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95" r:id="rId2"/>
    <p:sldId id="260" r:id="rId3"/>
    <p:sldId id="278" r:id="rId4"/>
    <p:sldId id="274" r:id="rId5"/>
    <p:sldId id="282" r:id="rId6"/>
    <p:sldId id="270" r:id="rId7"/>
    <p:sldId id="271" r:id="rId8"/>
    <p:sldId id="279" r:id="rId9"/>
    <p:sldId id="280" r:id="rId10"/>
    <p:sldId id="281"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8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8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8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99"/>
    <a:srgbClr val="F3FC7C"/>
    <a:srgbClr val="F0FB5B"/>
    <a:srgbClr val="F4FC88"/>
    <a:srgbClr val="F4FC8C"/>
    <a:srgbClr val="F6FDA1"/>
    <a:srgbClr val="F6F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3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DDFC692-75BC-92EC-C5F0-51CE65991E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B71E9615-3D1A-812F-D39C-F2C012FD190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5604" name="Rectangle 4">
            <a:extLst>
              <a:ext uri="{FF2B5EF4-FFF2-40B4-BE49-F238E27FC236}">
                <a16:creationId xmlns:a16="http://schemas.microsoft.com/office/drawing/2014/main" id="{A9CF5824-1243-784A-F1B4-88056A3D50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EC2A9EF-2359-9E9F-8473-2E237C9A02C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1117DBEF-E54C-5317-781F-E7CE18D4794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E272EDA7-5766-5B98-2B19-B910561A49C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3A56FB-6748-4771-8E82-28AF3417253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4F7610C-48AD-A28C-5E23-A049F2F32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4DF95389-78D5-4BCE-8434-3AEF2BA2A7A0}" type="slidenum">
              <a:rPr lang="en-US" altLang="en-US" sz="1200"/>
              <a:pPr eaLnBrk="1" hangingPunct="1"/>
              <a:t>2</a:t>
            </a:fld>
            <a:endParaRPr lang="en-US" altLang="en-US" sz="1200"/>
          </a:p>
        </p:txBody>
      </p:sp>
      <p:sp>
        <p:nvSpPr>
          <p:cNvPr id="26627" name="Rectangle 2">
            <a:extLst>
              <a:ext uri="{FF2B5EF4-FFF2-40B4-BE49-F238E27FC236}">
                <a16:creationId xmlns:a16="http://schemas.microsoft.com/office/drawing/2014/main" id="{25183BE0-6E75-ACD2-3B2C-0725762B22E9}"/>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986B487C-8697-E01D-F439-6A0DE32FCE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11F42F6-62F8-FD3F-99C2-2BF5986B623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r" eaLnBrk="1" hangingPunct="1"/>
            <a:fld id="{3F103D9C-68DF-4E3C-965D-C70D8F2F466A}" type="slidenum">
              <a:rPr lang="en-US" altLang="en-US" sz="1200"/>
              <a:pPr algn="r" eaLnBrk="1" hangingPunct="1"/>
              <a:t>11</a:t>
            </a:fld>
            <a:endParaRPr lang="en-US" altLang="en-US" sz="1200"/>
          </a:p>
        </p:txBody>
      </p:sp>
      <p:sp>
        <p:nvSpPr>
          <p:cNvPr id="35843" name="Rectangle 2">
            <a:extLst>
              <a:ext uri="{FF2B5EF4-FFF2-40B4-BE49-F238E27FC236}">
                <a16:creationId xmlns:a16="http://schemas.microsoft.com/office/drawing/2014/main" id="{317FC8B3-3785-AB66-EFC5-51406A9C03E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122409AF-062C-D449-1BC7-7CDA4E596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C4D24A54-CA7C-1B9D-80C4-6490CC508EA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r" eaLnBrk="1" hangingPunct="1"/>
            <a:fld id="{3AE6F4CA-F57B-40B0-A0A8-7442F46167B1}" type="slidenum">
              <a:rPr lang="en-US" altLang="en-US" sz="1200"/>
              <a:pPr algn="r" eaLnBrk="1" hangingPunct="1"/>
              <a:t>12</a:t>
            </a:fld>
            <a:endParaRPr lang="en-US" altLang="en-US" sz="1200"/>
          </a:p>
        </p:txBody>
      </p:sp>
      <p:sp>
        <p:nvSpPr>
          <p:cNvPr id="36867" name="Rectangle 2">
            <a:extLst>
              <a:ext uri="{FF2B5EF4-FFF2-40B4-BE49-F238E27FC236}">
                <a16:creationId xmlns:a16="http://schemas.microsoft.com/office/drawing/2014/main" id="{DF6A03D1-76EB-DD56-8203-69748B3B76E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2B28386E-5361-1AAE-2521-82BC1C2EA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4C415F5-BA85-3EC9-46DB-8662FF573F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93A63E5-8EF4-4A1C-995F-A92321BBAFC9}" type="slidenum">
              <a:rPr lang="en-US" altLang="en-US" sz="1200"/>
              <a:pPr eaLnBrk="1" hangingPunct="1"/>
              <a:t>14</a:t>
            </a:fld>
            <a:endParaRPr lang="en-US" altLang="en-US" sz="1200"/>
          </a:p>
        </p:txBody>
      </p:sp>
      <p:sp>
        <p:nvSpPr>
          <p:cNvPr id="37891" name="Rectangle 2">
            <a:extLst>
              <a:ext uri="{FF2B5EF4-FFF2-40B4-BE49-F238E27FC236}">
                <a16:creationId xmlns:a16="http://schemas.microsoft.com/office/drawing/2014/main" id="{7AE2D841-4824-BFDC-9111-A9960C9DB283}"/>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1394853D-009D-9BE6-0046-E1AF6EE4C2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0C57F11-995A-3942-6046-F11A710BD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80666E54-C287-4CA7-AF6C-71AADFC93E4F}" type="slidenum">
              <a:rPr lang="en-US" altLang="en-US" sz="1200"/>
              <a:pPr eaLnBrk="1" hangingPunct="1"/>
              <a:t>15</a:t>
            </a:fld>
            <a:endParaRPr lang="en-US" altLang="en-US" sz="1200"/>
          </a:p>
        </p:txBody>
      </p:sp>
      <p:sp>
        <p:nvSpPr>
          <p:cNvPr id="38915" name="Rectangle 2">
            <a:extLst>
              <a:ext uri="{FF2B5EF4-FFF2-40B4-BE49-F238E27FC236}">
                <a16:creationId xmlns:a16="http://schemas.microsoft.com/office/drawing/2014/main" id="{432B94C1-901F-D976-E445-B017DF99FA7B}"/>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A48D1AE-E9C4-6EF0-CEA6-B43AABDAE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78351DB-DD7D-227A-ED88-7CB1F6389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D65F12C0-F16B-4543-9DEE-2994BFF41CE4}" type="slidenum">
              <a:rPr lang="en-US" altLang="en-US" sz="1200"/>
              <a:pPr eaLnBrk="1" hangingPunct="1"/>
              <a:t>16</a:t>
            </a:fld>
            <a:endParaRPr lang="en-US" altLang="en-US" sz="1200"/>
          </a:p>
        </p:txBody>
      </p:sp>
      <p:sp>
        <p:nvSpPr>
          <p:cNvPr id="39939" name="Rectangle 2">
            <a:extLst>
              <a:ext uri="{FF2B5EF4-FFF2-40B4-BE49-F238E27FC236}">
                <a16:creationId xmlns:a16="http://schemas.microsoft.com/office/drawing/2014/main" id="{30C1A163-3F1F-5786-825F-F6FF489EEE1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3A0D072-9CC3-44CF-9C7C-8274B7AF6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0EEEB3B-426C-E829-1865-E5C71687C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98578B8E-EFF0-4316-A9DF-0F88311DFDA7}" type="slidenum">
              <a:rPr lang="en-US" altLang="en-US" sz="1200"/>
              <a:pPr eaLnBrk="1" hangingPunct="1"/>
              <a:t>17</a:t>
            </a:fld>
            <a:endParaRPr lang="en-US" altLang="en-US" sz="1200"/>
          </a:p>
        </p:txBody>
      </p:sp>
      <p:sp>
        <p:nvSpPr>
          <p:cNvPr id="40963" name="Rectangle 2">
            <a:extLst>
              <a:ext uri="{FF2B5EF4-FFF2-40B4-BE49-F238E27FC236}">
                <a16:creationId xmlns:a16="http://schemas.microsoft.com/office/drawing/2014/main" id="{37EA8246-8364-4EEC-6148-B90FC1850FA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610D257E-D62E-DE32-6D29-F2C5580F80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3876E2D-AD9A-82D2-DD2D-3526D5EB6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F416CBC6-420C-4094-9B47-1028F4D42FC6}" type="slidenum">
              <a:rPr lang="en-US" altLang="en-US" sz="1200"/>
              <a:pPr eaLnBrk="1" hangingPunct="1"/>
              <a:t>18</a:t>
            </a:fld>
            <a:endParaRPr lang="en-US" altLang="en-US" sz="1200"/>
          </a:p>
        </p:txBody>
      </p:sp>
      <p:sp>
        <p:nvSpPr>
          <p:cNvPr id="41987" name="Rectangle 2">
            <a:extLst>
              <a:ext uri="{FF2B5EF4-FFF2-40B4-BE49-F238E27FC236}">
                <a16:creationId xmlns:a16="http://schemas.microsoft.com/office/drawing/2014/main" id="{0A8E31EA-EC0F-5304-9904-8F3EF9D0319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EDF7772A-E438-C203-4A9D-E18400EAFC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206921C-89CF-A267-A785-97BA07E8E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5C8DECC7-3476-4DCC-ABF3-6CA2B5E798E0}" type="slidenum">
              <a:rPr lang="en-US" altLang="en-US" sz="1200"/>
              <a:pPr eaLnBrk="1" hangingPunct="1"/>
              <a:t>19</a:t>
            </a:fld>
            <a:endParaRPr lang="en-US" altLang="en-US" sz="1200"/>
          </a:p>
        </p:txBody>
      </p:sp>
      <p:sp>
        <p:nvSpPr>
          <p:cNvPr id="43011" name="Rectangle 2">
            <a:extLst>
              <a:ext uri="{FF2B5EF4-FFF2-40B4-BE49-F238E27FC236}">
                <a16:creationId xmlns:a16="http://schemas.microsoft.com/office/drawing/2014/main" id="{12414325-5F8C-9541-E8AF-F131894DA033}"/>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3345347F-EEAC-A02E-E23E-04661ECF0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66EC112-A22D-DBCF-AF92-CDB5CEF7CF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E1102848-A41C-4F69-9D45-3BF61EFD67F2}" type="slidenum">
              <a:rPr lang="en-US" altLang="en-US" sz="1200"/>
              <a:pPr eaLnBrk="1" hangingPunct="1"/>
              <a:t>20</a:t>
            </a:fld>
            <a:endParaRPr lang="en-US" altLang="en-US" sz="1200"/>
          </a:p>
        </p:txBody>
      </p:sp>
      <p:sp>
        <p:nvSpPr>
          <p:cNvPr id="44035" name="Rectangle 2">
            <a:extLst>
              <a:ext uri="{FF2B5EF4-FFF2-40B4-BE49-F238E27FC236}">
                <a16:creationId xmlns:a16="http://schemas.microsoft.com/office/drawing/2014/main" id="{390F072B-BC66-0D4C-7BBA-93175474251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01B8780-99AF-8412-FE49-CB47E294D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54CCA53-0224-1A1D-A3A3-FA3C5113C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CBD7FD14-925A-4781-B33E-7C7950883E30}" type="slidenum">
              <a:rPr lang="en-US" altLang="en-US" sz="1200"/>
              <a:pPr eaLnBrk="1" hangingPunct="1"/>
              <a:t>21</a:t>
            </a:fld>
            <a:endParaRPr lang="en-US" altLang="en-US" sz="1200"/>
          </a:p>
        </p:txBody>
      </p:sp>
      <p:sp>
        <p:nvSpPr>
          <p:cNvPr id="45059" name="Rectangle 2">
            <a:extLst>
              <a:ext uri="{FF2B5EF4-FFF2-40B4-BE49-F238E27FC236}">
                <a16:creationId xmlns:a16="http://schemas.microsoft.com/office/drawing/2014/main" id="{24C06A7C-4B95-CD02-E61D-005B7BE98B8E}"/>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882BACF-4F4F-FFAA-2311-89B2CD5241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8741652-554F-14C1-A3DD-C21F5319EC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3AD6352F-92FB-4789-B10D-FCA013DB8F4C}" type="slidenum">
              <a:rPr lang="en-US" altLang="en-US" sz="1200"/>
              <a:pPr eaLnBrk="1" hangingPunct="1"/>
              <a:t>3</a:t>
            </a:fld>
            <a:endParaRPr lang="en-US" altLang="en-US" sz="1200"/>
          </a:p>
        </p:txBody>
      </p:sp>
      <p:sp>
        <p:nvSpPr>
          <p:cNvPr id="27651" name="Rectangle 2">
            <a:extLst>
              <a:ext uri="{FF2B5EF4-FFF2-40B4-BE49-F238E27FC236}">
                <a16:creationId xmlns:a16="http://schemas.microsoft.com/office/drawing/2014/main" id="{B51C933F-CC1B-C31B-0E23-FA6E9344DC1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7C70AE87-6D35-02D3-36B7-2E26200FCE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7D7B1E0-3B3F-DB11-F215-A53D9EE4D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23222029-86DF-43E9-ACFA-6D2918AAC71F}" type="slidenum">
              <a:rPr lang="en-US" altLang="en-US" sz="1200"/>
              <a:pPr eaLnBrk="1" hangingPunct="1"/>
              <a:t>22</a:t>
            </a:fld>
            <a:endParaRPr lang="en-US" altLang="en-US" sz="1200"/>
          </a:p>
        </p:txBody>
      </p:sp>
      <p:sp>
        <p:nvSpPr>
          <p:cNvPr id="46083" name="Rectangle 2">
            <a:extLst>
              <a:ext uri="{FF2B5EF4-FFF2-40B4-BE49-F238E27FC236}">
                <a16:creationId xmlns:a16="http://schemas.microsoft.com/office/drawing/2014/main" id="{726AD215-5873-51D5-8E4B-617F0202CA4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C236EFE2-6D4D-B35D-65BA-0F5462E22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C4A709C-3F5B-CC55-38D8-9763EF51E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AE9C44F5-0434-42C8-9B01-B9189EAC76F9}" type="slidenum">
              <a:rPr lang="en-US" altLang="en-US" sz="1200"/>
              <a:pPr eaLnBrk="1" hangingPunct="1"/>
              <a:t>4</a:t>
            </a:fld>
            <a:endParaRPr lang="en-US" altLang="en-US" sz="1200"/>
          </a:p>
        </p:txBody>
      </p:sp>
      <p:sp>
        <p:nvSpPr>
          <p:cNvPr id="28675" name="Rectangle 2">
            <a:extLst>
              <a:ext uri="{FF2B5EF4-FFF2-40B4-BE49-F238E27FC236}">
                <a16:creationId xmlns:a16="http://schemas.microsoft.com/office/drawing/2014/main" id="{A5AF414C-7591-CA85-CB25-A947FF09708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B78082C-AA34-AFAE-400B-CBB2D5B9A6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168CF70-7C11-516D-5EA4-7900513DE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3F5CE577-DD0C-4824-A38E-BE960BB65EC6}" type="slidenum">
              <a:rPr lang="en-US" altLang="en-US" sz="1200"/>
              <a:pPr eaLnBrk="1" hangingPunct="1"/>
              <a:t>5</a:t>
            </a:fld>
            <a:endParaRPr lang="en-US" altLang="en-US" sz="1200"/>
          </a:p>
        </p:txBody>
      </p:sp>
      <p:sp>
        <p:nvSpPr>
          <p:cNvPr id="29699" name="Rectangle 2">
            <a:extLst>
              <a:ext uri="{FF2B5EF4-FFF2-40B4-BE49-F238E27FC236}">
                <a16:creationId xmlns:a16="http://schemas.microsoft.com/office/drawing/2014/main" id="{B50A0D18-A91A-0B82-F5F6-904F1E9C3CF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A29B798C-6EBB-214F-82FD-8139FAD62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18C58AD-7C65-5425-9767-496B72956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7F700A0B-69B8-4B1A-8B61-0FBA7E34CE05}" type="slidenum">
              <a:rPr lang="en-US" altLang="en-US" sz="1200"/>
              <a:pPr eaLnBrk="1" hangingPunct="1"/>
              <a:t>6</a:t>
            </a:fld>
            <a:endParaRPr lang="en-US" altLang="en-US" sz="1200"/>
          </a:p>
        </p:txBody>
      </p:sp>
      <p:sp>
        <p:nvSpPr>
          <p:cNvPr id="30723" name="Rectangle 2">
            <a:extLst>
              <a:ext uri="{FF2B5EF4-FFF2-40B4-BE49-F238E27FC236}">
                <a16:creationId xmlns:a16="http://schemas.microsoft.com/office/drawing/2014/main" id="{1F214678-00B6-5CFF-14D4-B7F8A8EB3FA2}"/>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7E263D13-8B97-0525-E743-9B0DF637D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0A710B5-6D8C-D4CC-9A03-3D15367C3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830394F2-65D8-456E-B18E-FE96CA4F740C}" type="slidenum">
              <a:rPr lang="en-US" altLang="en-US" sz="1200"/>
              <a:pPr eaLnBrk="1" hangingPunct="1"/>
              <a:t>7</a:t>
            </a:fld>
            <a:endParaRPr lang="en-US" altLang="en-US" sz="1200"/>
          </a:p>
        </p:txBody>
      </p:sp>
      <p:sp>
        <p:nvSpPr>
          <p:cNvPr id="31747" name="Rectangle 2">
            <a:extLst>
              <a:ext uri="{FF2B5EF4-FFF2-40B4-BE49-F238E27FC236}">
                <a16:creationId xmlns:a16="http://schemas.microsoft.com/office/drawing/2014/main" id="{4EA47BBE-6B67-E4FB-59A1-AB6B755AEF5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75F6C36-A30E-B059-9420-2070610EF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4AAB905-080B-6E70-51C0-9B97D1F76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659FBCB4-3AF8-4D15-9AA5-B410EFCB2137}" type="slidenum">
              <a:rPr lang="en-US" altLang="en-US" sz="1200"/>
              <a:pPr eaLnBrk="1" hangingPunct="1"/>
              <a:t>8</a:t>
            </a:fld>
            <a:endParaRPr lang="en-US" altLang="en-US" sz="1200"/>
          </a:p>
        </p:txBody>
      </p:sp>
      <p:sp>
        <p:nvSpPr>
          <p:cNvPr id="32771" name="Rectangle 2">
            <a:extLst>
              <a:ext uri="{FF2B5EF4-FFF2-40B4-BE49-F238E27FC236}">
                <a16:creationId xmlns:a16="http://schemas.microsoft.com/office/drawing/2014/main" id="{7A347FA7-55CB-68A1-6460-C5E9DC324790}"/>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3E6BC92-89D0-DE7E-7ED3-679676924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3005638-B0C1-69D0-CED1-06DD9E8699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B0450140-20B6-4D33-BE01-2DB4762AE837}" type="slidenum">
              <a:rPr lang="en-US" altLang="en-US" sz="1200"/>
              <a:pPr eaLnBrk="1" hangingPunct="1"/>
              <a:t>9</a:t>
            </a:fld>
            <a:endParaRPr lang="en-US" altLang="en-US" sz="1200"/>
          </a:p>
        </p:txBody>
      </p:sp>
      <p:sp>
        <p:nvSpPr>
          <p:cNvPr id="33795" name="Rectangle 2">
            <a:extLst>
              <a:ext uri="{FF2B5EF4-FFF2-40B4-BE49-F238E27FC236}">
                <a16:creationId xmlns:a16="http://schemas.microsoft.com/office/drawing/2014/main" id="{C61FDD4C-C366-AF39-BA9A-179A9B3BAB5C}"/>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14A2F02-801F-147E-2947-1A352FFAE3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2CA9C39-8B3A-D2DB-E999-768184DA2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E905E79A-42CF-4EAE-82A0-1925277F87A9}" type="slidenum">
              <a:rPr lang="en-US" altLang="en-US" sz="1200"/>
              <a:pPr eaLnBrk="1" hangingPunct="1"/>
              <a:t>10</a:t>
            </a:fld>
            <a:endParaRPr lang="en-US" altLang="en-US" sz="1200"/>
          </a:p>
        </p:txBody>
      </p:sp>
      <p:sp>
        <p:nvSpPr>
          <p:cNvPr id="34819" name="Rectangle 2">
            <a:extLst>
              <a:ext uri="{FF2B5EF4-FFF2-40B4-BE49-F238E27FC236}">
                <a16:creationId xmlns:a16="http://schemas.microsoft.com/office/drawing/2014/main" id="{9734C334-81A4-5CB6-7605-83E8D1858EA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8518E51-03C0-5530-5CBF-138C5F226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8900063-C2ED-B9D7-CB0E-A2FBBB8BAF4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23D1B2A-0782-E939-B882-1EADDB969B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1CB9E2-EEA0-45A8-B5D2-BF6B9EEB9E4A}"/>
              </a:ext>
            </a:extLst>
          </p:cNvPr>
          <p:cNvSpPr>
            <a:spLocks noGrp="1"/>
          </p:cNvSpPr>
          <p:nvPr>
            <p:ph type="sldNum" sz="quarter" idx="12"/>
          </p:nvPr>
        </p:nvSpPr>
        <p:spPr/>
        <p:txBody>
          <a:bodyPr/>
          <a:lstStyle>
            <a:lvl1pPr>
              <a:defRPr/>
            </a:lvl1pPr>
          </a:lstStyle>
          <a:p>
            <a:fld id="{7AD4C198-D066-403F-BCCD-87B212654672}" type="slidenum">
              <a:rPr lang="en-US" altLang="en-US"/>
              <a:pPr/>
              <a:t>‹#›</a:t>
            </a:fld>
            <a:endParaRPr lang="en-US" altLang="en-US"/>
          </a:p>
        </p:txBody>
      </p:sp>
    </p:spTree>
    <p:extLst>
      <p:ext uri="{BB962C8B-B14F-4D97-AF65-F5344CB8AC3E}">
        <p14:creationId xmlns:p14="http://schemas.microsoft.com/office/powerpoint/2010/main" val="280691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F0EA0-596F-8E35-A31E-E36E34DCDAA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148A7F4-3DF2-90DE-DE9B-3E062BC431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95AB0E-AB90-D9ED-565E-EEF9813AEB5B}"/>
              </a:ext>
            </a:extLst>
          </p:cNvPr>
          <p:cNvSpPr>
            <a:spLocks noGrp="1"/>
          </p:cNvSpPr>
          <p:nvPr>
            <p:ph type="sldNum" sz="quarter" idx="12"/>
          </p:nvPr>
        </p:nvSpPr>
        <p:spPr/>
        <p:txBody>
          <a:bodyPr/>
          <a:lstStyle>
            <a:lvl1pPr>
              <a:defRPr/>
            </a:lvl1pPr>
          </a:lstStyle>
          <a:p>
            <a:fld id="{D7168B0A-84C0-439A-A90C-9D2C6EF18DA6}" type="slidenum">
              <a:rPr lang="en-US" altLang="en-US"/>
              <a:pPr/>
              <a:t>‹#›</a:t>
            </a:fld>
            <a:endParaRPr lang="en-US" altLang="en-US"/>
          </a:p>
        </p:txBody>
      </p:sp>
    </p:spTree>
    <p:extLst>
      <p:ext uri="{BB962C8B-B14F-4D97-AF65-F5344CB8AC3E}">
        <p14:creationId xmlns:p14="http://schemas.microsoft.com/office/powerpoint/2010/main" val="149764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55EF-0216-F448-9022-19C32700F10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2C35D8C-7BB4-8080-EBAD-20B7F502D6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CF041F-6F49-1535-473D-9533F3B98D90}"/>
              </a:ext>
            </a:extLst>
          </p:cNvPr>
          <p:cNvSpPr>
            <a:spLocks noGrp="1"/>
          </p:cNvSpPr>
          <p:nvPr>
            <p:ph type="sldNum" sz="quarter" idx="12"/>
          </p:nvPr>
        </p:nvSpPr>
        <p:spPr/>
        <p:txBody>
          <a:bodyPr/>
          <a:lstStyle>
            <a:lvl1pPr>
              <a:defRPr/>
            </a:lvl1pPr>
          </a:lstStyle>
          <a:p>
            <a:fld id="{8A62F4AD-35E0-4D3D-BD5B-D3B36F879296}" type="slidenum">
              <a:rPr lang="en-US" altLang="en-US"/>
              <a:pPr/>
              <a:t>‹#›</a:t>
            </a:fld>
            <a:endParaRPr lang="en-US" altLang="en-US"/>
          </a:p>
        </p:txBody>
      </p:sp>
    </p:spTree>
    <p:extLst>
      <p:ext uri="{BB962C8B-B14F-4D97-AF65-F5344CB8AC3E}">
        <p14:creationId xmlns:p14="http://schemas.microsoft.com/office/powerpoint/2010/main" val="226172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22E6B-0652-CD27-77B0-6BAE1C4BFB7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34104E5-E107-E5C6-E9AD-FA1B76AE10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DB63C6-08D6-4401-255C-F8046E7061D8}"/>
              </a:ext>
            </a:extLst>
          </p:cNvPr>
          <p:cNvSpPr>
            <a:spLocks noGrp="1"/>
          </p:cNvSpPr>
          <p:nvPr>
            <p:ph type="sldNum" sz="quarter" idx="12"/>
          </p:nvPr>
        </p:nvSpPr>
        <p:spPr/>
        <p:txBody>
          <a:bodyPr/>
          <a:lstStyle>
            <a:lvl1pPr>
              <a:defRPr/>
            </a:lvl1pPr>
          </a:lstStyle>
          <a:p>
            <a:fld id="{6A73B3A2-A753-473E-A1D3-F582C87044F4}" type="slidenum">
              <a:rPr lang="en-US" altLang="en-US"/>
              <a:pPr/>
              <a:t>‹#›</a:t>
            </a:fld>
            <a:endParaRPr lang="en-US" altLang="en-US"/>
          </a:p>
        </p:txBody>
      </p:sp>
    </p:spTree>
    <p:extLst>
      <p:ext uri="{BB962C8B-B14F-4D97-AF65-F5344CB8AC3E}">
        <p14:creationId xmlns:p14="http://schemas.microsoft.com/office/powerpoint/2010/main" val="412517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93FF87-376C-A514-E902-30B3940CA5B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96D473-09C8-7F7D-6249-DE622B5FD6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8D009F-1B6D-453D-28C4-62A4E50CA86F}"/>
              </a:ext>
            </a:extLst>
          </p:cNvPr>
          <p:cNvSpPr>
            <a:spLocks noGrp="1"/>
          </p:cNvSpPr>
          <p:nvPr>
            <p:ph type="sldNum" sz="quarter" idx="12"/>
          </p:nvPr>
        </p:nvSpPr>
        <p:spPr/>
        <p:txBody>
          <a:bodyPr/>
          <a:lstStyle>
            <a:lvl1pPr>
              <a:defRPr/>
            </a:lvl1pPr>
          </a:lstStyle>
          <a:p>
            <a:fld id="{6FF79B9B-DAD3-4E7A-A7F7-90DF7F9FF93C}" type="slidenum">
              <a:rPr lang="en-US" altLang="en-US"/>
              <a:pPr/>
              <a:t>‹#›</a:t>
            </a:fld>
            <a:endParaRPr lang="en-US" altLang="en-US"/>
          </a:p>
        </p:txBody>
      </p:sp>
    </p:spTree>
    <p:extLst>
      <p:ext uri="{BB962C8B-B14F-4D97-AF65-F5344CB8AC3E}">
        <p14:creationId xmlns:p14="http://schemas.microsoft.com/office/powerpoint/2010/main" val="65964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EDC9F69-7A5A-F576-B6FE-D22A536F4CB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05382D3-ED45-93FB-676E-6065F53147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C6A943-9D67-7263-8D1A-1A4D2204BF52}"/>
              </a:ext>
            </a:extLst>
          </p:cNvPr>
          <p:cNvSpPr>
            <a:spLocks noGrp="1"/>
          </p:cNvSpPr>
          <p:nvPr>
            <p:ph type="sldNum" sz="quarter" idx="12"/>
          </p:nvPr>
        </p:nvSpPr>
        <p:spPr/>
        <p:txBody>
          <a:bodyPr/>
          <a:lstStyle>
            <a:lvl1pPr>
              <a:defRPr/>
            </a:lvl1pPr>
          </a:lstStyle>
          <a:p>
            <a:fld id="{2B5076AB-A4A0-4D00-A2C6-3D83A1CBFCDB}" type="slidenum">
              <a:rPr lang="en-US" altLang="en-US"/>
              <a:pPr/>
              <a:t>‹#›</a:t>
            </a:fld>
            <a:endParaRPr lang="en-US" altLang="en-US"/>
          </a:p>
        </p:txBody>
      </p:sp>
    </p:spTree>
    <p:extLst>
      <p:ext uri="{BB962C8B-B14F-4D97-AF65-F5344CB8AC3E}">
        <p14:creationId xmlns:p14="http://schemas.microsoft.com/office/powerpoint/2010/main" val="141502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F1555-B1D6-7318-AA3B-B3ADBE7D1A3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5317D01-A120-D69F-5226-5411257742D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6CDF87-24BC-A69A-F120-79C1CEAACCB1}"/>
              </a:ext>
            </a:extLst>
          </p:cNvPr>
          <p:cNvSpPr>
            <a:spLocks noGrp="1"/>
          </p:cNvSpPr>
          <p:nvPr>
            <p:ph type="sldNum" sz="quarter" idx="12"/>
          </p:nvPr>
        </p:nvSpPr>
        <p:spPr/>
        <p:txBody>
          <a:bodyPr/>
          <a:lstStyle>
            <a:lvl1pPr>
              <a:defRPr/>
            </a:lvl1pPr>
          </a:lstStyle>
          <a:p>
            <a:fld id="{D0DA727C-78E4-4F9A-AFC1-B968399009F7}" type="slidenum">
              <a:rPr lang="en-US" altLang="en-US"/>
              <a:pPr/>
              <a:t>‹#›</a:t>
            </a:fld>
            <a:endParaRPr lang="en-US" altLang="en-US"/>
          </a:p>
        </p:txBody>
      </p:sp>
    </p:spTree>
    <p:extLst>
      <p:ext uri="{BB962C8B-B14F-4D97-AF65-F5344CB8AC3E}">
        <p14:creationId xmlns:p14="http://schemas.microsoft.com/office/powerpoint/2010/main" val="396208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C0D5A4F-962C-D109-E580-AF83FF12C1E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0F58ECF-57F9-CF54-4A01-49106406832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D8D4E0C-BDD4-331F-B819-74790E7E4E28}"/>
              </a:ext>
            </a:extLst>
          </p:cNvPr>
          <p:cNvSpPr>
            <a:spLocks noGrp="1"/>
          </p:cNvSpPr>
          <p:nvPr>
            <p:ph type="sldNum" sz="quarter" idx="12"/>
          </p:nvPr>
        </p:nvSpPr>
        <p:spPr/>
        <p:txBody>
          <a:bodyPr/>
          <a:lstStyle>
            <a:lvl1pPr>
              <a:defRPr/>
            </a:lvl1pPr>
          </a:lstStyle>
          <a:p>
            <a:fld id="{FE3BF11E-3052-411E-B9A1-0B58812C53AA}" type="slidenum">
              <a:rPr lang="en-US" altLang="en-US"/>
              <a:pPr/>
              <a:t>‹#›</a:t>
            </a:fld>
            <a:endParaRPr lang="en-US" altLang="en-US"/>
          </a:p>
        </p:txBody>
      </p:sp>
    </p:spTree>
    <p:extLst>
      <p:ext uri="{BB962C8B-B14F-4D97-AF65-F5344CB8AC3E}">
        <p14:creationId xmlns:p14="http://schemas.microsoft.com/office/powerpoint/2010/main" val="391443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4B08EDB-4F91-3164-BF7A-079850BFEFFB}"/>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738354F-EEC0-E069-0A58-9671E2D048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716C711-468C-EB4D-D04A-4DEB863450B9}"/>
              </a:ext>
            </a:extLst>
          </p:cNvPr>
          <p:cNvSpPr>
            <a:spLocks noGrp="1"/>
          </p:cNvSpPr>
          <p:nvPr>
            <p:ph type="sldNum" sz="quarter" idx="12"/>
          </p:nvPr>
        </p:nvSpPr>
        <p:spPr/>
        <p:txBody>
          <a:bodyPr/>
          <a:lstStyle>
            <a:lvl1pPr>
              <a:defRPr/>
            </a:lvl1pPr>
          </a:lstStyle>
          <a:p>
            <a:fld id="{4B52F4A1-9502-42E9-A97D-A776DABDD1D3}" type="slidenum">
              <a:rPr lang="en-US" altLang="en-US"/>
              <a:pPr/>
              <a:t>‹#›</a:t>
            </a:fld>
            <a:endParaRPr lang="en-US" altLang="en-US"/>
          </a:p>
        </p:txBody>
      </p:sp>
    </p:spTree>
    <p:extLst>
      <p:ext uri="{BB962C8B-B14F-4D97-AF65-F5344CB8AC3E}">
        <p14:creationId xmlns:p14="http://schemas.microsoft.com/office/powerpoint/2010/main" val="340555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E13BFF-B782-3882-9740-9F5867378A7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70BCA5-FC56-DAEB-437F-67EC15F3FD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365DD7-7910-6F18-F0CD-6CA0BFA62C8F}"/>
              </a:ext>
            </a:extLst>
          </p:cNvPr>
          <p:cNvSpPr>
            <a:spLocks noGrp="1"/>
          </p:cNvSpPr>
          <p:nvPr>
            <p:ph type="sldNum" sz="quarter" idx="12"/>
          </p:nvPr>
        </p:nvSpPr>
        <p:spPr/>
        <p:txBody>
          <a:bodyPr/>
          <a:lstStyle>
            <a:lvl1pPr>
              <a:defRPr/>
            </a:lvl1pPr>
          </a:lstStyle>
          <a:p>
            <a:fld id="{42BD8C8D-D88A-4440-A2E9-1F1B11CA8787}" type="slidenum">
              <a:rPr lang="en-US" altLang="en-US"/>
              <a:pPr/>
              <a:t>‹#›</a:t>
            </a:fld>
            <a:endParaRPr lang="en-US" altLang="en-US"/>
          </a:p>
        </p:txBody>
      </p:sp>
    </p:spTree>
    <p:extLst>
      <p:ext uri="{BB962C8B-B14F-4D97-AF65-F5344CB8AC3E}">
        <p14:creationId xmlns:p14="http://schemas.microsoft.com/office/powerpoint/2010/main" val="40893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1FAE18-779F-ECA5-DAD7-22CB23EB9A0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F5DB5D-D9B3-9218-9B51-EEBC9321599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892751-A6B5-7BDA-CDD4-F705D7D8550A}"/>
              </a:ext>
            </a:extLst>
          </p:cNvPr>
          <p:cNvSpPr>
            <a:spLocks noGrp="1"/>
          </p:cNvSpPr>
          <p:nvPr>
            <p:ph type="sldNum" sz="quarter" idx="12"/>
          </p:nvPr>
        </p:nvSpPr>
        <p:spPr/>
        <p:txBody>
          <a:bodyPr/>
          <a:lstStyle>
            <a:lvl1pPr>
              <a:defRPr/>
            </a:lvl1pPr>
          </a:lstStyle>
          <a:p>
            <a:fld id="{1397AB5B-4BD3-44C2-8559-2D85C51F2960}" type="slidenum">
              <a:rPr lang="en-US" altLang="en-US"/>
              <a:pPr/>
              <a:t>‹#›</a:t>
            </a:fld>
            <a:endParaRPr lang="en-US" altLang="en-US"/>
          </a:p>
        </p:txBody>
      </p:sp>
    </p:spTree>
    <p:extLst>
      <p:ext uri="{BB962C8B-B14F-4D97-AF65-F5344CB8AC3E}">
        <p14:creationId xmlns:p14="http://schemas.microsoft.com/office/powerpoint/2010/main" val="202245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529890-A854-9EFD-DDC8-78CFA3FCD52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0321D5C-3B35-0118-E7D4-40D51C2765E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742AFC-85C7-626F-1ADB-796B0665B06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8AC7513-9159-2FBD-BF5D-0FFD75A1CF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88C1F7-80D7-5135-ACBB-721014DC260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4C0BBA4-5743-44E9-9F2C-9089711CDB8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8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9.xml"/><Relationship Id="rId7" Type="http://schemas.openxmlformats.org/officeDocument/2006/relationships/image" Target="../media/image24.gif"/><Relationship Id="rId2" Type="http://schemas.openxmlformats.org/officeDocument/2006/relationships/slideLayout" Target="../slideLayouts/slideLayout1.xml"/><Relationship Id="rId1" Type="http://schemas.openxmlformats.org/officeDocument/2006/relationships/audio" Target="../media/audio9.wav"/><Relationship Id="rId6" Type="http://schemas.openxmlformats.org/officeDocument/2006/relationships/image" Target="../media/image23.jpeg"/><Relationship Id="rId5" Type="http://schemas.openxmlformats.org/officeDocument/2006/relationships/image" Target="../media/image6.wmf"/><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0.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audio" Target="../media/audio10.wav"/><Relationship Id="rId6" Type="http://schemas.openxmlformats.org/officeDocument/2006/relationships/image" Target="../media/image25.gif"/><Relationship Id="rId5" Type="http://schemas.openxmlformats.org/officeDocument/2006/relationships/image" Target="../media/image6.wmf"/><Relationship Id="rId4" Type="http://schemas.openxmlformats.org/officeDocument/2006/relationships/image" Target="../media/image1.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11.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28.wmf"/><Relationship Id="rId5" Type="http://schemas.openxmlformats.org/officeDocument/2006/relationships/image" Target="../media/image6.wmf"/><Relationship Id="rId4" Type="http://schemas.openxmlformats.org/officeDocument/2006/relationships/image" Target="../media/image1.jpe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jpeg"/><Relationship Id="rId7"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33.jpeg"/><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notesSlide" Target="../notesSlides/notesSlide14.xml"/><Relationship Id="rId7" Type="http://schemas.openxmlformats.org/officeDocument/2006/relationships/audio" Target="../media/audio14.wav"/><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36.png"/><Relationship Id="rId5" Type="http://schemas.openxmlformats.org/officeDocument/2006/relationships/image" Target="../media/image6.wmf"/><Relationship Id="rId10" Type="http://schemas.openxmlformats.org/officeDocument/2006/relationships/image" Target="../media/image11.png"/><Relationship Id="rId4" Type="http://schemas.openxmlformats.org/officeDocument/2006/relationships/image" Target="../media/image1.jpeg"/><Relationship Id="rId9" Type="http://schemas.openxmlformats.org/officeDocument/2006/relationships/audio" Target="../media/audio13.wav"/></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notesSlide" Target="../notesSlides/notesSlide16.xml"/><Relationship Id="rId7"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6.wmf"/><Relationship Id="rId11" Type="http://schemas.openxmlformats.org/officeDocument/2006/relationships/slide" Target="slide20.xml"/><Relationship Id="rId5" Type="http://schemas.openxmlformats.org/officeDocument/2006/relationships/image" Target="../media/image11.png"/><Relationship Id="rId10" Type="http://schemas.openxmlformats.org/officeDocument/2006/relationships/audio" Target="../media/audio13.wav"/><Relationship Id="rId4" Type="http://schemas.openxmlformats.org/officeDocument/2006/relationships/image" Target="../media/image1.jpeg"/><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oleObject" Target="../embeddings/oleObject1.bin"/><Relationship Id="rId5" Type="http://schemas.openxmlformats.org/officeDocument/2006/relationships/image" Target="../media/image39.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gif"/><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1.png"/><Relationship Id="rId5" Type="http://schemas.openxmlformats.org/officeDocument/2006/relationships/image" Target="../media/image6.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2.emf"/><Relationship Id="rId5" Type="http://schemas.openxmlformats.org/officeDocument/2006/relationships/image" Target="../media/image6.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5.xml"/><Relationship Id="rId7" Type="http://schemas.openxmlformats.org/officeDocument/2006/relationships/image" Target="../media/image14.gif"/><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13.wmf"/><Relationship Id="rId5" Type="http://schemas.openxmlformats.org/officeDocument/2006/relationships/image" Target="../media/image6.wmf"/><Relationship Id="rId4" Type="http://schemas.openxmlformats.org/officeDocument/2006/relationships/image" Target="../media/image1.jpe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7.gif"/><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16.emf"/><Relationship Id="rId5" Type="http://schemas.openxmlformats.org/officeDocument/2006/relationships/image" Target="../media/image6.wmf"/><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9.emf"/><Relationship Id="rId2" Type="http://schemas.openxmlformats.org/officeDocument/2006/relationships/slideLayout" Target="../slideLayouts/slideLayout1.xml"/><Relationship Id="rId1" Type="http://schemas.openxmlformats.org/officeDocument/2006/relationships/audio" Target="../media/audio7.wav"/><Relationship Id="rId6" Type="http://schemas.openxmlformats.org/officeDocument/2006/relationships/image" Target="../media/image18.emf"/><Relationship Id="rId5" Type="http://schemas.openxmlformats.org/officeDocument/2006/relationships/image" Target="../media/image6.wmf"/><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8.xml"/><Relationship Id="rId7" Type="http://schemas.openxmlformats.org/officeDocument/2006/relationships/image" Target="../media/image21.wmf"/><Relationship Id="rId2" Type="http://schemas.openxmlformats.org/officeDocument/2006/relationships/slideLayout" Target="../slideLayouts/slideLayout1.xml"/><Relationship Id="rId1" Type="http://schemas.openxmlformats.org/officeDocument/2006/relationships/audio" Target="../media/audio8.wav"/><Relationship Id="rId6" Type="http://schemas.openxmlformats.org/officeDocument/2006/relationships/image" Target="../media/image20.wmf"/><Relationship Id="rId5" Type="http://schemas.openxmlformats.org/officeDocument/2006/relationships/image" Target="../media/image6.wmf"/><Relationship Id="rId4" Type="http://schemas.openxmlformats.org/officeDocument/2006/relationships/image" Target="../media/image1.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20DD9-0071-319C-B33D-8A20A329A792}"/>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14" name="Content Placeholder 5">
            <a:extLst>
              <a:ext uri="{FF2B5EF4-FFF2-40B4-BE49-F238E27FC236}">
                <a16:creationId xmlns:a16="http://schemas.microsoft.com/office/drawing/2014/main" id="{8EB06F16-FC63-FDDB-3AC3-92C2567D6191}"/>
              </a:ext>
              <a:ext uri="{C183D7F6-B498-43B3-948B-1728B52AA6E4}">
                <adec:decorative xmlns:adec="http://schemas.microsoft.com/office/drawing/2017/decorative" val="1"/>
              </a:ext>
            </a:extLst>
          </p:cNvPr>
          <p:cNvPicPr>
            <a:picLocks noGrp="1" noChangeAspect="1"/>
          </p:cNvPicPr>
          <p:nvPr/>
        </p:nvPicPr>
        <p:blipFill>
          <a:blip r:embed="rId2">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MCj04348100000[1]">
            <a:extLst>
              <a:ext uri="{FF2B5EF4-FFF2-40B4-BE49-F238E27FC236}">
                <a16:creationId xmlns:a16="http://schemas.microsoft.com/office/drawing/2014/main" id="{EA0CECD1-061A-5F63-2C90-C2C13FE8504D}"/>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a:extLst>
              <a:ext uri="{FF2B5EF4-FFF2-40B4-BE49-F238E27FC236}">
                <a16:creationId xmlns:a16="http://schemas.microsoft.com/office/drawing/2014/main" id="{B6844905-52A4-7CD3-A845-20483A3947F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9" name="Group 26">
            <a:extLst>
              <a:ext uri="{FF2B5EF4-FFF2-40B4-BE49-F238E27FC236}">
                <a16:creationId xmlns:a16="http://schemas.microsoft.com/office/drawing/2014/main" id="{F1768D32-E64B-8B95-110F-02FA422675DE}"/>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3081" name="Group 24">
              <a:extLst>
                <a:ext uri="{FF2B5EF4-FFF2-40B4-BE49-F238E27FC236}">
                  <a16:creationId xmlns:a16="http://schemas.microsoft.com/office/drawing/2014/main" id="{535A524C-78A0-1D62-562E-ED64B0B37B5F}"/>
                </a:ext>
              </a:extLst>
            </p:cNvPr>
            <p:cNvGrpSpPr>
              <a:grpSpLocks/>
            </p:cNvGrpSpPr>
            <p:nvPr/>
          </p:nvGrpSpPr>
          <p:grpSpPr bwMode="auto">
            <a:xfrm>
              <a:off x="609600" y="2133600"/>
              <a:ext cx="8077200" cy="2209799"/>
              <a:chOff x="609600" y="2133600"/>
              <a:chExt cx="8077200" cy="2209799"/>
            </a:xfrm>
          </p:grpSpPr>
          <p:sp>
            <p:nvSpPr>
              <p:cNvPr id="6" name="TextBox 5">
                <a:extLst>
                  <a:ext uri="{FF2B5EF4-FFF2-40B4-BE49-F238E27FC236}">
                    <a16:creationId xmlns:a16="http://schemas.microsoft.com/office/drawing/2014/main" id="{DF34659A-89BB-A5ED-3F16-F52A30CE6A34}"/>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dirty="0">
                    <a:latin typeface="+mj-lt"/>
                  </a:rPr>
                  <a:t>&amp;</a:t>
                </a:r>
                <a:r>
                  <a:rPr lang="en-US" sz="6600" dirty="0">
                    <a:latin typeface="Eras Bold ITC" pitchFamily="34" charset="0"/>
                  </a:rPr>
                  <a:t>T   PROJECTS</a:t>
                </a:r>
              </a:p>
            </p:txBody>
          </p:sp>
          <p:grpSp>
            <p:nvGrpSpPr>
              <p:cNvPr id="3084" name="Group 21">
                <a:extLst>
                  <a:ext uri="{FF2B5EF4-FFF2-40B4-BE49-F238E27FC236}">
                    <a16:creationId xmlns:a16="http://schemas.microsoft.com/office/drawing/2014/main" id="{AB582E2F-CAE4-9F50-1F49-E5DE7CE12A9E}"/>
                  </a:ext>
                </a:extLst>
              </p:cNvPr>
              <p:cNvGrpSpPr>
                <a:grpSpLocks/>
              </p:cNvGrpSpPr>
              <p:nvPr/>
            </p:nvGrpSpPr>
            <p:grpSpPr bwMode="auto">
              <a:xfrm>
                <a:off x="609600" y="3159204"/>
                <a:ext cx="3505200" cy="1184195"/>
                <a:chOff x="609600" y="3540204"/>
                <a:chExt cx="3505200" cy="1184196"/>
              </a:xfrm>
            </p:grpSpPr>
            <p:sp>
              <p:nvSpPr>
                <p:cNvPr id="3085" name="TextBox 18">
                  <a:extLst>
                    <a:ext uri="{FF2B5EF4-FFF2-40B4-BE49-F238E27FC236}">
                      <a16:creationId xmlns:a16="http://schemas.microsoft.com/office/drawing/2014/main" id="{C5475267-4118-C33E-554A-0659B33D90A8}"/>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3086" name="TextBox 19">
                  <a:extLst>
                    <a:ext uri="{FF2B5EF4-FFF2-40B4-BE49-F238E27FC236}">
                      <a16:creationId xmlns:a16="http://schemas.microsoft.com/office/drawing/2014/main" id="{BCA71002-7C47-D455-4DAF-EA16F460ED79}"/>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3082" name="Picture 3">
              <a:extLst>
                <a:ext uri="{FF2B5EF4-FFF2-40B4-BE49-F238E27FC236}">
                  <a16:creationId xmlns:a16="http://schemas.microsoft.com/office/drawing/2014/main" id="{E0737981-A008-97AD-3801-D6B14EBAF59D}"/>
                </a:ext>
              </a:extLst>
            </p:cNvPr>
            <p:cNvPicPr>
              <a:picLocks noChangeArrowheads="1"/>
            </p:cNvPicPr>
            <p:nvPr/>
          </p:nvPicPr>
          <p:blipFill>
            <a:blip r:embed="rId5">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Footer Placeholder 3">
            <a:extLst>
              <a:ext uri="{FF2B5EF4-FFF2-40B4-BE49-F238E27FC236}">
                <a16:creationId xmlns:a16="http://schemas.microsoft.com/office/drawing/2014/main" id="{A190A022-10F3-223F-11FF-E93F54F7699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3C16-4400-07FB-A864-EAAFEA5073F7}"/>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10</a:t>
            </a:r>
          </a:p>
        </p:txBody>
      </p:sp>
      <p:pic>
        <p:nvPicPr>
          <p:cNvPr id="10" name="Content Placeholder 5">
            <a:extLst>
              <a:ext uri="{FF2B5EF4-FFF2-40B4-BE49-F238E27FC236}">
                <a16:creationId xmlns:a16="http://schemas.microsoft.com/office/drawing/2014/main" id="{B5D82D6B-6D21-559A-EF1C-84EB939D93F4}"/>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2">
            <a:extLst>
              <a:ext uri="{FF2B5EF4-FFF2-40B4-BE49-F238E27FC236}">
                <a16:creationId xmlns:a16="http://schemas.microsoft.com/office/drawing/2014/main" id="{425FD9EF-9014-C634-AE0C-725C11EB314D}"/>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12294" name="Picture 5">
            <a:extLst>
              <a:ext uri="{FF2B5EF4-FFF2-40B4-BE49-F238E27FC236}">
                <a16:creationId xmlns:a16="http://schemas.microsoft.com/office/drawing/2014/main" id="{ABA32512-90C8-AA1D-8A22-C552505BDD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E7E2971D-D1EF-0740-C5DF-CC2CA8E01CF8}"/>
              </a:ext>
            </a:extLst>
          </p:cNvPr>
          <p:cNvSpPr txBox="1">
            <a:spLocks noChangeArrowheads="1"/>
          </p:cNvSpPr>
          <p:nvPr/>
        </p:nvSpPr>
        <p:spPr bwMode="auto">
          <a:xfrm>
            <a:off x="1828800" y="1828800"/>
            <a:ext cx="6096000" cy="3970338"/>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4</a:t>
            </a:r>
            <a:r>
              <a:rPr lang="en-US" altLang="en-US"/>
              <a:t>. Additionally, </a:t>
            </a:r>
          </a:p>
          <a:p>
            <a:pPr eaLnBrk="1" hangingPunct="1"/>
            <a:r>
              <a:rPr lang="en-US" altLang="en-US"/>
              <a:t>    many texts use </a:t>
            </a:r>
          </a:p>
          <a:p>
            <a:pPr eaLnBrk="1" hangingPunct="1"/>
            <a:r>
              <a:rPr lang="en-US" altLang="en-US"/>
              <a:t>    A-Z order. </a:t>
            </a:r>
          </a:p>
          <a:p>
            <a:pPr eaLnBrk="1" hangingPunct="1"/>
            <a:endParaRPr lang="en-US" altLang="en-US"/>
          </a:p>
          <a:p>
            <a:pPr eaLnBrk="1" hangingPunct="1"/>
            <a:endParaRPr lang="en-US" altLang="en-US"/>
          </a:p>
          <a:p>
            <a:pPr eaLnBrk="1" hangingPunct="1"/>
            <a:r>
              <a:rPr lang="en-US" altLang="en-US"/>
              <a:t>Some examples include </a:t>
            </a:r>
          </a:p>
          <a:p>
            <a:pPr eaLnBrk="1" hangingPunct="1"/>
            <a:r>
              <a:rPr lang="en-US" altLang="en-US"/>
              <a:t>the phone book, book </a:t>
            </a:r>
          </a:p>
          <a:p>
            <a:pPr eaLnBrk="1" hangingPunct="1"/>
            <a:r>
              <a:rPr lang="en-US" altLang="en-US"/>
              <a:t>indexes and catalogs. </a:t>
            </a:r>
          </a:p>
          <a:p>
            <a:pPr eaLnBrk="1" hangingPunct="1"/>
            <a:endParaRPr lang="en-US" altLang="en-US"/>
          </a:p>
        </p:txBody>
      </p:sp>
      <p:pic>
        <p:nvPicPr>
          <p:cNvPr id="59398" name="Picture 6" descr="j0400969">
            <a:extLst>
              <a:ext uri="{FF2B5EF4-FFF2-40B4-BE49-F238E27FC236}">
                <a16:creationId xmlns:a16="http://schemas.microsoft.com/office/drawing/2014/main" id="{85BF5E6C-383E-88AD-C8B3-B2DD2B69D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81200"/>
            <a:ext cx="1339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j0236396">
            <a:extLst>
              <a:ext uri="{FF2B5EF4-FFF2-40B4-BE49-F238E27FC236}">
                <a16:creationId xmlns:a16="http://schemas.microsoft.com/office/drawing/2014/main" id="{B7EFD3C6-70C7-73E9-77D7-36E4F1061E9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038600"/>
            <a:ext cx="1752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ad3360.WAV">
            <a:hlinkClick r:id="" action="ppaction://media"/>
            <a:extLst>
              <a:ext uri="{FF2B5EF4-FFF2-40B4-BE49-F238E27FC236}">
                <a16:creationId xmlns:a16="http://schemas.microsoft.com/office/drawing/2014/main" id="{691FD82A-D92F-7EC0-6495-20961C7CF1B9}"/>
              </a:ext>
              <a:ext uri="{C183D7F6-B498-43B3-948B-1728B52AA6E4}">
                <adec:decorative xmlns:adec="http://schemas.microsoft.com/office/drawing/2017/decorative" val="1"/>
              </a:ext>
            </a:extLst>
          </p:cNvPr>
          <p:cNvPicPr>
            <a:picLocks noRot="1" noChangeAspect="1"/>
          </p:cNvPicPr>
          <p:nvPr>
            <a:wavAudioFile r:embed="rId1" name="Reading Scan-08.WAV"/>
          </p:nvPr>
        </p:nvPicPr>
        <p:blipFill>
          <a:blip r:embed="rId8">
            <a:extLst>
              <a:ext uri="{28A0092B-C50C-407E-A947-70E740481C1C}">
                <a14:useLocalDpi xmlns:a14="http://schemas.microsoft.com/office/drawing/2010/main" val="0"/>
              </a:ext>
            </a:extLst>
          </a:blip>
          <a:srcRect/>
          <a:stretch>
            <a:fillRect/>
          </a:stretch>
        </p:blipFill>
        <p:spPr bwMode="auto">
          <a:xfrm>
            <a:off x="9296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2A29572A-582F-F802-1E0E-738DB83C149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18" fill="hold"/>
                                        <p:tgtEl>
                                          <p:spTgt spid="9"/>
                                        </p:tgtEl>
                                      </p:cBhvr>
                                    </p:cmd>
                                  </p:childTnLst>
                                </p:cTn>
                              </p:par>
                              <p:par>
                                <p:cTn id="7" presetID="30" presetClass="entr" presetSubtype="0" fill="hold" grpId="0" nodeType="withEffect">
                                  <p:stCondLst>
                                    <p:cond delay="1000"/>
                                  </p:stCondLst>
                                  <p:childTnLst>
                                    <p:set>
                                      <p:cBhvr>
                                        <p:cTn id="8" dur="1" fill="hold">
                                          <p:stCondLst>
                                            <p:cond delay="0"/>
                                          </p:stCondLst>
                                        </p:cTn>
                                        <p:tgtEl>
                                          <p:spTgt spid="59396"/>
                                        </p:tgtEl>
                                        <p:attrNameLst>
                                          <p:attrName>style.visibility</p:attrName>
                                        </p:attrNameLst>
                                      </p:cBhvr>
                                      <p:to>
                                        <p:strVal val="visible"/>
                                      </p:to>
                                    </p:set>
                                    <p:animEffect transition="in" filter="fade">
                                      <p:cBhvr>
                                        <p:cTn id="9" dur="800" decel="100000"/>
                                        <p:tgtEl>
                                          <p:spTgt spid="59396"/>
                                        </p:tgtEl>
                                      </p:cBhvr>
                                    </p:animEffect>
                                    <p:anim calcmode="lin" valueType="num">
                                      <p:cBhvr>
                                        <p:cTn id="10" dur="800" decel="100000" fill="hold"/>
                                        <p:tgtEl>
                                          <p:spTgt spid="59396"/>
                                        </p:tgtEl>
                                        <p:attrNameLst>
                                          <p:attrName>style.rotation</p:attrName>
                                        </p:attrNameLst>
                                      </p:cBhvr>
                                      <p:tavLst>
                                        <p:tav tm="0">
                                          <p:val>
                                            <p:fltVal val="-90"/>
                                          </p:val>
                                        </p:tav>
                                        <p:tav tm="100000">
                                          <p:val>
                                            <p:fltVal val="0"/>
                                          </p:val>
                                        </p:tav>
                                      </p:tavLst>
                                    </p:anim>
                                    <p:anim calcmode="lin" valueType="num">
                                      <p:cBhvr>
                                        <p:cTn id="11" dur="800" decel="100000" fill="hold"/>
                                        <p:tgtEl>
                                          <p:spTgt spid="59396"/>
                                        </p:tgtEl>
                                        <p:attrNameLst>
                                          <p:attrName>ppt_x</p:attrName>
                                        </p:attrNameLst>
                                      </p:cBhvr>
                                      <p:tavLst>
                                        <p:tav tm="0">
                                          <p:val>
                                            <p:strVal val="#ppt_x+0.4"/>
                                          </p:val>
                                        </p:tav>
                                        <p:tav tm="100000">
                                          <p:val>
                                            <p:strVal val="#ppt_x-0.05"/>
                                          </p:val>
                                        </p:tav>
                                      </p:tavLst>
                                    </p:anim>
                                    <p:anim calcmode="lin" valueType="num">
                                      <p:cBhvr>
                                        <p:cTn id="12" dur="800" decel="100000" fill="hold"/>
                                        <p:tgtEl>
                                          <p:spTgt spid="5939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5939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59396"/>
                                        </p:tgtEl>
                                        <p:attrNameLst>
                                          <p:attrName>ppt_y</p:attrName>
                                        </p:attrNameLst>
                                      </p:cBhvr>
                                      <p:tavLst>
                                        <p:tav tm="0">
                                          <p:val>
                                            <p:strVal val="#ppt_y+0.1"/>
                                          </p:val>
                                        </p:tav>
                                        <p:tav tm="100000">
                                          <p:val>
                                            <p:strVal val="#ppt_y"/>
                                          </p:val>
                                        </p:tav>
                                      </p:tavLst>
                                    </p:anim>
                                  </p:childTnLst>
                                </p:cTn>
                              </p:par>
                              <p:par>
                                <p:cTn id="15" presetID="37" presetClass="entr" presetSubtype="0" fill="hold" nodeType="withEffect">
                                  <p:stCondLst>
                                    <p:cond delay="2800"/>
                                  </p:stCondLst>
                                  <p:childTnLst>
                                    <p:set>
                                      <p:cBhvr>
                                        <p:cTn id="16" dur="1" fill="hold">
                                          <p:stCondLst>
                                            <p:cond delay="0"/>
                                          </p:stCondLst>
                                        </p:cTn>
                                        <p:tgtEl>
                                          <p:spTgt spid="59398"/>
                                        </p:tgtEl>
                                        <p:attrNameLst>
                                          <p:attrName>style.visibility</p:attrName>
                                        </p:attrNameLst>
                                      </p:cBhvr>
                                      <p:to>
                                        <p:strVal val="visible"/>
                                      </p:to>
                                    </p:set>
                                    <p:animEffect transition="in" filter="fade">
                                      <p:cBhvr>
                                        <p:cTn id="17" dur="1000"/>
                                        <p:tgtEl>
                                          <p:spTgt spid="59398"/>
                                        </p:tgtEl>
                                      </p:cBhvr>
                                    </p:animEffect>
                                    <p:anim calcmode="lin" valueType="num">
                                      <p:cBhvr>
                                        <p:cTn id="18" dur="1000" fill="hold"/>
                                        <p:tgtEl>
                                          <p:spTgt spid="59398"/>
                                        </p:tgtEl>
                                        <p:attrNameLst>
                                          <p:attrName>ppt_x</p:attrName>
                                        </p:attrNameLst>
                                      </p:cBhvr>
                                      <p:tavLst>
                                        <p:tav tm="0">
                                          <p:val>
                                            <p:strVal val="#ppt_x"/>
                                          </p:val>
                                        </p:tav>
                                        <p:tav tm="100000">
                                          <p:val>
                                            <p:strVal val="#ppt_x"/>
                                          </p:val>
                                        </p:tav>
                                      </p:tavLst>
                                    </p:anim>
                                    <p:anim calcmode="lin" valueType="num">
                                      <p:cBhvr>
                                        <p:cTn id="19" dur="900" decel="100000" fill="hold"/>
                                        <p:tgtEl>
                                          <p:spTgt spid="5939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9398"/>
                                        </p:tgtEl>
                                        <p:attrNameLst>
                                          <p:attrName>ppt_y</p:attrName>
                                        </p:attrNameLst>
                                      </p:cBhvr>
                                      <p:tavLst>
                                        <p:tav tm="0">
                                          <p:val>
                                            <p:strVal val="#ppt_y-.03"/>
                                          </p:val>
                                        </p:tav>
                                        <p:tav tm="100000">
                                          <p:val>
                                            <p:strVal val="#ppt_y"/>
                                          </p:val>
                                        </p:tav>
                                      </p:tavLst>
                                    </p:anim>
                                  </p:childTnLst>
                                </p:cTn>
                              </p:par>
                              <p:par>
                                <p:cTn id="21" presetID="47" presetClass="entr" presetSubtype="0" fill="hold" nodeType="withEffect">
                                  <p:stCondLst>
                                    <p:cond delay="4700"/>
                                  </p:stCondLst>
                                  <p:childTnLst>
                                    <p:set>
                                      <p:cBhvr>
                                        <p:cTn id="22" dur="1" fill="hold">
                                          <p:stCondLst>
                                            <p:cond delay="0"/>
                                          </p:stCondLst>
                                        </p:cTn>
                                        <p:tgtEl>
                                          <p:spTgt spid="59399"/>
                                        </p:tgtEl>
                                        <p:attrNameLst>
                                          <p:attrName>style.visibility</p:attrName>
                                        </p:attrNameLst>
                                      </p:cBhvr>
                                      <p:to>
                                        <p:strVal val="visible"/>
                                      </p:to>
                                    </p:set>
                                    <p:animEffect transition="in" filter="fade">
                                      <p:cBhvr>
                                        <p:cTn id="23" dur="1000"/>
                                        <p:tgtEl>
                                          <p:spTgt spid="59399"/>
                                        </p:tgtEl>
                                      </p:cBhvr>
                                    </p:animEffect>
                                    <p:anim calcmode="lin" valueType="num">
                                      <p:cBhvr>
                                        <p:cTn id="24" dur="1000" fill="hold"/>
                                        <p:tgtEl>
                                          <p:spTgt spid="59399"/>
                                        </p:tgtEl>
                                        <p:attrNameLst>
                                          <p:attrName>ppt_x</p:attrName>
                                        </p:attrNameLst>
                                      </p:cBhvr>
                                      <p:tavLst>
                                        <p:tav tm="0">
                                          <p:val>
                                            <p:strVal val="#ppt_x"/>
                                          </p:val>
                                        </p:tav>
                                        <p:tav tm="100000">
                                          <p:val>
                                            <p:strVal val="#ppt_x"/>
                                          </p:val>
                                        </p:tav>
                                      </p:tavLst>
                                    </p:anim>
                                    <p:anim calcmode="lin" valueType="num">
                                      <p:cBhvr>
                                        <p:cTn id="25" dur="1000" fill="hold"/>
                                        <p:tgtEl>
                                          <p:spTgt spid="593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593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24F2-A2D1-75A1-FC0B-472D9C0C8603}"/>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11</a:t>
            </a:r>
          </a:p>
        </p:txBody>
      </p:sp>
      <p:pic>
        <p:nvPicPr>
          <p:cNvPr id="11" name="Content Placeholder 5">
            <a:extLst>
              <a:ext uri="{FF2B5EF4-FFF2-40B4-BE49-F238E27FC236}">
                <a16:creationId xmlns:a16="http://schemas.microsoft.com/office/drawing/2014/main" id="{2E1FB1BD-18E2-8540-345C-0E5FB9B2C2E4}"/>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6FB69810-4429-AEA2-5D84-ABC1A2B43B29}"/>
              </a:ext>
            </a:extLst>
          </p:cNvPr>
          <p:cNvSpPr txBox="1">
            <a:spLocks noChangeArrowheads="1"/>
          </p:cNvSpPr>
          <p:nvPr/>
        </p:nvSpPr>
        <p:spPr bwMode="auto">
          <a:xfrm>
            <a:off x="609600" y="725488"/>
            <a:ext cx="7315200" cy="530225"/>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13318" name="Picture 5" descr="j0281190">
            <a:extLst>
              <a:ext uri="{FF2B5EF4-FFF2-40B4-BE49-F238E27FC236}">
                <a16:creationId xmlns:a16="http://schemas.microsoft.com/office/drawing/2014/main" id="{563BC838-56BC-9F1D-64C0-4D085575E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637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3FFE8172-B0DE-FD9D-9297-8EC0A4917EE7}"/>
              </a:ext>
            </a:extLst>
          </p:cNvPr>
          <p:cNvSpPr txBox="1">
            <a:spLocks noChangeArrowheads="1"/>
          </p:cNvSpPr>
          <p:nvPr/>
        </p:nvSpPr>
        <p:spPr bwMode="auto">
          <a:xfrm>
            <a:off x="1981200" y="1563688"/>
            <a:ext cx="6096000" cy="395605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5</a:t>
            </a:r>
            <a:r>
              <a:rPr lang="en-US" altLang="en-US"/>
              <a:t>. Remember, you usually scan:</a:t>
            </a:r>
          </a:p>
          <a:p>
            <a:pPr eaLnBrk="1" hangingPunct="1"/>
            <a:endParaRPr lang="en-US" altLang="en-US"/>
          </a:p>
          <a:p>
            <a:pPr eaLnBrk="1" hangingPunct="1"/>
            <a:r>
              <a:rPr lang="en-US" altLang="en-US"/>
              <a:t>-</a:t>
            </a:r>
            <a:r>
              <a:rPr lang="en-US" altLang="en-US" i="1"/>
              <a:t>indexes</a:t>
            </a:r>
          </a:p>
          <a:p>
            <a:pPr eaLnBrk="1" hangingPunct="1"/>
            <a:r>
              <a:rPr lang="en-US" altLang="en-US" i="1"/>
              <a:t>-schedules</a:t>
            </a:r>
          </a:p>
          <a:p>
            <a:pPr eaLnBrk="1" hangingPunct="1"/>
            <a:r>
              <a:rPr lang="en-US" altLang="en-US" i="1"/>
              <a:t>-timetables</a:t>
            </a:r>
          </a:p>
          <a:p>
            <a:pPr eaLnBrk="1" hangingPunct="1"/>
            <a:r>
              <a:rPr lang="en-US" altLang="en-US" i="1"/>
              <a:t>-advertisements</a:t>
            </a:r>
          </a:p>
          <a:p>
            <a:pPr eaLnBrk="1" hangingPunct="1"/>
            <a:r>
              <a:rPr lang="en-US" altLang="en-US" i="1"/>
              <a:t>-information resources</a:t>
            </a:r>
          </a:p>
          <a:p>
            <a:pPr eaLnBrk="1" hangingPunct="1"/>
            <a:r>
              <a:rPr lang="en-US" altLang="en-US"/>
              <a:t>(such as dictionaries </a:t>
            </a:r>
          </a:p>
          <a:p>
            <a:pPr eaLnBrk="1" hangingPunct="1"/>
            <a:r>
              <a:rPr lang="en-US" altLang="en-US"/>
              <a:t>and phone books)</a:t>
            </a:r>
          </a:p>
        </p:txBody>
      </p:sp>
      <p:pic>
        <p:nvPicPr>
          <p:cNvPr id="57354" name="Picture 10" descr="j0283190">
            <a:extLst>
              <a:ext uri="{FF2B5EF4-FFF2-40B4-BE49-F238E27FC236}">
                <a16:creationId xmlns:a16="http://schemas.microsoft.com/office/drawing/2014/main" id="{60BCB91B-683F-780D-F94F-C47FE8FF7AD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020888"/>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2" descr="j0251569">
            <a:extLst>
              <a:ext uri="{FF2B5EF4-FFF2-40B4-BE49-F238E27FC236}">
                <a16:creationId xmlns:a16="http://schemas.microsoft.com/office/drawing/2014/main" id="{490E8349-BBFC-0C1D-0089-324ACD039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408238"/>
            <a:ext cx="14478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4" descr="j0309617">
            <a:extLst>
              <a:ext uri="{FF2B5EF4-FFF2-40B4-BE49-F238E27FC236}">
                <a16:creationId xmlns:a16="http://schemas.microsoft.com/office/drawing/2014/main" id="{1EF3605F-7E2A-999E-DDDA-A531BD119B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4078288"/>
            <a:ext cx="16764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3360.WAV">
            <a:hlinkClick r:id="" action="ppaction://media"/>
            <a:extLst>
              <a:ext uri="{FF2B5EF4-FFF2-40B4-BE49-F238E27FC236}">
                <a16:creationId xmlns:a16="http://schemas.microsoft.com/office/drawing/2014/main" id="{B5AFB5F3-17B4-F98B-310C-4EB8478B93B1}"/>
              </a:ext>
              <a:ext uri="{C183D7F6-B498-43B3-948B-1728B52AA6E4}">
                <adec:decorative xmlns:adec="http://schemas.microsoft.com/office/drawing/2017/decorative" val="1"/>
              </a:ext>
            </a:extLst>
          </p:cNvPr>
          <p:cNvPicPr>
            <a:picLocks noRot="1" noChangeAspect="1"/>
          </p:cNvPicPr>
          <p:nvPr>
            <a:wavAudioFile r:embed="rId1" name="Reading Scan-09.WAV"/>
          </p:nvPr>
        </p:nvPicPr>
        <p:blipFill>
          <a:blip r:embed="rId9">
            <a:extLst>
              <a:ext uri="{28A0092B-C50C-407E-A947-70E740481C1C}">
                <a14:useLocalDpi xmlns:a14="http://schemas.microsoft.com/office/drawing/2010/main" val="0"/>
              </a:ext>
            </a:extLst>
          </a:blip>
          <a:srcRect/>
          <a:stretch>
            <a:fillRect/>
          </a:stretch>
        </p:blipFill>
        <p:spPr bwMode="auto">
          <a:xfrm>
            <a:off x="9296400" y="58848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85A1984A-BE93-734D-7CE0-72F38ABB0A28}"/>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33" fill="hold"/>
                                        <p:tgtEl>
                                          <p:spTgt spid="10"/>
                                        </p:tgtEl>
                                      </p:cBhvr>
                                    </p:cmd>
                                  </p:childTnLst>
                                </p:cTn>
                              </p:par>
                              <p:par>
                                <p:cTn id="7" presetID="30" presetClass="entr" presetSubtype="0" fill="hold" grpId="0" nodeType="withEffect">
                                  <p:stCondLst>
                                    <p:cond delay="400"/>
                                  </p:stCondLst>
                                  <p:childTnLst>
                                    <p:set>
                                      <p:cBhvr>
                                        <p:cTn id="8" dur="1" fill="hold">
                                          <p:stCondLst>
                                            <p:cond delay="0"/>
                                          </p:stCondLst>
                                        </p:cTn>
                                        <p:tgtEl>
                                          <p:spTgt spid="59396"/>
                                        </p:tgtEl>
                                        <p:attrNameLst>
                                          <p:attrName>style.visibility</p:attrName>
                                        </p:attrNameLst>
                                      </p:cBhvr>
                                      <p:to>
                                        <p:strVal val="visible"/>
                                      </p:to>
                                    </p:set>
                                    <p:animEffect transition="in" filter="fade">
                                      <p:cBhvr>
                                        <p:cTn id="9" dur="800" decel="100000"/>
                                        <p:tgtEl>
                                          <p:spTgt spid="59396"/>
                                        </p:tgtEl>
                                      </p:cBhvr>
                                    </p:animEffect>
                                    <p:anim calcmode="lin" valueType="num">
                                      <p:cBhvr>
                                        <p:cTn id="10" dur="800" decel="100000" fill="hold"/>
                                        <p:tgtEl>
                                          <p:spTgt spid="59396"/>
                                        </p:tgtEl>
                                        <p:attrNameLst>
                                          <p:attrName>style.rotation</p:attrName>
                                        </p:attrNameLst>
                                      </p:cBhvr>
                                      <p:tavLst>
                                        <p:tav tm="0">
                                          <p:val>
                                            <p:fltVal val="-90"/>
                                          </p:val>
                                        </p:tav>
                                        <p:tav tm="100000">
                                          <p:val>
                                            <p:fltVal val="0"/>
                                          </p:val>
                                        </p:tav>
                                      </p:tavLst>
                                    </p:anim>
                                    <p:anim calcmode="lin" valueType="num">
                                      <p:cBhvr>
                                        <p:cTn id="11" dur="800" decel="100000" fill="hold"/>
                                        <p:tgtEl>
                                          <p:spTgt spid="59396"/>
                                        </p:tgtEl>
                                        <p:attrNameLst>
                                          <p:attrName>ppt_x</p:attrName>
                                        </p:attrNameLst>
                                      </p:cBhvr>
                                      <p:tavLst>
                                        <p:tav tm="0">
                                          <p:val>
                                            <p:strVal val="#ppt_x+0.4"/>
                                          </p:val>
                                        </p:tav>
                                        <p:tav tm="100000">
                                          <p:val>
                                            <p:strVal val="#ppt_x-0.05"/>
                                          </p:val>
                                        </p:tav>
                                      </p:tavLst>
                                    </p:anim>
                                    <p:anim calcmode="lin" valueType="num">
                                      <p:cBhvr>
                                        <p:cTn id="12" dur="800" decel="100000" fill="hold"/>
                                        <p:tgtEl>
                                          <p:spTgt spid="5939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5939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59396"/>
                                        </p:tgtEl>
                                        <p:attrNameLst>
                                          <p:attrName>ppt_y</p:attrName>
                                        </p:attrNameLst>
                                      </p:cBhvr>
                                      <p:tavLst>
                                        <p:tav tm="0">
                                          <p:val>
                                            <p:strVal val="#ppt_y+0.1"/>
                                          </p:val>
                                        </p:tav>
                                        <p:tav tm="100000">
                                          <p:val>
                                            <p:strVal val="#ppt_y"/>
                                          </p:val>
                                        </p:tav>
                                      </p:tavLst>
                                    </p:anim>
                                  </p:childTnLst>
                                </p:cTn>
                              </p:par>
                              <p:par>
                                <p:cTn id="15" presetID="4" presetClass="entr" presetSubtype="16" fill="hold" nodeType="withEffect">
                                  <p:stCondLst>
                                    <p:cond delay="2600"/>
                                  </p:stCondLst>
                                  <p:childTnLst>
                                    <p:set>
                                      <p:cBhvr>
                                        <p:cTn id="16" dur="1" fill="hold">
                                          <p:stCondLst>
                                            <p:cond delay="0"/>
                                          </p:stCondLst>
                                        </p:cTn>
                                        <p:tgtEl>
                                          <p:spTgt spid="57354"/>
                                        </p:tgtEl>
                                        <p:attrNameLst>
                                          <p:attrName>style.visibility</p:attrName>
                                        </p:attrNameLst>
                                      </p:cBhvr>
                                      <p:to>
                                        <p:strVal val="visible"/>
                                      </p:to>
                                    </p:set>
                                    <p:animEffect transition="in" filter="box(in)">
                                      <p:cBhvr>
                                        <p:cTn id="17" dur="1000"/>
                                        <p:tgtEl>
                                          <p:spTgt spid="57354"/>
                                        </p:tgtEl>
                                      </p:cBhvr>
                                    </p:animEffect>
                                  </p:childTnLst>
                                </p:cTn>
                              </p:par>
                              <p:par>
                                <p:cTn id="18" presetID="4" presetClass="entr" presetSubtype="16" fill="hold" nodeType="withEffect">
                                  <p:stCondLst>
                                    <p:cond delay="2600"/>
                                  </p:stCondLst>
                                  <p:childTnLst>
                                    <p:set>
                                      <p:cBhvr>
                                        <p:cTn id="19" dur="1" fill="hold">
                                          <p:stCondLst>
                                            <p:cond delay="0"/>
                                          </p:stCondLst>
                                        </p:cTn>
                                        <p:tgtEl>
                                          <p:spTgt spid="57356"/>
                                        </p:tgtEl>
                                        <p:attrNameLst>
                                          <p:attrName>style.visibility</p:attrName>
                                        </p:attrNameLst>
                                      </p:cBhvr>
                                      <p:to>
                                        <p:strVal val="visible"/>
                                      </p:to>
                                    </p:set>
                                    <p:animEffect transition="in" filter="box(in)">
                                      <p:cBhvr>
                                        <p:cTn id="20" dur="1000"/>
                                        <p:tgtEl>
                                          <p:spTgt spid="57356"/>
                                        </p:tgtEl>
                                      </p:cBhvr>
                                    </p:animEffect>
                                  </p:childTnLst>
                                </p:cTn>
                              </p:par>
                              <p:par>
                                <p:cTn id="21" presetID="4" presetClass="entr" presetSubtype="16" fill="hold" nodeType="withEffect">
                                  <p:stCondLst>
                                    <p:cond delay="2600"/>
                                  </p:stCondLst>
                                  <p:childTnLst>
                                    <p:set>
                                      <p:cBhvr>
                                        <p:cTn id="22" dur="1" fill="hold">
                                          <p:stCondLst>
                                            <p:cond delay="0"/>
                                          </p:stCondLst>
                                        </p:cTn>
                                        <p:tgtEl>
                                          <p:spTgt spid="57358"/>
                                        </p:tgtEl>
                                        <p:attrNameLst>
                                          <p:attrName>style.visibility</p:attrName>
                                        </p:attrNameLst>
                                      </p:cBhvr>
                                      <p:to>
                                        <p:strVal val="visible"/>
                                      </p:to>
                                    </p:set>
                                    <p:animEffect transition="in" filter="box(in)">
                                      <p:cBhvr>
                                        <p:cTn id="23" dur="1000"/>
                                        <p:tgtEl>
                                          <p:spTgt spid="573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93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57F-EDD1-3DF3-A524-48449F1B7A01}"/>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12</a:t>
            </a:r>
          </a:p>
        </p:txBody>
      </p:sp>
      <p:pic>
        <p:nvPicPr>
          <p:cNvPr id="11" name="Content Placeholder 5">
            <a:extLst>
              <a:ext uri="{FF2B5EF4-FFF2-40B4-BE49-F238E27FC236}">
                <a16:creationId xmlns:a16="http://schemas.microsoft.com/office/drawing/2014/main" id="{25CC0621-09D5-198C-8307-07556F1F102A}"/>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2">
            <a:extLst>
              <a:ext uri="{FF2B5EF4-FFF2-40B4-BE49-F238E27FC236}">
                <a16:creationId xmlns:a16="http://schemas.microsoft.com/office/drawing/2014/main" id="{551AEF26-E5FA-D18E-3719-1F780F13A131}"/>
              </a:ext>
            </a:extLst>
          </p:cNvPr>
          <p:cNvSpPr txBox="1">
            <a:spLocks noChangeArrowheads="1"/>
          </p:cNvSpPr>
          <p:nvPr/>
        </p:nvSpPr>
        <p:spPr bwMode="auto">
          <a:xfrm>
            <a:off x="609600"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14342" name="Picture 5" descr="j0281190">
            <a:extLst>
              <a:ext uri="{FF2B5EF4-FFF2-40B4-BE49-F238E27FC236}">
                <a16:creationId xmlns:a16="http://schemas.microsoft.com/office/drawing/2014/main" id="{02E3324C-27A2-C2E0-D725-742564AE6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2396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C1B00279-D51A-87F8-4CFA-BFA5B6650D9D}"/>
              </a:ext>
            </a:extLst>
          </p:cNvPr>
          <p:cNvSpPr txBox="1">
            <a:spLocks noChangeArrowheads="1"/>
          </p:cNvSpPr>
          <p:nvPr/>
        </p:nvSpPr>
        <p:spPr bwMode="auto">
          <a:xfrm>
            <a:off x="1981200" y="1300163"/>
            <a:ext cx="6096000" cy="438150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6</a:t>
            </a:r>
            <a:r>
              <a:rPr lang="en-US" altLang="en-US"/>
              <a:t>. You usually DON’T scan:</a:t>
            </a:r>
          </a:p>
          <a:p>
            <a:pPr eaLnBrk="1" hangingPunct="1"/>
            <a:endParaRPr lang="en-US" altLang="en-US"/>
          </a:p>
          <a:p>
            <a:pPr eaLnBrk="1" hangingPunct="1"/>
            <a:r>
              <a:rPr lang="en-US" altLang="en-US"/>
              <a:t>-</a:t>
            </a:r>
            <a:r>
              <a:rPr lang="en-US" altLang="en-US" i="1"/>
              <a:t>full textbooks</a:t>
            </a:r>
          </a:p>
          <a:p>
            <a:pPr eaLnBrk="1" hangingPunct="1"/>
            <a:endParaRPr lang="en-US" altLang="en-US" i="1"/>
          </a:p>
          <a:p>
            <a:pPr eaLnBrk="1" hangingPunct="1"/>
            <a:r>
              <a:rPr lang="en-US" altLang="en-US" i="1"/>
              <a:t>-novels or poems</a:t>
            </a:r>
          </a:p>
          <a:p>
            <a:pPr eaLnBrk="1" hangingPunct="1"/>
            <a:endParaRPr lang="en-US" altLang="en-US" i="1"/>
          </a:p>
          <a:p>
            <a:pPr eaLnBrk="1" hangingPunct="1"/>
            <a:r>
              <a:rPr lang="en-US" altLang="en-US" i="1"/>
              <a:t>-important documents</a:t>
            </a:r>
          </a:p>
          <a:p>
            <a:pPr eaLnBrk="1" hangingPunct="1"/>
            <a:endParaRPr lang="en-US" altLang="en-US" i="1"/>
          </a:p>
          <a:p>
            <a:pPr eaLnBrk="1" hangingPunct="1"/>
            <a:r>
              <a:rPr lang="en-US" altLang="en-US" i="1"/>
              <a:t>-detailed test questions</a:t>
            </a:r>
          </a:p>
          <a:p>
            <a:pPr eaLnBrk="1" hangingPunct="1"/>
            <a:endParaRPr lang="en-US" altLang="en-US"/>
          </a:p>
        </p:txBody>
      </p:sp>
      <p:pic>
        <p:nvPicPr>
          <p:cNvPr id="59404" name="Picture 12" descr="ed00220_">
            <a:extLst>
              <a:ext uri="{FF2B5EF4-FFF2-40B4-BE49-F238E27FC236}">
                <a16:creationId xmlns:a16="http://schemas.microsoft.com/office/drawing/2014/main" id="{A4143BD6-8743-47C1-7F1D-5D5C973E2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138363"/>
            <a:ext cx="137318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j0396304">
            <a:extLst>
              <a:ext uri="{FF2B5EF4-FFF2-40B4-BE49-F238E27FC236}">
                <a16:creationId xmlns:a16="http://schemas.microsoft.com/office/drawing/2014/main" id="{884B15A0-879D-B265-0E19-79D8870163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433763"/>
            <a:ext cx="11430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1" descr="j0088622">
            <a:extLst>
              <a:ext uri="{FF2B5EF4-FFF2-40B4-BE49-F238E27FC236}">
                <a16:creationId xmlns:a16="http://schemas.microsoft.com/office/drawing/2014/main" id="{2FBFC18A-DDC2-924A-1274-FEE08831C6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195763"/>
            <a:ext cx="12287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3376.WAV">
            <a:hlinkClick r:id="" action="ppaction://media"/>
            <a:extLst>
              <a:ext uri="{FF2B5EF4-FFF2-40B4-BE49-F238E27FC236}">
                <a16:creationId xmlns:a16="http://schemas.microsoft.com/office/drawing/2014/main" id="{D3AD8597-C519-CC1A-60AA-19E79960B065}"/>
              </a:ext>
              <a:ext uri="{C183D7F6-B498-43B3-948B-1728B52AA6E4}">
                <adec:decorative xmlns:adec="http://schemas.microsoft.com/office/drawing/2017/decorative" val="1"/>
              </a:ext>
            </a:extLst>
          </p:cNvPr>
          <p:cNvPicPr>
            <a:picLocks noRot="1" noChangeAspect="1"/>
          </p:cNvPicPr>
          <p:nvPr>
            <a:wavAudioFile r:embed="rId1" name="Reading Scan-10.WAV"/>
          </p:nvPr>
        </p:nvPicPr>
        <p:blipFill>
          <a:blip r:embed="rId9">
            <a:extLst>
              <a:ext uri="{28A0092B-C50C-407E-A947-70E740481C1C}">
                <a14:useLocalDpi xmlns:a14="http://schemas.microsoft.com/office/drawing/2010/main" val="0"/>
              </a:ext>
            </a:extLst>
          </a:blip>
          <a:srcRect/>
          <a:stretch>
            <a:fillRect/>
          </a:stretch>
        </p:blipFill>
        <p:spPr bwMode="auto">
          <a:xfrm>
            <a:off x="91948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98D12F05-8EA5-D3E0-BCFE-82E378025A2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89" fill="hold"/>
                                        <p:tgtEl>
                                          <p:spTgt spid="10"/>
                                        </p:tgtEl>
                                      </p:cBhvr>
                                    </p:cmd>
                                  </p:childTnLst>
                                </p:cTn>
                              </p:par>
                              <p:par>
                                <p:cTn id="7" presetID="30" presetClass="entr" presetSubtype="0" fill="hold" grpId="0" nodeType="withEffect">
                                  <p:stCondLst>
                                    <p:cond delay="1600"/>
                                  </p:stCondLst>
                                  <p:childTnLst>
                                    <p:set>
                                      <p:cBhvr>
                                        <p:cTn id="8" dur="1" fill="hold">
                                          <p:stCondLst>
                                            <p:cond delay="0"/>
                                          </p:stCondLst>
                                        </p:cTn>
                                        <p:tgtEl>
                                          <p:spTgt spid="59396"/>
                                        </p:tgtEl>
                                        <p:attrNameLst>
                                          <p:attrName>style.visibility</p:attrName>
                                        </p:attrNameLst>
                                      </p:cBhvr>
                                      <p:to>
                                        <p:strVal val="visible"/>
                                      </p:to>
                                    </p:set>
                                    <p:animEffect transition="in" filter="fade">
                                      <p:cBhvr>
                                        <p:cTn id="9" dur="800" decel="100000"/>
                                        <p:tgtEl>
                                          <p:spTgt spid="59396"/>
                                        </p:tgtEl>
                                      </p:cBhvr>
                                    </p:animEffect>
                                    <p:anim calcmode="lin" valueType="num">
                                      <p:cBhvr>
                                        <p:cTn id="10" dur="800" decel="100000" fill="hold"/>
                                        <p:tgtEl>
                                          <p:spTgt spid="59396"/>
                                        </p:tgtEl>
                                        <p:attrNameLst>
                                          <p:attrName>style.rotation</p:attrName>
                                        </p:attrNameLst>
                                      </p:cBhvr>
                                      <p:tavLst>
                                        <p:tav tm="0">
                                          <p:val>
                                            <p:fltVal val="-90"/>
                                          </p:val>
                                        </p:tav>
                                        <p:tav tm="100000">
                                          <p:val>
                                            <p:fltVal val="0"/>
                                          </p:val>
                                        </p:tav>
                                      </p:tavLst>
                                    </p:anim>
                                    <p:anim calcmode="lin" valueType="num">
                                      <p:cBhvr>
                                        <p:cTn id="11" dur="800" decel="100000" fill="hold"/>
                                        <p:tgtEl>
                                          <p:spTgt spid="59396"/>
                                        </p:tgtEl>
                                        <p:attrNameLst>
                                          <p:attrName>ppt_x</p:attrName>
                                        </p:attrNameLst>
                                      </p:cBhvr>
                                      <p:tavLst>
                                        <p:tav tm="0">
                                          <p:val>
                                            <p:strVal val="#ppt_x+0.4"/>
                                          </p:val>
                                        </p:tav>
                                        <p:tav tm="100000">
                                          <p:val>
                                            <p:strVal val="#ppt_x-0.05"/>
                                          </p:val>
                                        </p:tav>
                                      </p:tavLst>
                                    </p:anim>
                                    <p:anim calcmode="lin" valueType="num">
                                      <p:cBhvr>
                                        <p:cTn id="12" dur="800" decel="100000" fill="hold"/>
                                        <p:tgtEl>
                                          <p:spTgt spid="5939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5939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59396"/>
                                        </p:tgtEl>
                                        <p:attrNameLst>
                                          <p:attrName>ppt_y</p:attrName>
                                        </p:attrNameLst>
                                      </p:cBhvr>
                                      <p:tavLst>
                                        <p:tav tm="0">
                                          <p:val>
                                            <p:strVal val="#ppt_y+0.1"/>
                                          </p:val>
                                        </p:tav>
                                        <p:tav tm="100000">
                                          <p:val>
                                            <p:strVal val="#ppt_y"/>
                                          </p:val>
                                        </p:tav>
                                      </p:tavLst>
                                    </p:anim>
                                  </p:childTnLst>
                                </p:cTn>
                              </p:par>
                              <p:par>
                                <p:cTn id="15" presetID="9" presetClass="entr" presetSubtype="0" fill="hold" nodeType="withEffect">
                                  <p:stCondLst>
                                    <p:cond delay="2900"/>
                                  </p:stCondLst>
                                  <p:childTnLst>
                                    <p:set>
                                      <p:cBhvr>
                                        <p:cTn id="16" dur="1" fill="hold">
                                          <p:stCondLst>
                                            <p:cond delay="0"/>
                                          </p:stCondLst>
                                        </p:cTn>
                                        <p:tgtEl>
                                          <p:spTgt spid="59404"/>
                                        </p:tgtEl>
                                        <p:attrNameLst>
                                          <p:attrName>style.visibility</p:attrName>
                                        </p:attrNameLst>
                                      </p:cBhvr>
                                      <p:to>
                                        <p:strVal val="visible"/>
                                      </p:to>
                                    </p:set>
                                    <p:animEffect transition="in" filter="dissolve">
                                      <p:cBhvr>
                                        <p:cTn id="17" dur="1000"/>
                                        <p:tgtEl>
                                          <p:spTgt spid="59404"/>
                                        </p:tgtEl>
                                      </p:cBhvr>
                                    </p:animEffect>
                                  </p:childTnLst>
                                </p:cTn>
                              </p:par>
                              <p:par>
                                <p:cTn id="18" presetID="9" presetClass="entr" presetSubtype="0" fill="hold" nodeType="withEffect">
                                  <p:stCondLst>
                                    <p:cond delay="3900"/>
                                  </p:stCondLst>
                                  <p:childTnLst>
                                    <p:set>
                                      <p:cBhvr>
                                        <p:cTn id="19" dur="1" fill="hold">
                                          <p:stCondLst>
                                            <p:cond delay="0"/>
                                          </p:stCondLst>
                                        </p:cTn>
                                        <p:tgtEl>
                                          <p:spTgt spid="59401"/>
                                        </p:tgtEl>
                                        <p:attrNameLst>
                                          <p:attrName>style.visibility</p:attrName>
                                        </p:attrNameLst>
                                      </p:cBhvr>
                                      <p:to>
                                        <p:strVal val="visible"/>
                                      </p:to>
                                    </p:set>
                                    <p:animEffect transition="in" filter="dissolve">
                                      <p:cBhvr>
                                        <p:cTn id="20" dur="1000"/>
                                        <p:tgtEl>
                                          <p:spTgt spid="59401"/>
                                        </p:tgtEl>
                                      </p:cBhvr>
                                    </p:animEffect>
                                  </p:childTnLst>
                                </p:cTn>
                              </p:par>
                              <p:par>
                                <p:cTn id="21" presetID="9" presetClass="entr" presetSubtype="0" fill="hold" nodeType="withEffect">
                                  <p:stCondLst>
                                    <p:cond delay="5100"/>
                                  </p:stCondLst>
                                  <p:childTnLst>
                                    <p:set>
                                      <p:cBhvr>
                                        <p:cTn id="22" dur="1" fill="hold">
                                          <p:stCondLst>
                                            <p:cond delay="0"/>
                                          </p:stCondLst>
                                        </p:cTn>
                                        <p:tgtEl>
                                          <p:spTgt spid="59403"/>
                                        </p:tgtEl>
                                        <p:attrNameLst>
                                          <p:attrName>style.visibility</p:attrName>
                                        </p:attrNameLst>
                                      </p:cBhvr>
                                      <p:to>
                                        <p:strVal val="visible"/>
                                      </p:to>
                                    </p:set>
                                    <p:animEffect transition="in" filter="dissolve">
                                      <p:cBhvr>
                                        <p:cTn id="23" dur="1000"/>
                                        <p:tgtEl>
                                          <p:spTgt spid="594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93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D5A4-B5D3-76A8-0BA7-E7768DF8516E}"/>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pic>
        <p:nvPicPr>
          <p:cNvPr id="9" name="Content Placeholder 5">
            <a:extLst>
              <a:ext uri="{FF2B5EF4-FFF2-40B4-BE49-F238E27FC236}">
                <a16:creationId xmlns:a16="http://schemas.microsoft.com/office/drawing/2014/main" id="{B5096FBF-393B-EDFA-1B08-EED19E7FD6C6}"/>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6">
            <a:extLst>
              <a:ext uri="{FF2B5EF4-FFF2-40B4-BE49-F238E27FC236}">
                <a16:creationId xmlns:a16="http://schemas.microsoft.com/office/drawing/2014/main" id="{46CA60E1-2141-85C8-40FB-1AA70E7DDAF1}"/>
              </a:ext>
            </a:extLst>
          </p:cNvPr>
          <p:cNvSpPr>
            <a:spLocks noChangeArrowheads="1"/>
          </p:cNvSpPr>
          <p:nvPr/>
        </p:nvSpPr>
        <p:spPr bwMode="auto">
          <a:xfrm>
            <a:off x="0" y="1135743"/>
            <a:ext cx="9144000" cy="1676400"/>
          </a:xfrm>
          <a:prstGeom prst="rect">
            <a:avLst/>
          </a:prstGeom>
          <a:gradFill flip="none" rotWithShape="1">
            <a:gsLst>
              <a:gs pos="10000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28575">
            <a:solidFill>
              <a:srgbClr val="FFC000"/>
            </a:solidFill>
            <a:miter lim="800000"/>
            <a:headEnd/>
            <a:tailEnd/>
          </a:ln>
          <a:effectLst/>
          <a:scene3d>
            <a:camera prst="orthographicFront"/>
            <a:lightRig rig="threePt" dir="t"/>
          </a:scene3d>
          <a:sp3d>
            <a:bevelT w="152400" h="50800" prst="softRound"/>
          </a:sp3d>
        </p:spPr>
        <p:txBody>
          <a:bodyPr anchor="ctr"/>
          <a:lstStyle/>
          <a:p>
            <a:pPr algn="ctr" eaLnBrk="0" hangingPunct="0">
              <a:defRPr/>
            </a:pPr>
            <a:r>
              <a:rPr lang="en-US" sz="4000" b="1" i="1" dirty="0">
                <a:effectLst>
                  <a:outerShdw blurRad="38100" dist="38100" dir="2700000" algn="tl">
                    <a:srgbClr val="C0C0C0"/>
                  </a:outerShdw>
                </a:effectLst>
                <a:latin typeface="Arial" charset="0"/>
              </a:rPr>
              <a:t>Please practice your new skills by answering the following questions.</a:t>
            </a:r>
          </a:p>
        </p:txBody>
      </p:sp>
      <p:grpSp>
        <p:nvGrpSpPr>
          <p:cNvPr id="15366" name="Group 7">
            <a:extLst>
              <a:ext uri="{FF2B5EF4-FFF2-40B4-BE49-F238E27FC236}">
                <a16:creationId xmlns:a16="http://schemas.microsoft.com/office/drawing/2014/main" id="{79A22FBD-AF9D-2ADA-A262-B46704F76B82}"/>
              </a:ext>
              <a:ext uri="{C183D7F6-B498-43B3-948B-1728B52AA6E4}">
                <adec:decorative xmlns:adec="http://schemas.microsoft.com/office/drawing/2017/decorative" val="1"/>
              </a:ext>
            </a:extLst>
          </p:cNvPr>
          <p:cNvGrpSpPr>
            <a:grpSpLocks/>
          </p:cNvGrpSpPr>
          <p:nvPr/>
        </p:nvGrpSpPr>
        <p:grpSpPr bwMode="auto">
          <a:xfrm>
            <a:off x="2590800" y="2919413"/>
            <a:ext cx="4648200" cy="3397250"/>
            <a:chOff x="2590800" y="3460750"/>
            <a:chExt cx="4648200" cy="3397250"/>
          </a:xfrm>
        </p:grpSpPr>
        <p:sp>
          <p:nvSpPr>
            <p:cNvPr id="7" name="Rectangle 6">
              <a:extLst>
                <a:ext uri="{FF2B5EF4-FFF2-40B4-BE49-F238E27FC236}">
                  <a16:creationId xmlns:a16="http://schemas.microsoft.com/office/drawing/2014/main" id="{CF539806-E8D8-3000-DF1F-7A1EB11BF1E4}"/>
                </a:ext>
              </a:extLst>
            </p:cNvPr>
            <p:cNvSpPr/>
            <p:nvPr/>
          </p:nvSpPr>
          <p:spPr>
            <a:xfrm>
              <a:off x="2590800" y="3810000"/>
              <a:ext cx="46482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ysClr val="windowText" lastClr="000000"/>
                  </a:solidFill>
                  <a:latin typeface="Comic Sans MS" pitchFamily="66" charset="0"/>
                </a:rPr>
                <a:t>SC</a:t>
              </a:r>
              <a:r>
                <a:rPr lang="en-US" sz="4800" dirty="0">
                  <a:solidFill>
                    <a:sysClr val="windowText" lastClr="000000"/>
                  </a:solidFill>
                  <a:latin typeface="Comic Sans MS" pitchFamily="66" charset="0"/>
                </a:rPr>
                <a:t>ANNI</a:t>
              </a:r>
              <a:r>
                <a:rPr lang="en-US" sz="4000" dirty="0">
                  <a:solidFill>
                    <a:sysClr val="windowText" lastClr="000000"/>
                  </a:solidFill>
                  <a:latin typeface="Comic Sans MS" pitchFamily="66" charset="0"/>
                </a:rPr>
                <a:t>NG</a:t>
              </a:r>
            </a:p>
          </p:txBody>
        </p:sp>
        <p:pic>
          <p:nvPicPr>
            <p:cNvPr id="15371" name="Picture 4" descr="http://www.hal-sullivan.com/bigstockphoto_Magnifier_Frame_544923.jpg">
              <a:extLst>
                <a:ext uri="{FF2B5EF4-FFF2-40B4-BE49-F238E27FC236}">
                  <a16:creationId xmlns:a16="http://schemas.microsoft.com/office/drawing/2014/main" id="{7E1439C0-86BF-E4A3-4BBE-A437CC1A46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460750"/>
              <a:ext cx="339725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7" name="AutoShape 2">
            <a:extLst>
              <a:ext uri="{FF2B5EF4-FFF2-40B4-BE49-F238E27FC236}">
                <a16:creationId xmlns:a16="http://schemas.microsoft.com/office/drawing/2014/main" id="{5A8AEFE8-0F0A-2D21-2AF0-28484A518734}"/>
              </a:ext>
              <a:ext uri="{C183D7F6-B498-43B3-948B-1728B52AA6E4}">
                <adec:decorative xmlns:adec="http://schemas.microsoft.com/office/drawing/2017/decorative" val="1"/>
              </a:ext>
            </a:extLst>
          </p:cNvPr>
          <p:cNvSpPr>
            <a:spLocks noChangeAspect="1" noChangeArrowheads="1"/>
          </p:cNvSpPr>
          <p:nvPr/>
        </p:nvSpPr>
        <p:spPr bwMode="auto">
          <a:xfrm>
            <a:off x="4038600" y="3149600"/>
            <a:ext cx="1447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pic>
        <p:nvPicPr>
          <p:cNvPr id="8" name="Read3376.WAV">
            <a:hlinkClick r:id="" action="ppaction://media"/>
            <a:extLst>
              <a:ext uri="{FF2B5EF4-FFF2-40B4-BE49-F238E27FC236}">
                <a16:creationId xmlns:a16="http://schemas.microsoft.com/office/drawing/2014/main" id="{BD308894-C96B-B29A-50D0-2A54EA644BF9}"/>
              </a:ext>
              <a:ext uri="{C183D7F6-B498-43B3-948B-1728B52AA6E4}">
                <adec:decorative xmlns:adec="http://schemas.microsoft.com/office/drawing/2017/decorative" val="1"/>
              </a:ext>
            </a:extLst>
          </p:cNvPr>
          <p:cNvPicPr>
            <a:picLocks noRot="1" noChangeAspect="1"/>
          </p:cNvPicPr>
          <p:nvPr>
            <a:wavAudioFile r:embed="rId1" name="Reading Practice Inst for All.WAV"/>
          </p:nvPr>
        </p:nvPicPr>
        <p:blipFill>
          <a:blip r:embed="rId5">
            <a:extLst>
              <a:ext uri="{28A0092B-C50C-407E-A947-70E740481C1C}">
                <a14:useLocalDpi xmlns:a14="http://schemas.microsoft.com/office/drawing/2010/main" val="0"/>
              </a:ext>
            </a:extLst>
          </a:blip>
          <a:srcRect/>
          <a:stretch>
            <a:fillRect/>
          </a:stretch>
        </p:blipFill>
        <p:spPr bwMode="auto">
          <a:xfrm>
            <a:off x="92964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497F3ED3-7558-804F-17F1-61BDD4236E9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90F1-C9C4-5DA9-3CC4-5C7E7186D821}"/>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14</a:t>
            </a:r>
          </a:p>
        </p:txBody>
      </p:sp>
      <p:pic>
        <p:nvPicPr>
          <p:cNvPr id="10" name="Content Placeholder 5">
            <a:extLst>
              <a:ext uri="{FF2B5EF4-FFF2-40B4-BE49-F238E27FC236}">
                <a16:creationId xmlns:a16="http://schemas.microsoft.com/office/drawing/2014/main" id="{B347DA17-E8F6-BBCD-80BF-C808A771EE79}"/>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j0281190">
            <a:extLst>
              <a:ext uri="{FF2B5EF4-FFF2-40B4-BE49-F238E27FC236}">
                <a16:creationId xmlns:a16="http://schemas.microsoft.com/office/drawing/2014/main" id="{7C67FA7E-864A-9292-8AAE-FD595A894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a:extLst>
              <a:ext uri="{FF2B5EF4-FFF2-40B4-BE49-F238E27FC236}">
                <a16:creationId xmlns:a16="http://schemas.microsoft.com/office/drawing/2014/main" id="{754627CF-E3AF-6101-6E68-5D57E9F11B5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46100"/>
            <a:ext cx="3813175" cy="525780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19">
            <a:extLst>
              <a:ext uri="{FF2B5EF4-FFF2-40B4-BE49-F238E27FC236}">
                <a16:creationId xmlns:a16="http://schemas.microsoft.com/office/drawing/2014/main" id="{EDE899F2-4B15-9A99-41B2-E9ACC2D56FBA}"/>
              </a:ext>
            </a:extLst>
          </p:cNvPr>
          <p:cNvSpPr txBox="1">
            <a:spLocks noChangeArrowheads="1"/>
          </p:cNvSpPr>
          <p:nvPr/>
        </p:nvSpPr>
        <p:spPr bwMode="auto">
          <a:xfrm>
            <a:off x="723900" y="1546225"/>
            <a:ext cx="3132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1. If you buy two large pizzas, </a:t>
            </a:r>
          </a:p>
          <a:p>
            <a:pPr eaLnBrk="1" hangingPunct="1"/>
            <a:r>
              <a:rPr lang="en-US" altLang="en-US" sz="1600" b="1"/>
              <a:t>    the second one costs:</a:t>
            </a:r>
            <a:endParaRPr lang="en-US" altLang="en-US" sz="1600"/>
          </a:p>
        </p:txBody>
      </p:sp>
      <p:sp>
        <p:nvSpPr>
          <p:cNvPr id="112" name="AutoShape 8">
            <a:hlinkClick r:id="rId6" action="ppaction://hlinksldjump" highlightClick="1">
              <a:snd r:embed="rId7" name="Correct Answer.wav"/>
            </a:hlinkClick>
            <a:extLst>
              <a:ext uri="{FF2B5EF4-FFF2-40B4-BE49-F238E27FC236}">
                <a16:creationId xmlns:a16="http://schemas.microsoft.com/office/drawing/2014/main" id="{4573D98D-B49F-0F78-5C76-77A1AC5AB97D}"/>
              </a:ext>
            </a:extLst>
          </p:cNvPr>
          <p:cNvSpPr>
            <a:spLocks noChangeArrowheads="1"/>
          </p:cNvSpPr>
          <p:nvPr/>
        </p:nvSpPr>
        <p:spPr bwMode="auto">
          <a:xfrm>
            <a:off x="1676400" y="2232025"/>
            <a:ext cx="1447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$8.99</a:t>
            </a:r>
          </a:p>
        </p:txBody>
      </p:sp>
      <p:sp>
        <p:nvSpPr>
          <p:cNvPr id="113" name="AutoShape 9">
            <a:hlinkClick r:id="" action="ppaction://noaction" highlightClick="1">
              <a:snd r:embed="rId8" name="Incorrect Answer.wav"/>
            </a:hlinkClick>
            <a:extLst>
              <a:ext uri="{FF2B5EF4-FFF2-40B4-BE49-F238E27FC236}">
                <a16:creationId xmlns:a16="http://schemas.microsoft.com/office/drawing/2014/main" id="{7D7F5659-9BE7-D2A3-3858-0183D8762ECD}"/>
              </a:ext>
            </a:extLst>
          </p:cNvPr>
          <p:cNvSpPr>
            <a:spLocks noChangeArrowheads="1"/>
          </p:cNvSpPr>
          <p:nvPr/>
        </p:nvSpPr>
        <p:spPr bwMode="auto">
          <a:xfrm>
            <a:off x="1676400" y="2841625"/>
            <a:ext cx="1447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B. $5.99</a:t>
            </a:r>
          </a:p>
        </p:txBody>
      </p:sp>
      <p:sp>
        <p:nvSpPr>
          <p:cNvPr id="114" name="AutoShape 10">
            <a:hlinkClick r:id="" action="ppaction://noaction" highlightClick="1">
              <a:snd r:embed="rId8" name="Incorrect Answer.wav"/>
            </a:hlinkClick>
            <a:extLst>
              <a:ext uri="{FF2B5EF4-FFF2-40B4-BE49-F238E27FC236}">
                <a16:creationId xmlns:a16="http://schemas.microsoft.com/office/drawing/2014/main" id="{6FA2C082-6900-DF4A-2F41-09014138B243}"/>
              </a:ext>
            </a:extLst>
          </p:cNvPr>
          <p:cNvSpPr>
            <a:spLocks noChangeArrowheads="1"/>
          </p:cNvSpPr>
          <p:nvPr/>
        </p:nvSpPr>
        <p:spPr bwMode="auto">
          <a:xfrm>
            <a:off x="1676400" y="3451225"/>
            <a:ext cx="1447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$15.00</a:t>
            </a:r>
          </a:p>
        </p:txBody>
      </p:sp>
      <p:sp>
        <p:nvSpPr>
          <p:cNvPr id="115" name="AutoShape 11">
            <a:hlinkClick r:id="" action="ppaction://noaction" highlightClick="1">
              <a:snd r:embed="rId8" name="Incorrect Answer.wav"/>
            </a:hlinkClick>
            <a:extLst>
              <a:ext uri="{FF2B5EF4-FFF2-40B4-BE49-F238E27FC236}">
                <a16:creationId xmlns:a16="http://schemas.microsoft.com/office/drawing/2014/main" id="{C5E6853C-5642-FDDB-4682-C4EB27C5EEE2}"/>
              </a:ext>
            </a:extLst>
          </p:cNvPr>
          <p:cNvSpPr>
            <a:spLocks noChangeArrowheads="1"/>
          </p:cNvSpPr>
          <p:nvPr/>
        </p:nvSpPr>
        <p:spPr bwMode="auto">
          <a:xfrm>
            <a:off x="1676400" y="4060825"/>
            <a:ext cx="1447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D. $11.99</a:t>
            </a:r>
          </a:p>
        </p:txBody>
      </p:sp>
      <p:sp>
        <p:nvSpPr>
          <p:cNvPr id="11" name="Footer Placeholder 3">
            <a:extLst>
              <a:ext uri="{FF2B5EF4-FFF2-40B4-BE49-F238E27FC236}">
                <a16:creationId xmlns:a16="http://schemas.microsoft.com/office/drawing/2014/main" id="{D161EA22-F0E8-0E5F-1091-F69116601CD7}"/>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8CA2-526C-EE43-076D-AA75F54FF77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15</a:t>
            </a:r>
          </a:p>
        </p:txBody>
      </p:sp>
      <p:pic>
        <p:nvPicPr>
          <p:cNvPr id="9" name="Content Placeholder 5">
            <a:extLst>
              <a:ext uri="{FF2B5EF4-FFF2-40B4-BE49-F238E27FC236}">
                <a16:creationId xmlns:a16="http://schemas.microsoft.com/office/drawing/2014/main" id="{4DB77D8B-6AD1-FFF9-2F49-02C0FE6EC46F}"/>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a:extLst>
              <a:ext uri="{FF2B5EF4-FFF2-40B4-BE49-F238E27FC236}">
                <a16:creationId xmlns:a16="http://schemas.microsoft.com/office/drawing/2014/main" id="{5BF130EE-7ADF-53CD-D818-B9E49A93C164}"/>
              </a:ext>
              <a:ext uri="{C183D7F6-B498-43B3-948B-1728B52AA6E4}">
                <adec:decorative xmlns:adec="http://schemas.microsoft.com/office/drawing/2017/decorative" val="1"/>
              </a:ext>
            </a:extLst>
          </p:cNvPr>
          <p:cNvSpPr txBox="1">
            <a:spLocks noChangeArrowheads="1"/>
          </p:cNvSpPr>
          <p:nvPr/>
        </p:nvSpPr>
        <p:spPr bwMode="auto">
          <a:xfrm>
            <a:off x="288925" y="3389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7412" name="TextBox 18">
            <a:extLst>
              <a:ext uri="{FF2B5EF4-FFF2-40B4-BE49-F238E27FC236}">
                <a16:creationId xmlns:a16="http://schemas.microsoft.com/office/drawing/2014/main" id="{B11A3696-2A73-1D3E-15CF-89CF05EF264C}"/>
              </a:ext>
            </a:extLst>
          </p:cNvPr>
          <p:cNvSpPr txBox="1">
            <a:spLocks noChangeArrowheads="1"/>
          </p:cNvSpPr>
          <p:nvPr/>
        </p:nvSpPr>
        <p:spPr bwMode="auto">
          <a:xfrm>
            <a:off x="3581400" y="57912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800" b="1" i="1"/>
              <a:t>Go to Question #2</a:t>
            </a:r>
          </a:p>
        </p:txBody>
      </p:sp>
      <p:sp>
        <p:nvSpPr>
          <p:cNvPr id="20" name="Action Button: Forward or Next 19">
            <a:hlinkClick r:id="" action="ppaction://hlinkshowjump?jump=nextslide" highlightClick="1"/>
            <a:extLst>
              <a:ext uri="{FF2B5EF4-FFF2-40B4-BE49-F238E27FC236}">
                <a16:creationId xmlns:a16="http://schemas.microsoft.com/office/drawing/2014/main" id="{431F5FBC-1E43-7AD7-CA36-815AEEAD4331}"/>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grpSp>
        <p:nvGrpSpPr>
          <p:cNvPr id="17414" name="Group 207">
            <a:extLst>
              <a:ext uri="{FF2B5EF4-FFF2-40B4-BE49-F238E27FC236}">
                <a16:creationId xmlns:a16="http://schemas.microsoft.com/office/drawing/2014/main" id="{BF6C8129-444C-FC41-66DC-A990DF84593B}"/>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4F54487F-29EF-B2C8-A5D2-C262A7F50B49}"/>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7418" name="Picture 2">
              <a:extLst>
                <a:ext uri="{FF2B5EF4-FFF2-40B4-BE49-F238E27FC236}">
                  <a16:creationId xmlns:a16="http://schemas.microsoft.com/office/drawing/2014/main" id="{79C50ADD-CEF9-B305-408C-3902FFA47AB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78" name="Picture 2">
            <a:extLst>
              <a:ext uri="{FF2B5EF4-FFF2-40B4-BE49-F238E27FC236}">
                <a16:creationId xmlns:a16="http://schemas.microsoft.com/office/drawing/2014/main" id="{7C4AF6B4-9081-FDE6-D46F-16539E7104A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35274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1ED95EDB-9370-CF6F-C769-7183963108E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1000"/>
                                        <p:tgtEl>
                                          <p:spTgt spid="50178"/>
                                        </p:tgtEl>
                                      </p:cBhvr>
                                    </p:animEffect>
                                    <p:anim calcmode="lin" valueType="num">
                                      <p:cBhvr>
                                        <p:cTn id="8" dur="1000" fill="hold"/>
                                        <p:tgtEl>
                                          <p:spTgt spid="50178"/>
                                        </p:tgtEl>
                                        <p:attrNameLst>
                                          <p:attrName>ppt_x</p:attrName>
                                        </p:attrNameLst>
                                      </p:cBhvr>
                                      <p:tavLst>
                                        <p:tav tm="0">
                                          <p:val>
                                            <p:strVal val="#ppt_x"/>
                                          </p:val>
                                        </p:tav>
                                        <p:tav tm="100000">
                                          <p:val>
                                            <p:strVal val="#ppt_x"/>
                                          </p:val>
                                        </p:tav>
                                      </p:tavLst>
                                    </p:anim>
                                    <p:anim calcmode="lin" valueType="num">
                                      <p:cBhvr>
                                        <p:cTn id="9" dur="1000" fill="hold"/>
                                        <p:tgtEl>
                                          <p:spTgt spid="50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C06C-C878-3900-D509-75E76D7A3C2F}"/>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16</a:t>
            </a:r>
          </a:p>
        </p:txBody>
      </p:sp>
      <p:pic>
        <p:nvPicPr>
          <p:cNvPr id="10" name="Content Placeholder 5">
            <a:extLst>
              <a:ext uri="{FF2B5EF4-FFF2-40B4-BE49-F238E27FC236}">
                <a16:creationId xmlns:a16="http://schemas.microsoft.com/office/drawing/2014/main" id="{D20FE8F0-636D-5B2E-CB97-0FC19419A595}"/>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 descr="j0281190">
            <a:extLst>
              <a:ext uri="{FF2B5EF4-FFF2-40B4-BE49-F238E27FC236}">
                <a16:creationId xmlns:a16="http://schemas.microsoft.com/office/drawing/2014/main" id="{B37CA685-72B6-EA7D-22F9-1DF8F65D4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
            <a:extLst>
              <a:ext uri="{FF2B5EF4-FFF2-40B4-BE49-F238E27FC236}">
                <a16:creationId xmlns:a16="http://schemas.microsoft.com/office/drawing/2014/main" id="{479A148B-207E-7C38-2932-FE3AA8870F8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525" y="304800"/>
            <a:ext cx="53895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19">
            <a:extLst>
              <a:ext uri="{FF2B5EF4-FFF2-40B4-BE49-F238E27FC236}">
                <a16:creationId xmlns:a16="http://schemas.microsoft.com/office/drawing/2014/main" id="{9D80E982-716B-0A3C-E29D-883B42942B90}"/>
              </a:ext>
            </a:extLst>
          </p:cNvPr>
          <p:cNvSpPr txBox="1">
            <a:spLocks noChangeArrowheads="1"/>
          </p:cNvSpPr>
          <p:nvPr/>
        </p:nvSpPr>
        <p:spPr bwMode="auto">
          <a:xfrm>
            <a:off x="1878013" y="3886200"/>
            <a:ext cx="622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2.</a:t>
            </a:r>
            <a:r>
              <a:rPr lang="en-US" altLang="en-US" sz="1600"/>
              <a:t> In what year was the number of female students closest to 300?</a:t>
            </a:r>
          </a:p>
        </p:txBody>
      </p:sp>
      <p:sp>
        <p:nvSpPr>
          <p:cNvPr id="11" name="AutoShape 8">
            <a:hlinkClick r:id="" action="ppaction://noaction" highlightClick="1">
              <a:snd r:embed="rId7" name="Incorrect Answer.wav"/>
            </a:hlinkClick>
            <a:extLst>
              <a:ext uri="{FF2B5EF4-FFF2-40B4-BE49-F238E27FC236}">
                <a16:creationId xmlns:a16="http://schemas.microsoft.com/office/drawing/2014/main" id="{5D03D5D1-B362-AC7F-4345-F0688DD4D7A9}"/>
              </a:ext>
            </a:extLst>
          </p:cNvPr>
          <p:cNvSpPr>
            <a:spLocks noChangeArrowheads="1"/>
          </p:cNvSpPr>
          <p:nvPr/>
        </p:nvSpPr>
        <p:spPr bwMode="auto">
          <a:xfrm>
            <a:off x="2295525" y="4579938"/>
            <a:ext cx="2095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1999</a:t>
            </a:r>
          </a:p>
        </p:txBody>
      </p:sp>
      <p:sp>
        <p:nvSpPr>
          <p:cNvPr id="12" name="AutoShape 9">
            <a:hlinkClick r:id="" action="ppaction://noaction" highlightClick="1">
              <a:snd r:embed="rId7" name="Incorrect Answer.wav"/>
            </a:hlinkClick>
            <a:extLst>
              <a:ext uri="{FF2B5EF4-FFF2-40B4-BE49-F238E27FC236}">
                <a16:creationId xmlns:a16="http://schemas.microsoft.com/office/drawing/2014/main" id="{64F6521C-DD62-B3E6-9B20-949A2A0BC026}"/>
              </a:ext>
            </a:extLst>
          </p:cNvPr>
          <p:cNvSpPr>
            <a:spLocks noChangeArrowheads="1"/>
          </p:cNvSpPr>
          <p:nvPr/>
        </p:nvSpPr>
        <p:spPr bwMode="auto">
          <a:xfrm>
            <a:off x="2295525" y="5189538"/>
            <a:ext cx="2095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1997</a:t>
            </a:r>
            <a:endParaRPr lang="en-US" sz="1400" dirty="0">
              <a:latin typeface="Arial" pitchFamily="34" charset="0"/>
              <a:cs typeface="Arial" pitchFamily="34" charset="0"/>
            </a:endParaRPr>
          </a:p>
        </p:txBody>
      </p:sp>
      <p:sp>
        <p:nvSpPr>
          <p:cNvPr id="13" name="AutoShape 10">
            <a:hlinkClick r:id="rId8" action="ppaction://hlinksldjump" highlightClick="1">
              <a:snd r:embed="rId9" name="Correct Answer.wav"/>
            </a:hlinkClick>
            <a:extLst>
              <a:ext uri="{FF2B5EF4-FFF2-40B4-BE49-F238E27FC236}">
                <a16:creationId xmlns:a16="http://schemas.microsoft.com/office/drawing/2014/main" id="{3BE3987B-C40E-3597-63C5-FBB76157A8F6}"/>
              </a:ext>
            </a:extLst>
          </p:cNvPr>
          <p:cNvSpPr>
            <a:spLocks noChangeArrowheads="1"/>
          </p:cNvSpPr>
          <p:nvPr/>
        </p:nvSpPr>
        <p:spPr bwMode="auto">
          <a:xfrm>
            <a:off x="5753100" y="4583113"/>
            <a:ext cx="2095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1998</a:t>
            </a:r>
            <a:endParaRPr lang="en-US" sz="1400" dirty="0">
              <a:latin typeface="Arial" pitchFamily="34" charset="0"/>
              <a:cs typeface="Arial" pitchFamily="34" charset="0"/>
            </a:endParaRPr>
          </a:p>
        </p:txBody>
      </p:sp>
      <p:sp>
        <p:nvSpPr>
          <p:cNvPr id="14" name="AutoShape 11">
            <a:hlinkClick r:id="" action="ppaction://noaction" highlightClick="1">
              <a:snd r:embed="rId7" name="Incorrect Answer.wav"/>
            </a:hlinkClick>
            <a:extLst>
              <a:ext uri="{FF2B5EF4-FFF2-40B4-BE49-F238E27FC236}">
                <a16:creationId xmlns:a16="http://schemas.microsoft.com/office/drawing/2014/main" id="{8C247DD7-43A9-C74D-578B-A4866C38EBEF}"/>
              </a:ext>
            </a:extLst>
          </p:cNvPr>
          <p:cNvSpPr>
            <a:spLocks noChangeArrowheads="1"/>
          </p:cNvSpPr>
          <p:nvPr/>
        </p:nvSpPr>
        <p:spPr bwMode="auto">
          <a:xfrm>
            <a:off x="5753100" y="5192713"/>
            <a:ext cx="2095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2001</a:t>
            </a:r>
            <a:endParaRPr lang="en-US" sz="1400" dirty="0">
              <a:latin typeface="Arial" pitchFamily="34" charset="0"/>
              <a:cs typeface="Arial" pitchFamily="34" charset="0"/>
            </a:endParaRPr>
          </a:p>
        </p:txBody>
      </p:sp>
      <p:pic>
        <p:nvPicPr>
          <p:cNvPr id="7" name="Reading Practice Inst for All.WAV">
            <a:hlinkClick r:id="" action="ppaction://media"/>
            <a:extLst>
              <a:ext uri="{FF2B5EF4-FFF2-40B4-BE49-F238E27FC236}">
                <a16:creationId xmlns:a16="http://schemas.microsoft.com/office/drawing/2014/main" id="{BABB4CC8-0D82-FCEC-11E2-4D13B2E08AA4}"/>
              </a:ext>
              <a:ext uri="{C183D7F6-B498-43B3-948B-1728B52AA6E4}">
                <adec:decorative xmlns:adec="http://schemas.microsoft.com/office/drawing/2017/decorative" val="1"/>
              </a:ext>
            </a:extLst>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94488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3">
            <a:extLst>
              <a:ext uri="{FF2B5EF4-FFF2-40B4-BE49-F238E27FC236}">
                <a16:creationId xmlns:a16="http://schemas.microsoft.com/office/drawing/2014/main" id="{45DF0CEF-B612-79C0-6B29-D1035BFE3FE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BA66-565A-C143-2A7B-EDFC0BAB466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pic>
        <p:nvPicPr>
          <p:cNvPr id="9" name="Content Placeholder 5">
            <a:extLst>
              <a:ext uri="{FF2B5EF4-FFF2-40B4-BE49-F238E27FC236}">
                <a16:creationId xmlns:a16="http://schemas.microsoft.com/office/drawing/2014/main" id="{025ABCE7-942A-F1BF-F60A-78DF7F35FCD8}"/>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a:extLst>
              <a:ext uri="{FF2B5EF4-FFF2-40B4-BE49-F238E27FC236}">
                <a16:creationId xmlns:a16="http://schemas.microsoft.com/office/drawing/2014/main" id="{7BEBB34D-4FE4-482A-4DC6-4561DFCB65A6}"/>
              </a:ext>
              <a:ext uri="{C183D7F6-B498-43B3-948B-1728B52AA6E4}">
                <adec:decorative xmlns:adec="http://schemas.microsoft.com/office/drawing/2017/decorative" val="1"/>
              </a:ext>
            </a:extLst>
          </p:cNvPr>
          <p:cNvSpPr txBox="1">
            <a:spLocks noChangeArrowheads="1"/>
          </p:cNvSpPr>
          <p:nvPr/>
        </p:nvSpPr>
        <p:spPr bwMode="auto">
          <a:xfrm>
            <a:off x="288925" y="3389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9460" name="TextBox 18">
            <a:extLst>
              <a:ext uri="{FF2B5EF4-FFF2-40B4-BE49-F238E27FC236}">
                <a16:creationId xmlns:a16="http://schemas.microsoft.com/office/drawing/2014/main" id="{15D97034-CBE5-7E3C-9E5C-61920225A518}"/>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20" name="Action Button: Forward or Next 19">
            <a:hlinkClick r:id="" action="ppaction://hlinkshowjump?jump=nextslide" highlightClick="1"/>
            <a:extLst>
              <a:ext uri="{FF2B5EF4-FFF2-40B4-BE49-F238E27FC236}">
                <a16:creationId xmlns:a16="http://schemas.microsoft.com/office/drawing/2014/main" id="{97C183D1-1CAB-AB60-0D8B-EB86ABB8064C}"/>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grpSp>
        <p:nvGrpSpPr>
          <p:cNvPr id="19462" name="Group 207">
            <a:extLst>
              <a:ext uri="{FF2B5EF4-FFF2-40B4-BE49-F238E27FC236}">
                <a16:creationId xmlns:a16="http://schemas.microsoft.com/office/drawing/2014/main" id="{63C756EC-FB9E-B1FC-AF49-5F294463009C}"/>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24A07677-7B8D-C0CB-F2CA-174766E99304}"/>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9466" name="Picture 2">
              <a:extLst>
                <a:ext uri="{FF2B5EF4-FFF2-40B4-BE49-F238E27FC236}">
                  <a16:creationId xmlns:a16="http://schemas.microsoft.com/office/drawing/2014/main" id="{CCCFDF70-139F-019F-0C6E-ABFFEDB0257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81" name="Picture 1">
            <a:extLst>
              <a:ext uri="{FF2B5EF4-FFF2-40B4-BE49-F238E27FC236}">
                <a16:creationId xmlns:a16="http://schemas.microsoft.com/office/drawing/2014/main" id="{F41834C2-9200-B821-2D6F-6088799C598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609600"/>
            <a:ext cx="24384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935D9744-1907-1F52-C1DC-C8095C96F9A8}"/>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6081"/>
                                        </p:tgtEl>
                                        <p:attrNameLst>
                                          <p:attrName>style.visibility</p:attrName>
                                        </p:attrNameLst>
                                      </p:cBhvr>
                                      <p:to>
                                        <p:strVal val="visible"/>
                                      </p:to>
                                    </p:set>
                                    <p:animEffect transition="in" filter="slide(fromBottom)">
                                      <p:cBhvr>
                                        <p:cTn id="7" dur="1000"/>
                                        <p:tgtEl>
                                          <p:spTgt spid="4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336C-3E84-9782-3E76-655C944B99EC}"/>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18</a:t>
            </a:r>
          </a:p>
        </p:txBody>
      </p:sp>
      <p:pic>
        <p:nvPicPr>
          <p:cNvPr id="20" name="Content Placeholder 5">
            <a:extLst>
              <a:ext uri="{FF2B5EF4-FFF2-40B4-BE49-F238E27FC236}">
                <a16:creationId xmlns:a16="http://schemas.microsoft.com/office/drawing/2014/main" id="{3BA33DDD-C01D-CC57-4728-5F14C26192FB}"/>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975A4110-DF09-954B-3725-32F90BDC4D9B}"/>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2964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7">
            <a:extLst>
              <a:ext uri="{FF2B5EF4-FFF2-40B4-BE49-F238E27FC236}">
                <a16:creationId xmlns:a16="http://schemas.microsoft.com/office/drawing/2014/main" id="{840151E0-3D87-03E8-CBDD-B1E67D8D66F7}"/>
              </a:ext>
            </a:extLst>
          </p:cNvPr>
          <p:cNvSpPr txBox="1">
            <a:spLocks noChangeArrowheads="1"/>
          </p:cNvSpPr>
          <p:nvPr/>
        </p:nvSpPr>
        <p:spPr bwMode="auto">
          <a:xfrm>
            <a:off x="381000" y="304800"/>
            <a:ext cx="7848600" cy="2278063"/>
          </a:xfrm>
          <a:prstGeom prst="rect">
            <a:avLst/>
          </a:prstGeom>
          <a:solidFill>
            <a:srgbClr val="FFFF99"/>
          </a:solidFill>
          <a:ln w="76200">
            <a:solidFill>
              <a:srgbClr val="C0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		</a:t>
            </a:r>
            <a:r>
              <a:rPr lang="en-US" altLang="en-US" sz="1400"/>
              <a:t> 	</a:t>
            </a:r>
            <a:r>
              <a:rPr lang="en-US" altLang="en-US" sz="1600" b="1"/>
              <a:t>Fun Facts: Alaska</a:t>
            </a:r>
          </a:p>
          <a:p>
            <a:pPr eaLnBrk="1" hangingPunct="1"/>
            <a:r>
              <a:rPr lang="en-US" altLang="en-US" sz="1400"/>
              <a:t>		</a:t>
            </a:r>
          </a:p>
          <a:p>
            <a:pPr eaLnBrk="1" hangingPunct="1"/>
            <a:r>
              <a:rPr lang="en-US" altLang="en-US" sz="1400"/>
              <a:t>Alaska was the 49</a:t>
            </a:r>
            <a:r>
              <a:rPr lang="en-US" altLang="en-US" sz="1400" baseline="30000"/>
              <a:t>th</a:t>
            </a:r>
            <a:r>
              <a:rPr lang="en-US" altLang="en-US" sz="1400"/>
              <a:t> state to become part of the USA; it became a state on January 3, 1959. The state capital is </a:t>
            </a:r>
            <a:r>
              <a:rPr lang="en-US" altLang="en-US" sz="1400" b="1"/>
              <a:t>Juneau</a:t>
            </a:r>
            <a:r>
              <a:rPr lang="en-US" altLang="en-US" sz="1400"/>
              <a:t>, but the largest city is  </a:t>
            </a:r>
            <a:r>
              <a:rPr lang="en-US" altLang="en-US" sz="1400" b="1"/>
              <a:t>Anchorage</a:t>
            </a:r>
            <a:r>
              <a:rPr lang="en-US" altLang="en-US" sz="1400"/>
              <a:t>, which is located in South central Alaska. Alaska is the biggest state in the USA , and has an area of 656,425 square miles. Even though it is the biggest in land area, Alaska is only the 48th most populous state in the USA. The population is only 626, 932 as of 2000.  Alaska is a beautiful and unspoiled place known as “</a:t>
            </a:r>
            <a:r>
              <a:rPr lang="en-US" altLang="en-US" sz="1400" b="1"/>
              <a:t>The Last Frontier</a:t>
            </a:r>
            <a:r>
              <a:rPr lang="en-US" altLang="en-US" sz="1400"/>
              <a:t>”. One of the most famous places in Alaska is </a:t>
            </a:r>
            <a:r>
              <a:rPr lang="en-US" altLang="en-US" sz="1400" b="1"/>
              <a:t>Mt. McKinley, </a:t>
            </a:r>
            <a:r>
              <a:rPr lang="en-US" altLang="en-US" sz="1400"/>
              <a:t>which at 20, 320 feet (6,194m) is the highest point in the USA. Alaska is a wonderful place to visit if you ever get the chance!</a:t>
            </a:r>
          </a:p>
        </p:txBody>
      </p:sp>
      <p:pic>
        <p:nvPicPr>
          <p:cNvPr id="20496" name="Picture 5" descr="j0281190">
            <a:extLst>
              <a:ext uri="{FF2B5EF4-FFF2-40B4-BE49-F238E27FC236}">
                <a16:creationId xmlns:a16="http://schemas.microsoft.com/office/drawing/2014/main" id="{3A479DA0-C1D9-F4D1-DB93-DD515D6EB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
            <a:extLst>
              <a:ext uri="{FF2B5EF4-FFF2-40B4-BE49-F238E27FC236}">
                <a16:creationId xmlns:a16="http://schemas.microsoft.com/office/drawing/2014/main" id="{F3E74437-37C1-80AE-065F-13A65A3C0B7B}"/>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375" y="109538"/>
            <a:ext cx="88582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7">
            <a:extLst>
              <a:ext uri="{FF2B5EF4-FFF2-40B4-BE49-F238E27FC236}">
                <a16:creationId xmlns:a16="http://schemas.microsoft.com/office/drawing/2014/main" id="{7A157619-1CED-09D5-6FBE-8FF5E3AE13C9}"/>
              </a:ext>
            </a:extLst>
          </p:cNvPr>
          <p:cNvSpPr txBox="1">
            <a:spLocks noChangeArrowheads="1"/>
          </p:cNvSpPr>
          <p:nvPr/>
        </p:nvSpPr>
        <p:spPr bwMode="auto">
          <a:xfrm>
            <a:off x="433388" y="2746375"/>
            <a:ext cx="3705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3. What is the population of Alaska?</a:t>
            </a:r>
            <a:endParaRPr lang="en-US" altLang="en-US" sz="1600"/>
          </a:p>
        </p:txBody>
      </p:sp>
      <p:sp>
        <p:nvSpPr>
          <p:cNvPr id="11" name="AutoShape 8">
            <a:hlinkClick r:id="" action="ppaction://noaction" highlightClick="1">
              <a:snd r:embed="rId8" name="Incorrect Answer.wav"/>
            </a:hlinkClick>
            <a:extLst>
              <a:ext uri="{FF2B5EF4-FFF2-40B4-BE49-F238E27FC236}">
                <a16:creationId xmlns:a16="http://schemas.microsoft.com/office/drawing/2014/main" id="{154CC9B6-E138-2F9F-84B9-86C02084DBE0}"/>
              </a:ext>
            </a:extLst>
          </p:cNvPr>
          <p:cNvSpPr>
            <a:spLocks noChangeArrowheads="1"/>
          </p:cNvSpPr>
          <p:nvPr/>
        </p:nvSpPr>
        <p:spPr bwMode="auto">
          <a:xfrm>
            <a:off x="1238250" y="3178175"/>
            <a:ext cx="2247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20, 320</a:t>
            </a:r>
            <a:endParaRPr lang="en-US" sz="1400" dirty="0">
              <a:latin typeface="Arial" pitchFamily="34" charset="0"/>
              <a:cs typeface="Arial" pitchFamily="34" charset="0"/>
            </a:endParaRPr>
          </a:p>
        </p:txBody>
      </p:sp>
      <p:sp>
        <p:nvSpPr>
          <p:cNvPr id="12" name="AutoShape 9">
            <a:hlinkClick r:id="rId9" action="ppaction://hlinksldjump" highlightClick="1">
              <a:snd r:embed="rId10" name="Correct Answer.wav"/>
            </a:hlinkClick>
            <a:extLst>
              <a:ext uri="{FF2B5EF4-FFF2-40B4-BE49-F238E27FC236}">
                <a16:creationId xmlns:a16="http://schemas.microsoft.com/office/drawing/2014/main" id="{10D93974-869B-9956-38AD-DF32E32B84C2}"/>
              </a:ext>
            </a:extLst>
          </p:cNvPr>
          <p:cNvSpPr>
            <a:spLocks noChangeArrowheads="1"/>
          </p:cNvSpPr>
          <p:nvPr/>
        </p:nvSpPr>
        <p:spPr bwMode="auto">
          <a:xfrm>
            <a:off x="1238250" y="3787775"/>
            <a:ext cx="2247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626, 932</a:t>
            </a:r>
            <a:endParaRPr lang="en-US" sz="1400" dirty="0">
              <a:latin typeface="Arial" pitchFamily="34" charset="0"/>
              <a:cs typeface="Arial" pitchFamily="34" charset="0"/>
            </a:endParaRPr>
          </a:p>
        </p:txBody>
      </p:sp>
      <p:sp>
        <p:nvSpPr>
          <p:cNvPr id="13" name="AutoShape 10">
            <a:hlinkClick r:id="" action="ppaction://noaction" highlightClick="1">
              <a:snd r:embed="rId8" name="Incorrect Answer.wav"/>
            </a:hlinkClick>
            <a:extLst>
              <a:ext uri="{FF2B5EF4-FFF2-40B4-BE49-F238E27FC236}">
                <a16:creationId xmlns:a16="http://schemas.microsoft.com/office/drawing/2014/main" id="{A6C97F5F-8CF8-BEBE-0876-480642601431}"/>
              </a:ext>
            </a:extLst>
          </p:cNvPr>
          <p:cNvSpPr>
            <a:spLocks noChangeArrowheads="1"/>
          </p:cNvSpPr>
          <p:nvPr/>
        </p:nvSpPr>
        <p:spPr bwMode="auto">
          <a:xfrm>
            <a:off x="1238250" y="4397375"/>
            <a:ext cx="2247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656, 425</a:t>
            </a: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51D19567-EEB5-D7C9-B49C-41EF45D8E1B2}"/>
              </a:ext>
            </a:extLst>
          </p:cNvPr>
          <p:cNvSpPr>
            <a:spLocks noChangeArrowheads="1"/>
          </p:cNvSpPr>
          <p:nvPr/>
        </p:nvSpPr>
        <p:spPr bwMode="auto">
          <a:xfrm>
            <a:off x="1238250" y="5006975"/>
            <a:ext cx="2247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6, 194</a:t>
            </a:r>
          </a:p>
        </p:txBody>
      </p:sp>
      <p:sp>
        <p:nvSpPr>
          <p:cNvPr id="20494" name="Text Box 12">
            <a:extLst>
              <a:ext uri="{FF2B5EF4-FFF2-40B4-BE49-F238E27FC236}">
                <a16:creationId xmlns:a16="http://schemas.microsoft.com/office/drawing/2014/main" id="{2B614110-6ED6-C6AD-3F94-10843FFA89D4}"/>
              </a:ext>
            </a:extLst>
          </p:cNvPr>
          <p:cNvSpPr txBox="1">
            <a:spLocks noChangeArrowheads="1"/>
          </p:cNvSpPr>
          <p:nvPr/>
        </p:nvSpPr>
        <p:spPr bwMode="auto">
          <a:xfrm>
            <a:off x="4768850" y="2743200"/>
            <a:ext cx="3729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4.</a:t>
            </a:r>
            <a:r>
              <a:rPr lang="en-US" altLang="en-US" sz="1600"/>
              <a:t> </a:t>
            </a:r>
            <a:r>
              <a:rPr lang="en-US" altLang="en-US" sz="1600" b="1"/>
              <a:t>What is the largest city in Alaska?</a:t>
            </a:r>
          </a:p>
        </p:txBody>
      </p:sp>
      <p:sp>
        <p:nvSpPr>
          <p:cNvPr id="16" name="AutoShape 13">
            <a:hlinkClick r:id="rId11" action="ppaction://hlinksldjump" highlightClick="1">
              <a:snd r:embed="rId10" name="Correct Answer.wav"/>
            </a:hlinkClick>
            <a:extLst>
              <a:ext uri="{FF2B5EF4-FFF2-40B4-BE49-F238E27FC236}">
                <a16:creationId xmlns:a16="http://schemas.microsoft.com/office/drawing/2014/main" id="{82F746FE-8F1B-AAED-2096-CF77C9E76CDB}"/>
              </a:ext>
            </a:extLst>
          </p:cNvPr>
          <p:cNvSpPr>
            <a:spLocks noChangeArrowheads="1"/>
          </p:cNvSpPr>
          <p:nvPr/>
        </p:nvSpPr>
        <p:spPr bwMode="auto">
          <a:xfrm>
            <a:off x="5715000" y="3162300"/>
            <a:ext cx="2209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Anchorage</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59C94191-5E47-6865-0213-CF43AB1AB586}"/>
              </a:ext>
            </a:extLst>
          </p:cNvPr>
          <p:cNvSpPr>
            <a:spLocks noChangeArrowheads="1"/>
          </p:cNvSpPr>
          <p:nvPr/>
        </p:nvSpPr>
        <p:spPr bwMode="auto">
          <a:xfrm>
            <a:off x="5715000" y="3771900"/>
            <a:ext cx="2209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Juneau</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5DE634B2-7581-A97F-F0F9-2AF95B70276C}"/>
              </a:ext>
            </a:extLst>
          </p:cNvPr>
          <p:cNvSpPr>
            <a:spLocks noChangeArrowheads="1"/>
          </p:cNvSpPr>
          <p:nvPr/>
        </p:nvSpPr>
        <p:spPr bwMode="auto">
          <a:xfrm>
            <a:off x="5715000" y="4381500"/>
            <a:ext cx="2209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Fairbanks</a:t>
            </a:r>
          </a:p>
        </p:txBody>
      </p:sp>
      <p:sp>
        <p:nvSpPr>
          <p:cNvPr id="19" name="AutoShape 16">
            <a:hlinkClick r:id="" action="ppaction://noaction" highlightClick="1">
              <a:snd r:embed="rId8" name="Incorrect Answer.wav"/>
            </a:hlinkClick>
            <a:extLst>
              <a:ext uri="{FF2B5EF4-FFF2-40B4-BE49-F238E27FC236}">
                <a16:creationId xmlns:a16="http://schemas.microsoft.com/office/drawing/2014/main" id="{F2B59449-B0EC-C23D-4BF1-4221C2DE8196}"/>
              </a:ext>
            </a:extLst>
          </p:cNvPr>
          <p:cNvSpPr>
            <a:spLocks noChangeArrowheads="1"/>
          </p:cNvSpPr>
          <p:nvPr/>
        </p:nvSpPr>
        <p:spPr bwMode="auto">
          <a:xfrm>
            <a:off x="5715000" y="4991100"/>
            <a:ext cx="2209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Mt. McKinley</a:t>
            </a:r>
          </a:p>
        </p:txBody>
      </p:sp>
      <p:sp>
        <p:nvSpPr>
          <p:cNvPr id="21" name="Footer Placeholder 3">
            <a:extLst>
              <a:ext uri="{FF2B5EF4-FFF2-40B4-BE49-F238E27FC236}">
                <a16:creationId xmlns:a16="http://schemas.microsoft.com/office/drawing/2014/main" id="{899D0AA8-A00A-B3FA-E72D-C0B10025445F}"/>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A982-FF89-B305-9E59-0041B4CC9312}"/>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19</a:t>
            </a:r>
          </a:p>
        </p:txBody>
      </p:sp>
      <p:pic>
        <p:nvPicPr>
          <p:cNvPr id="10" name="Content Placeholder 5">
            <a:extLst>
              <a:ext uri="{FF2B5EF4-FFF2-40B4-BE49-F238E27FC236}">
                <a16:creationId xmlns:a16="http://schemas.microsoft.com/office/drawing/2014/main" id="{24CD2D6E-1A9C-75AD-75AF-99C237B44EA1}"/>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a:extLst>
              <a:ext uri="{FF2B5EF4-FFF2-40B4-BE49-F238E27FC236}">
                <a16:creationId xmlns:a16="http://schemas.microsoft.com/office/drawing/2014/main" id="{E602CB5C-6F7B-9723-2B55-F1F9F4D4FDCE}"/>
              </a:ext>
            </a:extLst>
          </p:cNvPr>
          <p:cNvSpPr txBox="1">
            <a:spLocks noChangeArrowheads="1"/>
          </p:cNvSpPr>
          <p:nvPr/>
        </p:nvSpPr>
        <p:spPr bwMode="auto">
          <a:xfrm>
            <a:off x="533400" y="609600"/>
            <a:ext cx="7848600" cy="2554288"/>
          </a:xfrm>
          <a:prstGeom prst="rect">
            <a:avLst/>
          </a:prstGeom>
          <a:solidFill>
            <a:srgbClr val="FFFF99"/>
          </a:solidFill>
          <a:ln w="76200">
            <a:solidFill>
              <a:srgbClr val="C0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		</a:t>
            </a:r>
            <a:r>
              <a:rPr lang="en-US" altLang="en-US" sz="1400"/>
              <a:t> 	</a:t>
            </a:r>
            <a:r>
              <a:rPr lang="en-US" altLang="en-US" sz="1600" b="1"/>
              <a:t>Fun Facts: Alaska</a:t>
            </a:r>
          </a:p>
          <a:p>
            <a:pPr eaLnBrk="1" hangingPunct="1"/>
            <a:r>
              <a:rPr lang="en-US" altLang="en-US" sz="1400"/>
              <a:t>		</a:t>
            </a:r>
          </a:p>
          <a:p>
            <a:pPr eaLnBrk="1" hangingPunct="1"/>
            <a:r>
              <a:rPr lang="en-US" altLang="en-US" sz="1400"/>
              <a:t>Alaska was the 49</a:t>
            </a:r>
            <a:r>
              <a:rPr lang="en-US" altLang="en-US" sz="1400" baseline="30000"/>
              <a:t>th</a:t>
            </a:r>
            <a:r>
              <a:rPr lang="en-US" altLang="en-US" sz="1400"/>
              <a:t> state to become part of the USA; it became a state on January 3, 1959. The state capital is </a:t>
            </a:r>
            <a:r>
              <a:rPr lang="en-US" altLang="en-US" sz="1400" b="1"/>
              <a:t>Juneau</a:t>
            </a:r>
            <a:r>
              <a:rPr lang="en-US" altLang="en-US" sz="1400"/>
              <a:t>, but the largest city is  </a:t>
            </a:r>
            <a:r>
              <a:rPr lang="en-US" altLang="en-US" sz="1400" b="1"/>
              <a:t>Anchorage</a:t>
            </a:r>
            <a:r>
              <a:rPr lang="en-US" altLang="en-US" sz="1400"/>
              <a:t>, which is located in South central Alaska. Alaska is the biggest state in the USA , and has an area of 656,425 square miles. Even though it is the biggest in land area, Alaska is only the 48th most populous state in the USA. The </a:t>
            </a:r>
            <a:r>
              <a:rPr lang="en-US" altLang="en-US" sz="1800" b="1">
                <a:solidFill>
                  <a:srgbClr val="FF0000"/>
                </a:solidFill>
              </a:rPr>
              <a:t>population is only 626, 932 </a:t>
            </a:r>
            <a:r>
              <a:rPr lang="en-US" altLang="en-US" sz="1400"/>
              <a:t>as of 2000.  Alaska is a beautiful and unspoiled place known as “</a:t>
            </a:r>
            <a:r>
              <a:rPr lang="en-US" altLang="en-US" sz="1400" b="1"/>
              <a:t>The Last Frontier</a:t>
            </a:r>
            <a:r>
              <a:rPr lang="en-US" altLang="en-US" sz="1400"/>
              <a:t>”. One of the most famous places in Alaska is </a:t>
            </a:r>
            <a:r>
              <a:rPr lang="en-US" altLang="en-US" sz="1400" b="1"/>
              <a:t>Mt. McKinley, </a:t>
            </a:r>
            <a:r>
              <a:rPr lang="en-US" altLang="en-US" sz="1400"/>
              <a:t>which at 20, 320 feet (6,194m) is the highest point in the USA. Alaska is a wonderful place to visit if you ever get the chance!</a:t>
            </a:r>
            <a:br>
              <a:rPr lang="en-US" altLang="en-US" sz="1400"/>
            </a:br>
            <a:endParaRPr lang="en-US" altLang="en-US" sz="1400"/>
          </a:p>
        </p:txBody>
      </p:sp>
      <p:pic>
        <p:nvPicPr>
          <p:cNvPr id="21512" name="Picture 1">
            <a:extLst>
              <a:ext uri="{FF2B5EF4-FFF2-40B4-BE49-F238E27FC236}">
                <a16:creationId xmlns:a16="http://schemas.microsoft.com/office/drawing/2014/main" id="{F0553D17-93C1-73BE-1ECF-5836FFD17A5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790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207">
            <a:extLst>
              <a:ext uri="{FF2B5EF4-FFF2-40B4-BE49-F238E27FC236}">
                <a16:creationId xmlns:a16="http://schemas.microsoft.com/office/drawing/2014/main" id="{B4BDBB7C-7ADB-4364-3425-F3DDC738DBC3}"/>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104A14C8-F822-6D66-AF4F-C40CDBC0E434}"/>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1515" name="Picture 2">
              <a:extLst>
                <a:ext uri="{FF2B5EF4-FFF2-40B4-BE49-F238E27FC236}">
                  <a16:creationId xmlns:a16="http://schemas.microsoft.com/office/drawing/2014/main" id="{219C0486-9998-C7F1-7587-712E7F7EE05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F7FE589B-8D49-9BCD-5F65-31F2610649F3}"/>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1508" name="TextBox 18">
            <a:extLst>
              <a:ext uri="{FF2B5EF4-FFF2-40B4-BE49-F238E27FC236}">
                <a16:creationId xmlns:a16="http://schemas.microsoft.com/office/drawing/2014/main" id="{CC65DB59-529F-AE4C-34CB-D7EA8629EE29}"/>
              </a:ext>
            </a:extLst>
          </p:cNvPr>
          <p:cNvSpPr txBox="1">
            <a:spLocks noChangeArrowheads="1"/>
          </p:cNvSpPr>
          <p:nvPr/>
        </p:nvSpPr>
        <p:spPr bwMode="auto">
          <a:xfrm>
            <a:off x="3352800" y="57261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800" b="1" i="1"/>
              <a:t>Return to Question #4</a:t>
            </a:r>
          </a:p>
        </p:txBody>
      </p:sp>
      <p:sp>
        <p:nvSpPr>
          <p:cNvPr id="11" name="Footer Placeholder 3">
            <a:extLst>
              <a:ext uri="{FF2B5EF4-FFF2-40B4-BE49-F238E27FC236}">
                <a16:creationId xmlns:a16="http://schemas.microsoft.com/office/drawing/2014/main" id="{696F2995-EA22-0B97-7233-62D2857F105E}"/>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0BC8DF-C153-8AD4-8037-F9C0990E7E56}"/>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15" name="Content Placeholder 5">
            <a:extLst>
              <a:ext uri="{FF2B5EF4-FFF2-40B4-BE49-F238E27FC236}">
                <a16:creationId xmlns:a16="http://schemas.microsoft.com/office/drawing/2014/main" id="{32B5C5DA-B634-DF95-4D09-5829AA327070}"/>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3" descr="MCj04348100000[1]">
            <a:extLst>
              <a:ext uri="{FF2B5EF4-FFF2-40B4-BE49-F238E27FC236}">
                <a16:creationId xmlns:a16="http://schemas.microsoft.com/office/drawing/2014/main" id="{B38C5D14-4376-4956-58DA-E05D544ACF65}"/>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75">
            <a:extLst>
              <a:ext uri="{FF2B5EF4-FFF2-40B4-BE49-F238E27FC236}">
                <a16:creationId xmlns:a16="http://schemas.microsoft.com/office/drawing/2014/main" id="{33D96180-6808-6A41-4A47-02458ACE5340}"/>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b="1" i="1"/>
              <a:t>Reading Comprehension Skills Practice</a:t>
            </a:r>
          </a:p>
        </p:txBody>
      </p:sp>
      <p:sp>
        <p:nvSpPr>
          <p:cNvPr id="4099" name="Text Box 61">
            <a:extLst>
              <a:ext uri="{FF2B5EF4-FFF2-40B4-BE49-F238E27FC236}">
                <a16:creationId xmlns:a16="http://schemas.microsoft.com/office/drawing/2014/main" id="{2DC9F080-6BF1-FB3E-4B6D-DE84F48C22F1}"/>
              </a:ext>
            </a:extLst>
          </p:cNvPr>
          <p:cNvSpPr txBox="1">
            <a:spLocks noChangeArrowheads="1"/>
          </p:cNvSpPr>
          <p:nvPr/>
        </p:nvSpPr>
        <p:spPr bwMode="auto">
          <a:xfrm>
            <a:off x="8382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2" name="Text Box 76">
            <a:extLst>
              <a:ext uri="{FF2B5EF4-FFF2-40B4-BE49-F238E27FC236}">
                <a16:creationId xmlns:a16="http://schemas.microsoft.com/office/drawing/2014/main" id="{125EE379-757A-EB54-3AB2-C0AACB7F95C0}"/>
              </a:ext>
            </a:extLst>
          </p:cNvPr>
          <p:cNvSpPr txBox="1">
            <a:spLocks noChangeArrowheads="1"/>
          </p:cNvSpPr>
          <p:nvPr/>
        </p:nvSpPr>
        <p:spPr bwMode="auto">
          <a:xfrm>
            <a:off x="990600" y="2819400"/>
            <a:ext cx="48006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r>
              <a:rPr lang="en-US" sz="1800" b="1" dirty="0"/>
              <a:t>-Inferences (drawing logical conclusions)</a:t>
            </a:r>
            <a:endParaRPr lang="en-US" sz="1800" dirty="0"/>
          </a:p>
        </p:txBody>
      </p:sp>
      <p:pic>
        <p:nvPicPr>
          <p:cNvPr id="4101" name="Picture 66" descr="j0292894">
            <a:extLst>
              <a:ext uri="{FF2B5EF4-FFF2-40B4-BE49-F238E27FC236}">
                <a16:creationId xmlns:a16="http://schemas.microsoft.com/office/drawing/2014/main" id="{4393B700-C4C6-84E8-E7FD-846FB4D85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77">
            <a:extLst>
              <a:ext uri="{FF2B5EF4-FFF2-40B4-BE49-F238E27FC236}">
                <a16:creationId xmlns:a16="http://schemas.microsoft.com/office/drawing/2014/main" id="{DF72ED6C-5817-BBF5-2331-6D006DBD3392}"/>
              </a:ext>
            </a:extLst>
          </p:cNvPr>
          <p:cNvSpPr txBox="1">
            <a:spLocks noChangeArrowheads="1"/>
          </p:cNvSpPr>
          <p:nvPr/>
        </p:nvSpPr>
        <p:spPr bwMode="auto">
          <a:xfrm>
            <a:off x="990600" y="35814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r>
              <a:rPr lang="en-US" sz="1800" b="1"/>
              <a:t>-Scanning and Key Word Recognition</a:t>
            </a:r>
            <a:endParaRPr lang="en-US" sz="1800"/>
          </a:p>
        </p:txBody>
      </p:sp>
      <p:pic>
        <p:nvPicPr>
          <p:cNvPr id="4102" name="Picture 69" descr="j0281190">
            <a:extLst>
              <a:ext uri="{FF2B5EF4-FFF2-40B4-BE49-F238E27FC236}">
                <a16:creationId xmlns:a16="http://schemas.microsoft.com/office/drawing/2014/main" id="{3B3CC59F-AD01-F516-595C-DC0244220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78">
            <a:extLst>
              <a:ext uri="{FF2B5EF4-FFF2-40B4-BE49-F238E27FC236}">
                <a16:creationId xmlns:a16="http://schemas.microsoft.com/office/drawing/2014/main" id="{0F0DFAB7-F996-FFF8-EDEC-BF409F6A42D1}"/>
              </a:ext>
            </a:extLst>
          </p:cNvPr>
          <p:cNvSpPr txBox="1">
            <a:spLocks noChangeArrowheads="1"/>
          </p:cNvSpPr>
          <p:nvPr/>
        </p:nvSpPr>
        <p:spPr bwMode="auto">
          <a:xfrm>
            <a:off x="990600" y="44196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r>
              <a:rPr lang="en-US" sz="1800" b="1"/>
              <a:t>-Parts of Speech and Context Clues</a:t>
            </a:r>
            <a:endParaRPr lang="en-US" sz="1800"/>
          </a:p>
        </p:txBody>
      </p:sp>
      <p:pic>
        <p:nvPicPr>
          <p:cNvPr id="4103" name="Picture 73" descr="j0355211">
            <a:extLst>
              <a:ext uri="{FF2B5EF4-FFF2-40B4-BE49-F238E27FC236}">
                <a16:creationId xmlns:a16="http://schemas.microsoft.com/office/drawing/2014/main" id="{A57CC461-37B5-4C9E-D019-793256C11B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79">
            <a:extLst>
              <a:ext uri="{FF2B5EF4-FFF2-40B4-BE49-F238E27FC236}">
                <a16:creationId xmlns:a16="http://schemas.microsoft.com/office/drawing/2014/main" id="{95E66348-283D-DE8A-2C5F-B478CE774DDE}"/>
              </a:ext>
            </a:extLst>
          </p:cNvPr>
          <p:cNvSpPr txBox="1">
            <a:spLocks noChangeArrowheads="1"/>
          </p:cNvSpPr>
          <p:nvPr/>
        </p:nvSpPr>
        <p:spPr bwMode="auto">
          <a:xfrm>
            <a:off x="990600" y="5105400"/>
            <a:ext cx="58674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r>
              <a:rPr lang="en-US" sz="1800" b="1"/>
              <a:t>-Time Management (specifically used in timed tests)</a:t>
            </a:r>
            <a:endParaRPr lang="en-US" sz="1800"/>
          </a:p>
        </p:txBody>
      </p:sp>
      <p:pic>
        <p:nvPicPr>
          <p:cNvPr id="4100" name="Picture 65" descr="MCj04242320000[1]">
            <a:extLst>
              <a:ext uri="{FF2B5EF4-FFF2-40B4-BE49-F238E27FC236}">
                <a16:creationId xmlns:a16="http://schemas.microsoft.com/office/drawing/2014/main" id="{702E620F-AED0-D944-92C5-CC74D6987E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ad3298.WAV">
            <a:hlinkClick r:id="" action="ppaction://media"/>
            <a:extLst>
              <a:ext uri="{FF2B5EF4-FFF2-40B4-BE49-F238E27FC236}">
                <a16:creationId xmlns:a16="http://schemas.microsoft.com/office/drawing/2014/main" id="{354E5717-2EE5-A5F9-1E2A-836F364C9E36}"/>
              </a:ext>
              <a:ext uri="{C183D7F6-B498-43B3-948B-1728B52AA6E4}">
                <adec:decorative xmlns:adec="http://schemas.microsoft.com/office/drawing/2017/decorative" val="1"/>
              </a:ext>
            </a:extLst>
          </p:cNvPr>
          <p:cNvPicPr>
            <a:picLocks noRot="1" noChangeAspect="1"/>
          </p:cNvPicPr>
          <p:nvPr>
            <a:wavAudioFile r:embed="rId1" name="Reading Intro for All.WAV"/>
          </p:nvPr>
        </p:nvPicPr>
        <p:blipFill>
          <a:blip r:embed="rId10">
            <a:extLst>
              <a:ext uri="{28A0092B-C50C-407E-A947-70E740481C1C}">
                <a14:useLocalDpi xmlns:a14="http://schemas.microsoft.com/office/drawing/2010/main" val="0"/>
              </a:ext>
            </a:extLst>
          </a:blip>
          <a:srcRect/>
          <a:stretch>
            <a:fillRect/>
          </a:stretch>
        </p:blipFill>
        <p:spPr bwMode="auto">
          <a:xfrm>
            <a:off x="9372600" y="62166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3">
            <a:extLst>
              <a:ext uri="{FF2B5EF4-FFF2-40B4-BE49-F238E27FC236}">
                <a16:creationId xmlns:a16="http://schemas.microsoft.com/office/drawing/2014/main" id="{3673120F-5231-5F93-075D-B5204F53062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3FE5-E6C4-0692-9EDF-9C58C82E3FBC}"/>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20</a:t>
            </a:r>
          </a:p>
        </p:txBody>
      </p:sp>
      <p:pic>
        <p:nvPicPr>
          <p:cNvPr id="10" name="Content Placeholder 5">
            <a:extLst>
              <a:ext uri="{FF2B5EF4-FFF2-40B4-BE49-F238E27FC236}">
                <a16:creationId xmlns:a16="http://schemas.microsoft.com/office/drawing/2014/main" id="{F694A1AD-EF4F-509E-405D-BCB3B32700ED}"/>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7">
            <a:extLst>
              <a:ext uri="{FF2B5EF4-FFF2-40B4-BE49-F238E27FC236}">
                <a16:creationId xmlns:a16="http://schemas.microsoft.com/office/drawing/2014/main" id="{4B97C359-A4E2-9292-67B9-AE5584E1C7B5}"/>
              </a:ext>
            </a:extLst>
          </p:cNvPr>
          <p:cNvSpPr txBox="1">
            <a:spLocks noChangeArrowheads="1"/>
          </p:cNvSpPr>
          <p:nvPr/>
        </p:nvSpPr>
        <p:spPr bwMode="auto">
          <a:xfrm>
            <a:off x="533400" y="609600"/>
            <a:ext cx="7848600" cy="2554288"/>
          </a:xfrm>
          <a:prstGeom prst="rect">
            <a:avLst/>
          </a:prstGeom>
          <a:solidFill>
            <a:srgbClr val="FFFF99"/>
          </a:solidFill>
          <a:ln w="76200">
            <a:solidFill>
              <a:srgbClr val="C00000"/>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600" b="1"/>
              <a:t>		</a:t>
            </a:r>
            <a:r>
              <a:rPr lang="en-US" altLang="en-US" sz="1400"/>
              <a:t> 	</a:t>
            </a:r>
            <a:r>
              <a:rPr lang="en-US" altLang="en-US" sz="1600" b="1"/>
              <a:t>Fun Facts: Alaska</a:t>
            </a:r>
          </a:p>
          <a:p>
            <a:pPr eaLnBrk="1" hangingPunct="1"/>
            <a:r>
              <a:rPr lang="en-US" altLang="en-US" sz="1400"/>
              <a:t>		</a:t>
            </a:r>
          </a:p>
          <a:p>
            <a:pPr eaLnBrk="1" hangingPunct="1"/>
            <a:r>
              <a:rPr lang="en-US" altLang="en-US" sz="1400"/>
              <a:t>Alaska was the 49</a:t>
            </a:r>
            <a:r>
              <a:rPr lang="en-US" altLang="en-US" sz="1400" baseline="30000"/>
              <a:t>th</a:t>
            </a:r>
            <a:r>
              <a:rPr lang="en-US" altLang="en-US" sz="1400"/>
              <a:t> state to become part of the USA; it became a state on January 3, 1959. The state capital is </a:t>
            </a:r>
            <a:r>
              <a:rPr lang="en-US" altLang="en-US" sz="1400" b="1"/>
              <a:t>Juneau</a:t>
            </a:r>
            <a:r>
              <a:rPr lang="en-US" altLang="en-US" sz="1400"/>
              <a:t>, </a:t>
            </a:r>
            <a:r>
              <a:rPr lang="en-US" altLang="en-US" sz="1800" b="1">
                <a:solidFill>
                  <a:srgbClr val="FF0000"/>
                </a:solidFill>
              </a:rPr>
              <a:t>but the largest city is  Anchorage</a:t>
            </a:r>
            <a:r>
              <a:rPr lang="en-US" altLang="en-US" sz="1400"/>
              <a:t>, which is located in South central Alaska. Alaska is the biggest state in the USA , and has an area of 656,425 square miles. Even though it is the biggest in land area, Alaska is only the 48th most populous state in the USA. The population is only 626, 932 as of 2000.  Alaska is a beautiful and unspoiled place known as “</a:t>
            </a:r>
            <a:r>
              <a:rPr lang="en-US" altLang="en-US" sz="1400" b="1"/>
              <a:t>The Last Frontier</a:t>
            </a:r>
            <a:r>
              <a:rPr lang="en-US" altLang="en-US" sz="1400"/>
              <a:t>”. One of the most famous places in Alaska is </a:t>
            </a:r>
            <a:r>
              <a:rPr lang="en-US" altLang="en-US" sz="1400" b="1"/>
              <a:t>Mt. McKinley, </a:t>
            </a:r>
            <a:r>
              <a:rPr lang="en-US" altLang="en-US" sz="1400"/>
              <a:t>which at 20, 320 feet (6,194m) is the highest point in the USA. Alaska is a wonderful place to visit if you ever get the chance!</a:t>
            </a:r>
            <a:br>
              <a:rPr lang="en-US" altLang="en-US" sz="1400"/>
            </a:br>
            <a:endParaRPr lang="en-US" altLang="en-US" sz="1400"/>
          </a:p>
        </p:txBody>
      </p:sp>
      <p:pic>
        <p:nvPicPr>
          <p:cNvPr id="22536" name="Picture 1">
            <a:extLst>
              <a:ext uri="{FF2B5EF4-FFF2-40B4-BE49-F238E27FC236}">
                <a16:creationId xmlns:a16="http://schemas.microsoft.com/office/drawing/2014/main" id="{A63376E5-388D-5E66-AEFB-3F534319E03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7905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 207">
            <a:extLst>
              <a:ext uri="{FF2B5EF4-FFF2-40B4-BE49-F238E27FC236}">
                <a16:creationId xmlns:a16="http://schemas.microsoft.com/office/drawing/2014/main" id="{50391013-A378-1A09-5907-8E6266692FCA}"/>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28B45130-FED4-7AB2-2A75-91D45DF60C56}"/>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2539" name="Picture 2">
              <a:extLst>
                <a:ext uri="{FF2B5EF4-FFF2-40B4-BE49-F238E27FC236}">
                  <a16:creationId xmlns:a16="http://schemas.microsoft.com/office/drawing/2014/main" id="{67786090-3075-96C3-AC60-D3DC6368FA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AD55EA90-5EB9-8169-DFCB-372970354F3F}"/>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22532" name="TextBox 18">
            <a:extLst>
              <a:ext uri="{FF2B5EF4-FFF2-40B4-BE49-F238E27FC236}">
                <a16:creationId xmlns:a16="http://schemas.microsoft.com/office/drawing/2014/main" id="{93939782-370F-8C50-0611-8AEC193FBD73}"/>
              </a:ext>
            </a:extLst>
          </p:cNvPr>
          <p:cNvSpPr txBox="1">
            <a:spLocks noChangeArrowheads="1"/>
          </p:cNvSpPr>
          <p:nvPr/>
        </p:nvSpPr>
        <p:spPr bwMode="auto">
          <a:xfrm>
            <a:off x="38862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1800" b="1" i="1"/>
              <a:t>Go to Next Slide</a:t>
            </a:r>
          </a:p>
        </p:txBody>
      </p:sp>
      <p:sp>
        <p:nvSpPr>
          <p:cNvPr id="11" name="Footer Placeholder 3">
            <a:extLst>
              <a:ext uri="{FF2B5EF4-FFF2-40B4-BE49-F238E27FC236}">
                <a16:creationId xmlns:a16="http://schemas.microsoft.com/office/drawing/2014/main" id="{AD42E2B9-9C2E-8447-122C-D118F9B4CA00}"/>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BEB-7B92-2D4C-6F19-81879F9320A2}"/>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21</a:t>
            </a:r>
          </a:p>
        </p:txBody>
      </p:sp>
      <p:pic>
        <p:nvPicPr>
          <p:cNvPr id="190" name="Content Placeholder 5">
            <a:extLst>
              <a:ext uri="{FF2B5EF4-FFF2-40B4-BE49-F238E27FC236}">
                <a16:creationId xmlns:a16="http://schemas.microsoft.com/office/drawing/2014/main" id="{88F99E6C-A179-BEAB-0C6B-D5F38381F265}"/>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Rectangle 108">
            <a:extLst>
              <a:ext uri="{FF2B5EF4-FFF2-40B4-BE49-F238E27FC236}">
                <a16:creationId xmlns:a16="http://schemas.microsoft.com/office/drawing/2014/main" id="{8EE2AC9A-0006-26BA-25B0-A76800B84778}"/>
              </a:ext>
            </a:extLst>
          </p:cNvPr>
          <p:cNvSpPr/>
          <p:nvPr/>
        </p:nvSpPr>
        <p:spPr>
          <a:xfrm>
            <a:off x="457200" y="152400"/>
            <a:ext cx="8458200" cy="2246313"/>
          </a:xfrm>
          <a:prstGeom prst="rect">
            <a:avLst/>
          </a:prstGeom>
        </p:spPr>
        <p:txBody>
          <a:bodyPr>
            <a:spAutoFit/>
          </a:bodyPr>
          <a:lstStyle/>
          <a:p>
            <a:pPr algn="ctr">
              <a:defRPr/>
            </a:pPr>
            <a:r>
              <a:rPr lang="en-US" b="1" i="1" dirty="0">
                <a:solidFill>
                  <a:srgbClr val="000000"/>
                </a:solidFill>
                <a:effectLst>
                  <a:outerShdw blurRad="38100" dist="38100" dir="2700000" algn="tl">
                    <a:srgbClr val="C0C0C0"/>
                  </a:outerShdw>
                </a:effectLst>
                <a:latin typeface="Arial" charset="0"/>
              </a:rPr>
              <a:t>Congratulations!</a:t>
            </a:r>
          </a:p>
          <a:p>
            <a:pPr algn="ctr">
              <a:defRPr/>
            </a:pPr>
            <a:r>
              <a:rPr lang="en-US"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b="1" i="1" dirty="0">
                <a:solidFill>
                  <a:srgbClr val="000000"/>
                </a:solidFill>
                <a:effectLst>
                  <a:outerShdw blurRad="38100" dist="38100" dir="2700000" algn="tl">
                    <a:srgbClr val="C0C0C0"/>
                  </a:outerShdw>
                </a:effectLst>
                <a:latin typeface="Arial" charset="0"/>
              </a:rPr>
              <a:t>Seminole State College - ELS Department’s</a:t>
            </a:r>
          </a:p>
          <a:p>
            <a:pPr algn="ctr">
              <a:defRPr/>
            </a:pPr>
            <a:r>
              <a:rPr lang="en-US" b="1" i="1" dirty="0">
                <a:solidFill>
                  <a:srgbClr val="C00000"/>
                </a:solidFill>
                <a:effectLst>
                  <a:outerShdw blurRad="38100" dist="38100" dir="2700000" algn="tl">
                    <a:srgbClr val="C0C0C0"/>
                  </a:outerShdw>
                </a:effectLst>
                <a:latin typeface="Arial Black" pitchFamily="34" charset="0"/>
              </a:rPr>
              <a:t>Scanning and Key Word Recognition </a:t>
            </a:r>
            <a:r>
              <a:rPr lang="en-US" b="1" i="1" dirty="0">
                <a:solidFill>
                  <a:srgbClr val="000000"/>
                </a:solidFill>
                <a:effectLst>
                  <a:outerShdw blurRad="38100" dist="38100" dir="2700000" algn="tl">
                    <a:srgbClr val="C0C0C0"/>
                  </a:outerShdw>
                </a:effectLst>
                <a:latin typeface="Arial" charset="0"/>
              </a:rPr>
              <a:t>Tutorial!</a:t>
            </a:r>
            <a:endParaRPr lang="en-US" dirty="0">
              <a:latin typeface="Arial" charset="0"/>
            </a:endParaRPr>
          </a:p>
        </p:txBody>
      </p:sp>
      <p:grpSp>
        <p:nvGrpSpPr>
          <p:cNvPr id="23556" name="Group 249">
            <a:extLst>
              <a:ext uri="{FF2B5EF4-FFF2-40B4-BE49-F238E27FC236}">
                <a16:creationId xmlns:a16="http://schemas.microsoft.com/office/drawing/2014/main" id="{0F6AB1EB-FC3B-BDE6-8008-0B374A87E6A4}"/>
              </a:ext>
              <a:ext uri="{C183D7F6-B498-43B3-948B-1728B52AA6E4}">
                <adec:decorative xmlns:adec="http://schemas.microsoft.com/office/drawing/2017/decorative" val="1"/>
              </a:ext>
            </a:extLst>
          </p:cNvPr>
          <p:cNvGrpSpPr>
            <a:grpSpLocks/>
          </p:cNvGrpSpPr>
          <p:nvPr/>
        </p:nvGrpSpPr>
        <p:grpSpPr bwMode="auto">
          <a:xfrm>
            <a:off x="3359150" y="2417763"/>
            <a:ext cx="2590800" cy="2676525"/>
            <a:chOff x="1554" y="642"/>
            <a:chExt cx="2185" cy="2220"/>
          </a:xfrm>
        </p:grpSpPr>
        <p:sp>
          <p:nvSpPr>
            <p:cNvPr id="23562" name="Freeform 67">
              <a:extLst>
                <a:ext uri="{FF2B5EF4-FFF2-40B4-BE49-F238E27FC236}">
                  <a16:creationId xmlns:a16="http://schemas.microsoft.com/office/drawing/2014/main" id="{1B5F3B92-D022-6C6F-1EC7-EBE162211C38}"/>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3" name="Freeform 68">
              <a:extLst>
                <a:ext uri="{FF2B5EF4-FFF2-40B4-BE49-F238E27FC236}">
                  <a16:creationId xmlns:a16="http://schemas.microsoft.com/office/drawing/2014/main" id="{3FF0A077-3BB6-8BEB-2008-8C3176C2746A}"/>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69">
              <a:extLst>
                <a:ext uri="{FF2B5EF4-FFF2-40B4-BE49-F238E27FC236}">
                  <a16:creationId xmlns:a16="http://schemas.microsoft.com/office/drawing/2014/main" id="{CB10D605-C498-7ECE-1C44-9845C441F528}"/>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5" name="Freeform 70">
              <a:extLst>
                <a:ext uri="{FF2B5EF4-FFF2-40B4-BE49-F238E27FC236}">
                  <a16:creationId xmlns:a16="http://schemas.microsoft.com/office/drawing/2014/main" id="{B199E1A8-8C41-E009-4E37-D0364B5E0548}"/>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71">
              <a:extLst>
                <a:ext uri="{FF2B5EF4-FFF2-40B4-BE49-F238E27FC236}">
                  <a16:creationId xmlns:a16="http://schemas.microsoft.com/office/drawing/2014/main" id="{6EF9A59D-839E-6296-F947-B39D7C955F7F}"/>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7" name="Freeform 72">
              <a:extLst>
                <a:ext uri="{FF2B5EF4-FFF2-40B4-BE49-F238E27FC236}">
                  <a16:creationId xmlns:a16="http://schemas.microsoft.com/office/drawing/2014/main" id="{C1A5383F-6097-2F79-FCC8-D31BC1425EBB}"/>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73">
              <a:extLst>
                <a:ext uri="{FF2B5EF4-FFF2-40B4-BE49-F238E27FC236}">
                  <a16:creationId xmlns:a16="http://schemas.microsoft.com/office/drawing/2014/main" id="{59730DC6-30F6-BC65-F033-CC0C42AD5BF5}"/>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9" name="Freeform 74">
              <a:extLst>
                <a:ext uri="{FF2B5EF4-FFF2-40B4-BE49-F238E27FC236}">
                  <a16:creationId xmlns:a16="http://schemas.microsoft.com/office/drawing/2014/main" id="{ACE7FF11-9E76-A725-3020-BDB6831843B3}"/>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0" name="Freeform 75">
              <a:extLst>
                <a:ext uri="{FF2B5EF4-FFF2-40B4-BE49-F238E27FC236}">
                  <a16:creationId xmlns:a16="http://schemas.microsoft.com/office/drawing/2014/main" id="{19147597-8E34-E05B-5322-A876D455D25B}"/>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1" name="Freeform 76">
              <a:extLst>
                <a:ext uri="{FF2B5EF4-FFF2-40B4-BE49-F238E27FC236}">
                  <a16:creationId xmlns:a16="http://schemas.microsoft.com/office/drawing/2014/main" id="{40FAEBBB-0180-8748-0E8A-225C6EF37B42}"/>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77">
              <a:extLst>
                <a:ext uri="{FF2B5EF4-FFF2-40B4-BE49-F238E27FC236}">
                  <a16:creationId xmlns:a16="http://schemas.microsoft.com/office/drawing/2014/main" id="{E6ABE64D-E5C1-E43A-FEA0-3C2A8911390D}"/>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3" name="Freeform 78">
              <a:extLst>
                <a:ext uri="{FF2B5EF4-FFF2-40B4-BE49-F238E27FC236}">
                  <a16:creationId xmlns:a16="http://schemas.microsoft.com/office/drawing/2014/main" id="{91865C40-51B1-7898-EC36-44C9C8A5A274}"/>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79">
              <a:extLst>
                <a:ext uri="{FF2B5EF4-FFF2-40B4-BE49-F238E27FC236}">
                  <a16:creationId xmlns:a16="http://schemas.microsoft.com/office/drawing/2014/main" id="{BEDCA119-500B-2511-0BA5-ED7496092878}"/>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5" name="Freeform 80">
              <a:extLst>
                <a:ext uri="{FF2B5EF4-FFF2-40B4-BE49-F238E27FC236}">
                  <a16:creationId xmlns:a16="http://schemas.microsoft.com/office/drawing/2014/main" id="{05864BF4-1A8D-4E6E-35A6-E669F67AB27D}"/>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6" name="Freeform 81">
              <a:extLst>
                <a:ext uri="{FF2B5EF4-FFF2-40B4-BE49-F238E27FC236}">
                  <a16:creationId xmlns:a16="http://schemas.microsoft.com/office/drawing/2014/main" id="{99553B6F-A58D-CE99-BE5D-940EF1F7EDFE}"/>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7" name="Freeform 82">
              <a:extLst>
                <a:ext uri="{FF2B5EF4-FFF2-40B4-BE49-F238E27FC236}">
                  <a16:creationId xmlns:a16="http://schemas.microsoft.com/office/drawing/2014/main" id="{D7C8A2DB-D843-A8A8-A739-6990412169C7}"/>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83">
              <a:extLst>
                <a:ext uri="{FF2B5EF4-FFF2-40B4-BE49-F238E27FC236}">
                  <a16:creationId xmlns:a16="http://schemas.microsoft.com/office/drawing/2014/main" id="{4D77076F-A07F-C67A-A25D-2629614780FF}"/>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9" name="Freeform 84">
              <a:extLst>
                <a:ext uri="{FF2B5EF4-FFF2-40B4-BE49-F238E27FC236}">
                  <a16:creationId xmlns:a16="http://schemas.microsoft.com/office/drawing/2014/main" id="{23E00F7C-E5E2-1DBC-DA26-1512AB2D7A1E}"/>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0" name="Freeform 85">
              <a:extLst>
                <a:ext uri="{FF2B5EF4-FFF2-40B4-BE49-F238E27FC236}">
                  <a16:creationId xmlns:a16="http://schemas.microsoft.com/office/drawing/2014/main" id="{18AB3798-B503-5B49-51E9-F5647DE7D292}"/>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86">
              <a:extLst>
                <a:ext uri="{FF2B5EF4-FFF2-40B4-BE49-F238E27FC236}">
                  <a16:creationId xmlns:a16="http://schemas.microsoft.com/office/drawing/2014/main" id="{14D9DD36-CCE1-3C8B-226F-A8714A4F182C}"/>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2" name="Freeform 87">
              <a:extLst>
                <a:ext uri="{FF2B5EF4-FFF2-40B4-BE49-F238E27FC236}">
                  <a16:creationId xmlns:a16="http://schemas.microsoft.com/office/drawing/2014/main" id="{E41F37AA-80B4-A38E-D6A7-6244E8BCD991}"/>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88">
              <a:extLst>
                <a:ext uri="{FF2B5EF4-FFF2-40B4-BE49-F238E27FC236}">
                  <a16:creationId xmlns:a16="http://schemas.microsoft.com/office/drawing/2014/main" id="{8AFCC9CF-45B5-C4FD-F14D-E29A115BFF5F}"/>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4" name="Freeform 89">
              <a:extLst>
                <a:ext uri="{FF2B5EF4-FFF2-40B4-BE49-F238E27FC236}">
                  <a16:creationId xmlns:a16="http://schemas.microsoft.com/office/drawing/2014/main" id="{EA73956B-235A-B739-CE21-3FE884E60E2C}"/>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5" name="Freeform 90">
              <a:extLst>
                <a:ext uri="{FF2B5EF4-FFF2-40B4-BE49-F238E27FC236}">
                  <a16:creationId xmlns:a16="http://schemas.microsoft.com/office/drawing/2014/main" id="{C3E530ED-841A-8886-0AE5-131C5B2CAE52}"/>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6" name="Freeform 91">
              <a:extLst>
                <a:ext uri="{FF2B5EF4-FFF2-40B4-BE49-F238E27FC236}">
                  <a16:creationId xmlns:a16="http://schemas.microsoft.com/office/drawing/2014/main" id="{6CBE90BD-1B07-A958-18FF-02550CBC5A6F}"/>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92">
              <a:extLst>
                <a:ext uri="{FF2B5EF4-FFF2-40B4-BE49-F238E27FC236}">
                  <a16:creationId xmlns:a16="http://schemas.microsoft.com/office/drawing/2014/main" id="{3F05F22C-4279-836E-FCA3-A0F341691CD2}"/>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93">
              <a:extLst>
                <a:ext uri="{FF2B5EF4-FFF2-40B4-BE49-F238E27FC236}">
                  <a16:creationId xmlns:a16="http://schemas.microsoft.com/office/drawing/2014/main" id="{86E678FF-6628-6EF6-28A3-5DACE946C969}"/>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94">
              <a:extLst>
                <a:ext uri="{FF2B5EF4-FFF2-40B4-BE49-F238E27FC236}">
                  <a16:creationId xmlns:a16="http://schemas.microsoft.com/office/drawing/2014/main" id="{4A73A595-BC87-42D9-3533-9D8424540489}"/>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95">
              <a:extLst>
                <a:ext uri="{FF2B5EF4-FFF2-40B4-BE49-F238E27FC236}">
                  <a16:creationId xmlns:a16="http://schemas.microsoft.com/office/drawing/2014/main" id="{0E9AF505-09F4-E83A-2A73-08C4BB11A32A}"/>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96">
              <a:extLst>
                <a:ext uri="{FF2B5EF4-FFF2-40B4-BE49-F238E27FC236}">
                  <a16:creationId xmlns:a16="http://schemas.microsoft.com/office/drawing/2014/main" id="{66723C50-6F85-56DF-1245-41B2A8A15042}"/>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97">
              <a:extLst>
                <a:ext uri="{FF2B5EF4-FFF2-40B4-BE49-F238E27FC236}">
                  <a16:creationId xmlns:a16="http://schemas.microsoft.com/office/drawing/2014/main" id="{BF90C2B9-4A41-EBF6-E6BF-165FD9AE292F}"/>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98">
              <a:extLst>
                <a:ext uri="{FF2B5EF4-FFF2-40B4-BE49-F238E27FC236}">
                  <a16:creationId xmlns:a16="http://schemas.microsoft.com/office/drawing/2014/main" id="{8AACA766-6435-95D0-7C52-D32F7D13C66F}"/>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99">
              <a:extLst>
                <a:ext uri="{FF2B5EF4-FFF2-40B4-BE49-F238E27FC236}">
                  <a16:creationId xmlns:a16="http://schemas.microsoft.com/office/drawing/2014/main" id="{BBD671B4-5C7C-1702-3453-F6D6E6885718}"/>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100">
              <a:extLst>
                <a:ext uri="{FF2B5EF4-FFF2-40B4-BE49-F238E27FC236}">
                  <a16:creationId xmlns:a16="http://schemas.microsoft.com/office/drawing/2014/main" id="{5277596C-0292-8330-6DE4-0ACF691DD0D1}"/>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101">
              <a:extLst>
                <a:ext uri="{FF2B5EF4-FFF2-40B4-BE49-F238E27FC236}">
                  <a16:creationId xmlns:a16="http://schemas.microsoft.com/office/drawing/2014/main" id="{79DFD77F-4836-92B1-F789-21A6C59AA2B8}"/>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102">
              <a:extLst>
                <a:ext uri="{FF2B5EF4-FFF2-40B4-BE49-F238E27FC236}">
                  <a16:creationId xmlns:a16="http://schemas.microsoft.com/office/drawing/2014/main" id="{24C132F3-4D07-66BD-A9F1-AC14863F40FE}"/>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103">
              <a:extLst>
                <a:ext uri="{FF2B5EF4-FFF2-40B4-BE49-F238E27FC236}">
                  <a16:creationId xmlns:a16="http://schemas.microsoft.com/office/drawing/2014/main" id="{83F202A4-A3D4-FC1C-A129-3D161571C043}"/>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104">
              <a:extLst>
                <a:ext uri="{FF2B5EF4-FFF2-40B4-BE49-F238E27FC236}">
                  <a16:creationId xmlns:a16="http://schemas.microsoft.com/office/drawing/2014/main" id="{10A989A6-8408-1963-2CC8-1014B5E1EDFD}"/>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105">
              <a:extLst>
                <a:ext uri="{FF2B5EF4-FFF2-40B4-BE49-F238E27FC236}">
                  <a16:creationId xmlns:a16="http://schemas.microsoft.com/office/drawing/2014/main" id="{EBA3A3AF-D48D-D20E-6A1C-B81B9335C7B7}"/>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106">
              <a:extLst>
                <a:ext uri="{FF2B5EF4-FFF2-40B4-BE49-F238E27FC236}">
                  <a16:creationId xmlns:a16="http://schemas.microsoft.com/office/drawing/2014/main" id="{83205B3D-AD9C-1B5A-EFD8-8EAD5575A923}"/>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107">
              <a:extLst>
                <a:ext uri="{FF2B5EF4-FFF2-40B4-BE49-F238E27FC236}">
                  <a16:creationId xmlns:a16="http://schemas.microsoft.com/office/drawing/2014/main" id="{6EA08706-B55E-2D57-70C2-AAD77A13830A}"/>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108">
              <a:extLst>
                <a:ext uri="{FF2B5EF4-FFF2-40B4-BE49-F238E27FC236}">
                  <a16:creationId xmlns:a16="http://schemas.microsoft.com/office/drawing/2014/main" id="{A03DB4F0-B81E-7ED7-5337-E759BFBE5644}"/>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109">
              <a:extLst>
                <a:ext uri="{FF2B5EF4-FFF2-40B4-BE49-F238E27FC236}">
                  <a16:creationId xmlns:a16="http://schemas.microsoft.com/office/drawing/2014/main" id="{CC63EDAF-6B17-FF97-4519-183749ADBCE4}"/>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110">
              <a:extLst>
                <a:ext uri="{FF2B5EF4-FFF2-40B4-BE49-F238E27FC236}">
                  <a16:creationId xmlns:a16="http://schemas.microsoft.com/office/drawing/2014/main" id="{148B362E-8E26-DEE7-88EF-4FE82E67370C}"/>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111">
              <a:extLst>
                <a:ext uri="{FF2B5EF4-FFF2-40B4-BE49-F238E27FC236}">
                  <a16:creationId xmlns:a16="http://schemas.microsoft.com/office/drawing/2014/main" id="{FCFF9039-EC32-2CD2-16F7-887F6801ECB6}"/>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112">
              <a:extLst>
                <a:ext uri="{FF2B5EF4-FFF2-40B4-BE49-F238E27FC236}">
                  <a16:creationId xmlns:a16="http://schemas.microsoft.com/office/drawing/2014/main" id="{BE06D7D8-79DC-5996-9EC7-E20C31406BE6}"/>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113">
              <a:extLst>
                <a:ext uri="{FF2B5EF4-FFF2-40B4-BE49-F238E27FC236}">
                  <a16:creationId xmlns:a16="http://schemas.microsoft.com/office/drawing/2014/main" id="{772F6154-72E4-68CE-F993-983FF3F6E20E}"/>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114">
              <a:extLst>
                <a:ext uri="{FF2B5EF4-FFF2-40B4-BE49-F238E27FC236}">
                  <a16:creationId xmlns:a16="http://schemas.microsoft.com/office/drawing/2014/main" id="{11FD7C9A-6F1D-AAA7-C0F4-FF08B47A98A5}"/>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115">
              <a:extLst>
                <a:ext uri="{FF2B5EF4-FFF2-40B4-BE49-F238E27FC236}">
                  <a16:creationId xmlns:a16="http://schemas.microsoft.com/office/drawing/2014/main" id="{BB9CF43A-3EBD-6CE7-E47B-BDF8C586CC95}"/>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116">
              <a:extLst>
                <a:ext uri="{FF2B5EF4-FFF2-40B4-BE49-F238E27FC236}">
                  <a16:creationId xmlns:a16="http://schemas.microsoft.com/office/drawing/2014/main" id="{91EF3122-F380-5D62-96F8-BE0DF892E98B}"/>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117">
              <a:extLst>
                <a:ext uri="{FF2B5EF4-FFF2-40B4-BE49-F238E27FC236}">
                  <a16:creationId xmlns:a16="http://schemas.microsoft.com/office/drawing/2014/main" id="{BF0BE340-4F3F-5A68-1044-D4BD2FCF5B77}"/>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118">
              <a:extLst>
                <a:ext uri="{FF2B5EF4-FFF2-40B4-BE49-F238E27FC236}">
                  <a16:creationId xmlns:a16="http://schemas.microsoft.com/office/drawing/2014/main" id="{08D80988-41FC-4E43-252B-1B1552D6A81C}"/>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119">
              <a:extLst>
                <a:ext uri="{FF2B5EF4-FFF2-40B4-BE49-F238E27FC236}">
                  <a16:creationId xmlns:a16="http://schemas.microsoft.com/office/drawing/2014/main" id="{A7C22CDE-E2F4-83DC-62A6-7E9F50DCEC97}"/>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120">
              <a:extLst>
                <a:ext uri="{FF2B5EF4-FFF2-40B4-BE49-F238E27FC236}">
                  <a16:creationId xmlns:a16="http://schemas.microsoft.com/office/drawing/2014/main" id="{80CD21D8-BC10-97FD-95CB-88EF410EE0E1}"/>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121">
              <a:extLst>
                <a:ext uri="{FF2B5EF4-FFF2-40B4-BE49-F238E27FC236}">
                  <a16:creationId xmlns:a16="http://schemas.microsoft.com/office/drawing/2014/main" id="{35B1AEC7-7106-6223-D56B-CE34D0CDD186}"/>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122">
              <a:extLst>
                <a:ext uri="{FF2B5EF4-FFF2-40B4-BE49-F238E27FC236}">
                  <a16:creationId xmlns:a16="http://schemas.microsoft.com/office/drawing/2014/main" id="{AB0765EB-C9DC-6966-97B3-52E09E210B81}"/>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123">
              <a:extLst>
                <a:ext uri="{FF2B5EF4-FFF2-40B4-BE49-F238E27FC236}">
                  <a16:creationId xmlns:a16="http://schemas.microsoft.com/office/drawing/2014/main" id="{58538609-4662-BA12-8309-7AFDEB504B33}"/>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124">
              <a:extLst>
                <a:ext uri="{FF2B5EF4-FFF2-40B4-BE49-F238E27FC236}">
                  <a16:creationId xmlns:a16="http://schemas.microsoft.com/office/drawing/2014/main" id="{6924ECBE-9717-A198-160F-536938E147B1}"/>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125">
              <a:extLst>
                <a:ext uri="{FF2B5EF4-FFF2-40B4-BE49-F238E27FC236}">
                  <a16:creationId xmlns:a16="http://schemas.microsoft.com/office/drawing/2014/main" id="{1B5FDFE5-062A-B753-6D8D-C485E2541EEF}"/>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126">
              <a:extLst>
                <a:ext uri="{FF2B5EF4-FFF2-40B4-BE49-F238E27FC236}">
                  <a16:creationId xmlns:a16="http://schemas.microsoft.com/office/drawing/2014/main" id="{4F15EE9C-8485-CE3F-9546-C902C29DFC67}"/>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127">
              <a:extLst>
                <a:ext uri="{FF2B5EF4-FFF2-40B4-BE49-F238E27FC236}">
                  <a16:creationId xmlns:a16="http://schemas.microsoft.com/office/drawing/2014/main" id="{817CE22D-0EA2-BC1B-4809-17CA9FCB141E}"/>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128">
              <a:extLst>
                <a:ext uri="{FF2B5EF4-FFF2-40B4-BE49-F238E27FC236}">
                  <a16:creationId xmlns:a16="http://schemas.microsoft.com/office/drawing/2014/main" id="{B1B9002F-BEA2-54BF-71C3-5FCF56AAC6D5}"/>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129">
              <a:extLst>
                <a:ext uri="{FF2B5EF4-FFF2-40B4-BE49-F238E27FC236}">
                  <a16:creationId xmlns:a16="http://schemas.microsoft.com/office/drawing/2014/main" id="{61422D97-3127-81D2-1C0A-DC13926D611D}"/>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130">
              <a:extLst>
                <a:ext uri="{FF2B5EF4-FFF2-40B4-BE49-F238E27FC236}">
                  <a16:creationId xmlns:a16="http://schemas.microsoft.com/office/drawing/2014/main" id="{17BF0E49-D712-2AD5-30C2-ECB9C2493886}"/>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131">
              <a:extLst>
                <a:ext uri="{FF2B5EF4-FFF2-40B4-BE49-F238E27FC236}">
                  <a16:creationId xmlns:a16="http://schemas.microsoft.com/office/drawing/2014/main" id="{4BC3CA2C-DCAE-079D-DAD7-64F126FB9168}"/>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132">
              <a:extLst>
                <a:ext uri="{FF2B5EF4-FFF2-40B4-BE49-F238E27FC236}">
                  <a16:creationId xmlns:a16="http://schemas.microsoft.com/office/drawing/2014/main" id="{157FF57B-4F0D-0B37-F57B-34677B2B2861}"/>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133">
              <a:extLst>
                <a:ext uri="{FF2B5EF4-FFF2-40B4-BE49-F238E27FC236}">
                  <a16:creationId xmlns:a16="http://schemas.microsoft.com/office/drawing/2014/main" id="{8BFF473C-9913-5720-2CCE-5453F5A04C9C}"/>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134">
              <a:extLst>
                <a:ext uri="{FF2B5EF4-FFF2-40B4-BE49-F238E27FC236}">
                  <a16:creationId xmlns:a16="http://schemas.microsoft.com/office/drawing/2014/main" id="{0E6B1BBB-8E7F-1D8F-6E53-FFBC00D839D1}"/>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135">
              <a:extLst>
                <a:ext uri="{FF2B5EF4-FFF2-40B4-BE49-F238E27FC236}">
                  <a16:creationId xmlns:a16="http://schemas.microsoft.com/office/drawing/2014/main" id="{709A5524-8806-7AFE-3027-41B789F2928C}"/>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136">
              <a:extLst>
                <a:ext uri="{FF2B5EF4-FFF2-40B4-BE49-F238E27FC236}">
                  <a16:creationId xmlns:a16="http://schemas.microsoft.com/office/drawing/2014/main" id="{566BCD25-7E35-BF0B-B576-D95A09340161}"/>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137">
              <a:extLst>
                <a:ext uri="{FF2B5EF4-FFF2-40B4-BE49-F238E27FC236}">
                  <a16:creationId xmlns:a16="http://schemas.microsoft.com/office/drawing/2014/main" id="{172EEC8C-8A74-3441-34E6-08A3A1A8DC38}"/>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138">
              <a:extLst>
                <a:ext uri="{FF2B5EF4-FFF2-40B4-BE49-F238E27FC236}">
                  <a16:creationId xmlns:a16="http://schemas.microsoft.com/office/drawing/2014/main" id="{64E49377-641E-0F3C-4CD1-036BD7A71066}"/>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139">
              <a:extLst>
                <a:ext uri="{FF2B5EF4-FFF2-40B4-BE49-F238E27FC236}">
                  <a16:creationId xmlns:a16="http://schemas.microsoft.com/office/drawing/2014/main" id="{FF4FED04-0A08-9EC3-6678-F9E901DAEA40}"/>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140">
              <a:extLst>
                <a:ext uri="{FF2B5EF4-FFF2-40B4-BE49-F238E27FC236}">
                  <a16:creationId xmlns:a16="http://schemas.microsoft.com/office/drawing/2014/main" id="{F20DAF1C-593E-223D-E954-F79320D5A240}"/>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141">
              <a:extLst>
                <a:ext uri="{FF2B5EF4-FFF2-40B4-BE49-F238E27FC236}">
                  <a16:creationId xmlns:a16="http://schemas.microsoft.com/office/drawing/2014/main" id="{04636168-8E6D-AC73-87F9-328D1B50FD38}"/>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142">
              <a:extLst>
                <a:ext uri="{FF2B5EF4-FFF2-40B4-BE49-F238E27FC236}">
                  <a16:creationId xmlns:a16="http://schemas.microsoft.com/office/drawing/2014/main" id="{3FC4AA16-5282-B221-1B9C-47785A8AB3D2}"/>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143">
              <a:extLst>
                <a:ext uri="{FF2B5EF4-FFF2-40B4-BE49-F238E27FC236}">
                  <a16:creationId xmlns:a16="http://schemas.microsoft.com/office/drawing/2014/main" id="{E25C1A53-0A2E-E18E-29FB-ED0F85BC4274}"/>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144">
              <a:extLst>
                <a:ext uri="{FF2B5EF4-FFF2-40B4-BE49-F238E27FC236}">
                  <a16:creationId xmlns:a16="http://schemas.microsoft.com/office/drawing/2014/main" id="{060F4661-DF27-2477-141C-8316BBB8CDDE}"/>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145">
              <a:extLst>
                <a:ext uri="{FF2B5EF4-FFF2-40B4-BE49-F238E27FC236}">
                  <a16:creationId xmlns:a16="http://schemas.microsoft.com/office/drawing/2014/main" id="{D93B7278-63B5-8019-81EC-55C8CA3EF388}"/>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146">
              <a:extLst>
                <a:ext uri="{FF2B5EF4-FFF2-40B4-BE49-F238E27FC236}">
                  <a16:creationId xmlns:a16="http://schemas.microsoft.com/office/drawing/2014/main" id="{E904D1F4-D736-E2BC-38F5-898C5CD1D80C}"/>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147">
              <a:extLst>
                <a:ext uri="{FF2B5EF4-FFF2-40B4-BE49-F238E27FC236}">
                  <a16:creationId xmlns:a16="http://schemas.microsoft.com/office/drawing/2014/main" id="{59BF4732-64F7-F63F-CBA6-0D95125987CF}"/>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148">
              <a:extLst>
                <a:ext uri="{FF2B5EF4-FFF2-40B4-BE49-F238E27FC236}">
                  <a16:creationId xmlns:a16="http://schemas.microsoft.com/office/drawing/2014/main" id="{E8C886B4-8640-19E5-15BA-5C8929874CB9}"/>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149">
              <a:extLst>
                <a:ext uri="{FF2B5EF4-FFF2-40B4-BE49-F238E27FC236}">
                  <a16:creationId xmlns:a16="http://schemas.microsoft.com/office/drawing/2014/main" id="{EFB20EEE-D067-BEC5-6714-5C3C3A90C899}"/>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150">
              <a:extLst>
                <a:ext uri="{FF2B5EF4-FFF2-40B4-BE49-F238E27FC236}">
                  <a16:creationId xmlns:a16="http://schemas.microsoft.com/office/drawing/2014/main" id="{8FEB0ED6-70C9-8133-B221-AFAC947AD33E}"/>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151">
              <a:extLst>
                <a:ext uri="{FF2B5EF4-FFF2-40B4-BE49-F238E27FC236}">
                  <a16:creationId xmlns:a16="http://schemas.microsoft.com/office/drawing/2014/main" id="{7DB083E9-0A00-F14D-C154-D2C10408E813}"/>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152">
              <a:extLst>
                <a:ext uri="{FF2B5EF4-FFF2-40B4-BE49-F238E27FC236}">
                  <a16:creationId xmlns:a16="http://schemas.microsoft.com/office/drawing/2014/main" id="{9943D40A-76FE-7329-D91D-4C34D332E0CB}"/>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153">
              <a:extLst>
                <a:ext uri="{FF2B5EF4-FFF2-40B4-BE49-F238E27FC236}">
                  <a16:creationId xmlns:a16="http://schemas.microsoft.com/office/drawing/2014/main" id="{51624F9D-8D3C-3C78-B947-7AD28111300E}"/>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154">
              <a:extLst>
                <a:ext uri="{FF2B5EF4-FFF2-40B4-BE49-F238E27FC236}">
                  <a16:creationId xmlns:a16="http://schemas.microsoft.com/office/drawing/2014/main" id="{6D14C732-A637-F5ED-914B-40680ABF9EE6}"/>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155">
              <a:extLst>
                <a:ext uri="{FF2B5EF4-FFF2-40B4-BE49-F238E27FC236}">
                  <a16:creationId xmlns:a16="http://schemas.microsoft.com/office/drawing/2014/main" id="{BCA99D0A-B667-1639-BBD5-BC01340CDDC9}"/>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156">
              <a:extLst>
                <a:ext uri="{FF2B5EF4-FFF2-40B4-BE49-F238E27FC236}">
                  <a16:creationId xmlns:a16="http://schemas.microsoft.com/office/drawing/2014/main" id="{6EC1C8D1-B6B6-187E-CB33-CA65F2710D4F}"/>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157">
              <a:extLst>
                <a:ext uri="{FF2B5EF4-FFF2-40B4-BE49-F238E27FC236}">
                  <a16:creationId xmlns:a16="http://schemas.microsoft.com/office/drawing/2014/main" id="{A9371B60-BD62-10F9-BA41-74F8DDEDD3D2}"/>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158">
              <a:extLst>
                <a:ext uri="{FF2B5EF4-FFF2-40B4-BE49-F238E27FC236}">
                  <a16:creationId xmlns:a16="http://schemas.microsoft.com/office/drawing/2014/main" id="{86B98753-9980-FC7C-D744-13C585C57E1C}"/>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159">
              <a:extLst>
                <a:ext uri="{FF2B5EF4-FFF2-40B4-BE49-F238E27FC236}">
                  <a16:creationId xmlns:a16="http://schemas.microsoft.com/office/drawing/2014/main" id="{2BCDF3EC-1B42-D12D-319E-E374A0C6A6A2}"/>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160">
              <a:extLst>
                <a:ext uri="{FF2B5EF4-FFF2-40B4-BE49-F238E27FC236}">
                  <a16:creationId xmlns:a16="http://schemas.microsoft.com/office/drawing/2014/main" id="{794CC48F-298A-F520-72A2-83BE175F1DFF}"/>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161">
              <a:extLst>
                <a:ext uri="{FF2B5EF4-FFF2-40B4-BE49-F238E27FC236}">
                  <a16:creationId xmlns:a16="http://schemas.microsoft.com/office/drawing/2014/main" id="{0C8B4D6E-6806-1EE9-04A8-0C2C40725AAD}"/>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162">
              <a:extLst>
                <a:ext uri="{FF2B5EF4-FFF2-40B4-BE49-F238E27FC236}">
                  <a16:creationId xmlns:a16="http://schemas.microsoft.com/office/drawing/2014/main" id="{E30B0BD6-FB2A-EDA2-960D-90CBAD29107E}"/>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163">
              <a:extLst>
                <a:ext uri="{FF2B5EF4-FFF2-40B4-BE49-F238E27FC236}">
                  <a16:creationId xmlns:a16="http://schemas.microsoft.com/office/drawing/2014/main" id="{8366F412-1ADC-2686-15BF-19BBC3F1454F}"/>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164">
              <a:extLst>
                <a:ext uri="{FF2B5EF4-FFF2-40B4-BE49-F238E27FC236}">
                  <a16:creationId xmlns:a16="http://schemas.microsoft.com/office/drawing/2014/main" id="{403B19FE-676A-5081-D8DC-055034948FA1}"/>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165">
              <a:extLst>
                <a:ext uri="{FF2B5EF4-FFF2-40B4-BE49-F238E27FC236}">
                  <a16:creationId xmlns:a16="http://schemas.microsoft.com/office/drawing/2014/main" id="{F85F750A-1174-A31A-5659-1A10B5DCA211}"/>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166">
              <a:extLst>
                <a:ext uri="{FF2B5EF4-FFF2-40B4-BE49-F238E27FC236}">
                  <a16:creationId xmlns:a16="http://schemas.microsoft.com/office/drawing/2014/main" id="{00801E97-C4EA-8C3B-B235-247797F58509}"/>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167">
              <a:extLst>
                <a:ext uri="{FF2B5EF4-FFF2-40B4-BE49-F238E27FC236}">
                  <a16:creationId xmlns:a16="http://schemas.microsoft.com/office/drawing/2014/main" id="{D9B163D0-7046-A8BA-E8B3-2147C9C68265}"/>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168">
              <a:extLst>
                <a:ext uri="{FF2B5EF4-FFF2-40B4-BE49-F238E27FC236}">
                  <a16:creationId xmlns:a16="http://schemas.microsoft.com/office/drawing/2014/main" id="{9761ECB8-495C-4C40-2A49-D1FE835AB4DF}"/>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169">
              <a:extLst>
                <a:ext uri="{FF2B5EF4-FFF2-40B4-BE49-F238E27FC236}">
                  <a16:creationId xmlns:a16="http://schemas.microsoft.com/office/drawing/2014/main" id="{08E60F53-4651-BB97-22AF-9E7224415D10}"/>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170">
              <a:extLst>
                <a:ext uri="{FF2B5EF4-FFF2-40B4-BE49-F238E27FC236}">
                  <a16:creationId xmlns:a16="http://schemas.microsoft.com/office/drawing/2014/main" id="{7B0F20CA-FA4F-9662-62B8-7A84D59E5F81}"/>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171">
              <a:extLst>
                <a:ext uri="{FF2B5EF4-FFF2-40B4-BE49-F238E27FC236}">
                  <a16:creationId xmlns:a16="http://schemas.microsoft.com/office/drawing/2014/main" id="{F4BA9C95-4294-5E61-57AB-1CFD10AF0F80}"/>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172">
              <a:extLst>
                <a:ext uri="{FF2B5EF4-FFF2-40B4-BE49-F238E27FC236}">
                  <a16:creationId xmlns:a16="http://schemas.microsoft.com/office/drawing/2014/main" id="{39B8FB47-B839-69DA-DBAC-7F2893F52DB8}"/>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173">
              <a:extLst>
                <a:ext uri="{FF2B5EF4-FFF2-40B4-BE49-F238E27FC236}">
                  <a16:creationId xmlns:a16="http://schemas.microsoft.com/office/drawing/2014/main" id="{26E4EA61-7EC9-5097-C660-5074CA7D2458}"/>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174">
              <a:extLst>
                <a:ext uri="{FF2B5EF4-FFF2-40B4-BE49-F238E27FC236}">
                  <a16:creationId xmlns:a16="http://schemas.microsoft.com/office/drawing/2014/main" id="{85A391D9-301C-8CF1-CBC0-99C8489318BD}"/>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175">
              <a:extLst>
                <a:ext uri="{FF2B5EF4-FFF2-40B4-BE49-F238E27FC236}">
                  <a16:creationId xmlns:a16="http://schemas.microsoft.com/office/drawing/2014/main" id="{FE65ACC2-11E7-AB76-1F91-4E7D82769F04}"/>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176">
              <a:extLst>
                <a:ext uri="{FF2B5EF4-FFF2-40B4-BE49-F238E27FC236}">
                  <a16:creationId xmlns:a16="http://schemas.microsoft.com/office/drawing/2014/main" id="{85FA1131-1DAE-FCAE-B5E9-9CFA78AE3124}"/>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177">
              <a:extLst>
                <a:ext uri="{FF2B5EF4-FFF2-40B4-BE49-F238E27FC236}">
                  <a16:creationId xmlns:a16="http://schemas.microsoft.com/office/drawing/2014/main" id="{507795CD-9F97-BCE9-7DA1-12F27DED675D}"/>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178">
              <a:extLst>
                <a:ext uri="{FF2B5EF4-FFF2-40B4-BE49-F238E27FC236}">
                  <a16:creationId xmlns:a16="http://schemas.microsoft.com/office/drawing/2014/main" id="{F6741086-0E5F-D34B-AC0F-AAEEBEF927DE}"/>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179">
              <a:extLst>
                <a:ext uri="{FF2B5EF4-FFF2-40B4-BE49-F238E27FC236}">
                  <a16:creationId xmlns:a16="http://schemas.microsoft.com/office/drawing/2014/main" id="{D4E32BE6-D342-9872-69AB-98EC46192EA5}"/>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80">
              <a:extLst>
                <a:ext uri="{FF2B5EF4-FFF2-40B4-BE49-F238E27FC236}">
                  <a16:creationId xmlns:a16="http://schemas.microsoft.com/office/drawing/2014/main" id="{11590F12-CAF8-3F52-2C0E-242CF25AD96D}"/>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81">
              <a:extLst>
                <a:ext uri="{FF2B5EF4-FFF2-40B4-BE49-F238E27FC236}">
                  <a16:creationId xmlns:a16="http://schemas.microsoft.com/office/drawing/2014/main" id="{B176D7A3-9756-316A-1B27-E23785E80473}"/>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82">
              <a:extLst>
                <a:ext uri="{FF2B5EF4-FFF2-40B4-BE49-F238E27FC236}">
                  <a16:creationId xmlns:a16="http://schemas.microsoft.com/office/drawing/2014/main" id="{C602EE04-21BE-1A5B-0021-DEF41F03C060}"/>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83">
              <a:extLst>
                <a:ext uri="{FF2B5EF4-FFF2-40B4-BE49-F238E27FC236}">
                  <a16:creationId xmlns:a16="http://schemas.microsoft.com/office/drawing/2014/main" id="{E258060D-E592-F744-AE35-34FF7C3F7263}"/>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84">
              <a:extLst>
                <a:ext uri="{FF2B5EF4-FFF2-40B4-BE49-F238E27FC236}">
                  <a16:creationId xmlns:a16="http://schemas.microsoft.com/office/drawing/2014/main" id="{F0D46015-3833-97CB-1514-603695B6025C}"/>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85">
              <a:extLst>
                <a:ext uri="{FF2B5EF4-FFF2-40B4-BE49-F238E27FC236}">
                  <a16:creationId xmlns:a16="http://schemas.microsoft.com/office/drawing/2014/main" id="{19C0555F-2829-E3A6-A4BE-3B939FF6E9FB}"/>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86">
              <a:extLst>
                <a:ext uri="{FF2B5EF4-FFF2-40B4-BE49-F238E27FC236}">
                  <a16:creationId xmlns:a16="http://schemas.microsoft.com/office/drawing/2014/main" id="{890316EC-63A6-0BED-8AA8-C582EBB27458}"/>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87">
              <a:extLst>
                <a:ext uri="{FF2B5EF4-FFF2-40B4-BE49-F238E27FC236}">
                  <a16:creationId xmlns:a16="http://schemas.microsoft.com/office/drawing/2014/main" id="{2DF49195-1747-B0EA-EDED-5F40BF1E5BFC}"/>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88">
              <a:extLst>
                <a:ext uri="{FF2B5EF4-FFF2-40B4-BE49-F238E27FC236}">
                  <a16:creationId xmlns:a16="http://schemas.microsoft.com/office/drawing/2014/main" id="{5766EA5C-EE90-AA19-5F50-86AD86ED0829}"/>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89">
              <a:extLst>
                <a:ext uri="{FF2B5EF4-FFF2-40B4-BE49-F238E27FC236}">
                  <a16:creationId xmlns:a16="http://schemas.microsoft.com/office/drawing/2014/main" id="{62C25141-969F-1693-2728-DDE65817F349}"/>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90">
              <a:extLst>
                <a:ext uri="{FF2B5EF4-FFF2-40B4-BE49-F238E27FC236}">
                  <a16:creationId xmlns:a16="http://schemas.microsoft.com/office/drawing/2014/main" id="{5AF84534-81F0-96F6-AA15-D423FAF26DD6}"/>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91">
              <a:extLst>
                <a:ext uri="{FF2B5EF4-FFF2-40B4-BE49-F238E27FC236}">
                  <a16:creationId xmlns:a16="http://schemas.microsoft.com/office/drawing/2014/main" id="{09B50C5C-A0F9-FE15-61C5-11306D15EF14}"/>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92">
              <a:extLst>
                <a:ext uri="{FF2B5EF4-FFF2-40B4-BE49-F238E27FC236}">
                  <a16:creationId xmlns:a16="http://schemas.microsoft.com/office/drawing/2014/main" id="{EEB2F9EA-0722-D177-946A-9E2A23A053A6}"/>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93">
              <a:extLst>
                <a:ext uri="{FF2B5EF4-FFF2-40B4-BE49-F238E27FC236}">
                  <a16:creationId xmlns:a16="http://schemas.microsoft.com/office/drawing/2014/main" id="{B7B55DB2-DC0E-0337-4825-E165276FD4C6}"/>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94">
              <a:extLst>
                <a:ext uri="{FF2B5EF4-FFF2-40B4-BE49-F238E27FC236}">
                  <a16:creationId xmlns:a16="http://schemas.microsoft.com/office/drawing/2014/main" id="{8089DDC2-FFC8-AC64-F61B-930DEFC4CE7D}"/>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95">
              <a:extLst>
                <a:ext uri="{FF2B5EF4-FFF2-40B4-BE49-F238E27FC236}">
                  <a16:creationId xmlns:a16="http://schemas.microsoft.com/office/drawing/2014/main" id="{31C212C3-44BF-5056-E415-0A6D2B00C9C8}"/>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96">
              <a:extLst>
                <a:ext uri="{FF2B5EF4-FFF2-40B4-BE49-F238E27FC236}">
                  <a16:creationId xmlns:a16="http://schemas.microsoft.com/office/drawing/2014/main" id="{8D2336BB-53B6-8114-784E-2498EB37A930}"/>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97">
              <a:extLst>
                <a:ext uri="{FF2B5EF4-FFF2-40B4-BE49-F238E27FC236}">
                  <a16:creationId xmlns:a16="http://schemas.microsoft.com/office/drawing/2014/main" id="{3402E57E-70E0-AEC0-E12F-E3F8BE4AF516}"/>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98">
              <a:extLst>
                <a:ext uri="{FF2B5EF4-FFF2-40B4-BE49-F238E27FC236}">
                  <a16:creationId xmlns:a16="http://schemas.microsoft.com/office/drawing/2014/main" id="{AB915C60-081F-0307-B47A-F54BAFC85411}"/>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99">
              <a:extLst>
                <a:ext uri="{FF2B5EF4-FFF2-40B4-BE49-F238E27FC236}">
                  <a16:creationId xmlns:a16="http://schemas.microsoft.com/office/drawing/2014/main" id="{422214EF-A626-9109-FD92-0BCB57BB73B0}"/>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200">
              <a:extLst>
                <a:ext uri="{FF2B5EF4-FFF2-40B4-BE49-F238E27FC236}">
                  <a16:creationId xmlns:a16="http://schemas.microsoft.com/office/drawing/2014/main" id="{FBCE30BE-CBBB-B228-0C44-1A754D60EC4B}"/>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201">
              <a:extLst>
                <a:ext uri="{FF2B5EF4-FFF2-40B4-BE49-F238E27FC236}">
                  <a16:creationId xmlns:a16="http://schemas.microsoft.com/office/drawing/2014/main" id="{318BF88F-9B12-6A06-7724-73FD1A2E8C05}"/>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202">
              <a:extLst>
                <a:ext uri="{FF2B5EF4-FFF2-40B4-BE49-F238E27FC236}">
                  <a16:creationId xmlns:a16="http://schemas.microsoft.com/office/drawing/2014/main" id="{0EA6A568-1E3A-4AEB-3311-23D102A00599}"/>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203">
              <a:extLst>
                <a:ext uri="{FF2B5EF4-FFF2-40B4-BE49-F238E27FC236}">
                  <a16:creationId xmlns:a16="http://schemas.microsoft.com/office/drawing/2014/main" id="{CAB077A1-227B-A703-5DC5-5108B93C2692}"/>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204">
              <a:extLst>
                <a:ext uri="{FF2B5EF4-FFF2-40B4-BE49-F238E27FC236}">
                  <a16:creationId xmlns:a16="http://schemas.microsoft.com/office/drawing/2014/main" id="{974C0194-1333-76C3-68EA-AAD1644208E3}"/>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205">
              <a:extLst>
                <a:ext uri="{FF2B5EF4-FFF2-40B4-BE49-F238E27FC236}">
                  <a16:creationId xmlns:a16="http://schemas.microsoft.com/office/drawing/2014/main" id="{7E19416E-B8D1-4938-AD09-495F588E8CEA}"/>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206">
              <a:extLst>
                <a:ext uri="{FF2B5EF4-FFF2-40B4-BE49-F238E27FC236}">
                  <a16:creationId xmlns:a16="http://schemas.microsoft.com/office/drawing/2014/main" id="{7A84BA97-F164-DF77-5BB5-B862A9A5CA7E}"/>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207">
              <a:extLst>
                <a:ext uri="{FF2B5EF4-FFF2-40B4-BE49-F238E27FC236}">
                  <a16:creationId xmlns:a16="http://schemas.microsoft.com/office/drawing/2014/main" id="{1C18B552-BEDB-D361-DF9F-1FA67CEE95C2}"/>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208">
              <a:extLst>
                <a:ext uri="{FF2B5EF4-FFF2-40B4-BE49-F238E27FC236}">
                  <a16:creationId xmlns:a16="http://schemas.microsoft.com/office/drawing/2014/main" id="{822C1CAD-31EC-6874-E4AD-F497F758779D}"/>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209">
              <a:extLst>
                <a:ext uri="{FF2B5EF4-FFF2-40B4-BE49-F238E27FC236}">
                  <a16:creationId xmlns:a16="http://schemas.microsoft.com/office/drawing/2014/main" id="{EDD99B50-772E-8EDD-3755-9052C60E8FF0}"/>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210">
              <a:extLst>
                <a:ext uri="{FF2B5EF4-FFF2-40B4-BE49-F238E27FC236}">
                  <a16:creationId xmlns:a16="http://schemas.microsoft.com/office/drawing/2014/main" id="{92329D07-33DE-7D74-05BC-1BA0F51B0B99}"/>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211">
              <a:extLst>
                <a:ext uri="{FF2B5EF4-FFF2-40B4-BE49-F238E27FC236}">
                  <a16:creationId xmlns:a16="http://schemas.microsoft.com/office/drawing/2014/main" id="{75591599-0D64-D00B-11F6-8E1F18883319}"/>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212">
              <a:extLst>
                <a:ext uri="{FF2B5EF4-FFF2-40B4-BE49-F238E27FC236}">
                  <a16:creationId xmlns:a16="http://schemas.microsoft.com/office/drawing/2014/main" id="{6929FEFC-E3F6-730E-5765-607BBB4052C5}"/>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213">
              <a:extLst>
                <a:ext uri="{FF2B5EF4-FFF2-40B4-BE49-F238E27FC236}">
                  <a16:creationId xmlns:a16="http://schemas.microsoft.com/office/drawing/2014/main" id="{34E3E772-0902-A89A-0488-B8F0972B3BA6}"/>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214">
              <a:extLst>
                <a:ext uri="{FF2B5EF4-FFF2-40B4-BE49-F238E27FC236}">
                  <a16:creationId xmlns:a16="http://schemas.microsoft.com/office/drawing/2014/main" id="{845A786D-4150-FB17-48B6-74402EC8509A}"/>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215">
              <a:extLst>
                <a:ext uri="{FF2B5EF4-FFF2-40B4-BE49-F238E27FC236}">
                  <a16:creationId xmlns:a16="http://schemas.microsoft.com/office/drawing/2014/main" id="{65C0BEC2-AA60-533D-146B-01C736301231}"/>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216">
              <a:extLst>
                <a:ext uri="{FF2B5EF4-FFF2-40B4-BE49-F238E27FC236}">
                  <a16:creationId xmlns:a16="http://schemas.microsoft.com/office/drawing/2014/main" id="{5732C634-090B-F6FA-1B63-5BFE380BDEB6}"/>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217">
              <a:extLst>
                <a:ext uri="{FF2B5EF4-FFF2-40B4-BE49-F238E27FC236}">
                  <a16:creationId xmlns:a16="http://schemas.microsoft.com/office/drawing/2014/main" id="{759887F7-48B9-091D-0D4A-449C63FD3086}"/>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218">
              <a:extLst>
                <a:ext uri="{FF2B5EF4-FFF2-40B4-BE49-F238E27FC236}">
                  <a16:creationId xmlns:a16="http://schemas.microsoft.com/office/drawing/2014/main" id="{8E1EF807-6AAC-5824-1032-28CBC5F98DF6}"/>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219">
              <a:extLst>
                <a:ext uri="{FF2B5EF4-FFF2-40B4-BE49-F238E27FC236}">
                  <a16:creationId xmlns:a16="http://schemas.microsoft.com/office/drawing/2014/main" id="{AA57CCE2-185E-5A0C-AA79-9CA752E3DED4}"/>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220">
              <a:extLst>
                <a:ext uri="{FF2B5EF4-FFF2-40B4-BE49-F238E27FC236}">
                  <a16:creationId xmlns:a16="http://schemas.microsoft.com/office/drawing/2014/main" id="{78D0E3B2-38FB-D500-B6F3-705F76C7A0D6}"/>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6" name="Freeform 221">
              <a:extLst>
                <a:ext uri="{FF2B5EF4-FFF2-40B4-BE49-F238E27FC236}">
                  <a16:creationId xmlns:a16="http://schemas.microsoft.com/office/drawing/2014/main" id="{C4EAFC8B-47BF-1735-E356-E818BEECE397}"/>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7" name="Freeform 222">
              <a:extLst>
                <a:ext uri="{FF2B5EF4-FFF2-40B4-BE49-F238E27FC236}">
                  <a16:creationId xmlns:a16="http://schemas.microsoft.com/office/drawing/2014/main" id="{8A2DB459-CD52-E00D-5946-2626A0E78734}"/>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8" name="Freeform 223">
              <a:extLst>
                <a:ext uri="{FF2B5EF4-FFF2-40B4-BE49-F238E27FC236}">
                  <a16:creationId xmlns:a16="http://schemas.microsoft.com/office/drawing/2014/main" id="{5C124E16-4450-B119-0E04-E49FFD3888D5}"/>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9" name="Freeform 224">
              <a:extLst>
                <a:ext uri="{FF2B5EF4-FFF2-40B4-BE49-F238E27FC236}">
                  <a16:creationId xmlns:a16="http://schemas.microsoft.com/office/drawing/2014/main" id="{DCB70422-1685-06D2-C6BB-1A7368C918C1}"/>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225">
              <a:extLst>
                <a:ext uri="{FF2B5EF4-FFF2-40B4-BE49-F238E27FC236}">
                  <a16:creationId xmlns:a16="http://schemas.microsoft.com/office/drawing/2014/main" id="{006A72E2-1F34-5021-2F55-4167F3A41B5E}"/>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226">
              <a:extLst>
                <a:ext uri="{FF2B5EF4-FFF2-40B4-BE49-F238E27FC236}">
                  <a16:creationId xmlns:a16="http://schemas.microsoft.com/office/drawing/2014/main" id="{2922CC36-3AEC-6192-D37C-55BA02FB17F1}"/>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227">
              <a:extLst>
                <a:ext uri="{FF2B5EF4-FFF2-40B4-BE49-F238E27FC236}">
                  <a16:creationId xmlns:a16="http://schemas.microsoft.com/office/drawing/2014/main" id="{DCF53AE9-298D-ACF8-06E7-6C8660854F24}"/>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228">
              <a:extLst>
                <a:ext uri="{FF2B5EF4-FFF2-40B4-BE49-F238E27FC236}">
                  <a16:creationId xmlns:a16="http://schemas.microsoft.com/office/drawing/2014/main" id="{166837C1-12DC-3E97-340F-6F62A892B016}"/>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229">
              <a:extLst>
                <a:ext uri="{FF2B5EF4-FFF2-40B4-BE49-F238E27FC236}">
                  <a16:creationId xmlns:a16="http://schemas.microsoft.com/office/drawing/2014/main" id="{1D7D89E0-0158-FF7D-292D-557CE79D2072}"/>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230">
              <a:extLst>
                <a:ext uri="{FF2B5EF4-FFF2-40B4-BE49-F238E27FC236}">
                  <a16:creationId xmlns:a16="http://schemas.microsoft.com/office/drawing/2014/main" id="{537B9CFF-835E-FAEA-17B1-13E85AE70E4F}"/>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231">
              <a:extLst>
                <a:ext uri="{FF2B5EF4-FFF2-40B4-BE49-F238E27FC236}">
                  <a16:creationId xmlns:a16="http://schemas.microsoft.com/office/drawing/2014/main" id="{E196ABFE-8DA9-5A57-06E1-AC45F72AA6CE}"/>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232">
              <a:extLst>
                <a:ext uri="{FF2B5EF4-FFF2-40B4-BE49-F238E27FC236}">
                  <a16:creationId xmlns:a16="http://schemas.microsoft.com/office/drawing/2014/main" id="{E7BDF40E-6763-2B0B-9AF2-24F7C5DC56D4}"/>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233">
              <a:extLst>
                <a:ext uri="{FF2B5EF4-FFF2-40B4-BE49-F238E27FC236}">
                  <a16:creationId xmlns:a16="http://schemas.microsoft.com/office/drawing/2014/main" id="{A6766093-479A-AE24-EBD9-190378412307}"/>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234">
              <a:extLst>
                <a:ext uri="{FF2B5EF4-FFF2-40B4-BE49-F238E27FC236}">
                  <a16:creationId xmlns:a16="http://schemas.microsoft.com/office/drawing/2014/main" id="{F27B9ADB-73E2-E9D2-6F73-BDBB4C630587}"/>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235">
              <a:extLst>
                <a:ext uri="{FF2B5EF4-FFF2-40B4-BE49-F238E27FC236}">
                  <a16:creationId xmlns:a16="http://schemas.microsoft.com/office/drawing/2014/main" id="{2DD2F99F-7AC3-D644-E4B4-E5515F7BA8F6}"/>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236">
              <a:extLst>
                <a:ext uri="{FF2B5EF4-FFF2-40B4-BE49-F238E27FC236}">
                  <a16:creationId xmlns:a16="http://schemas.microsoft.com/office/drawing/2014/main" id="{8CC62359-64D5-554F-19C3-A2E3C6DE4A36}"/>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237">
              <a:extLst>
                <a:ext uri="{FF2B5EF4-FFF2-40B4-BE49-F238E27FC236}">
                  <a16:creationId xmlns:a16="http://schemas.microsoft.com/office/drawing/2014/main" id="{F330DC12-5217-3057-4241-D82724D8548A}"/>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238">
              <a:extLst>
                <a:ext uri="{FF2B5EF4-FFF2-40B4-BE49-F238E27FC236}">
                  <a16:creationId xmlns:a16="http://schemas.microsoft.com/office/drawing/2014/main" id="{4BD9FB4B-5C19-93E4-AA33-3A03650455D9}"/>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239">
              <a:extLst>
                <a:ext uri="{FF2B5EF4-FFF2-40B4-BE49-F238E27FC236}">
                  <a16:creationId xmlns:a16="http://schemas.microsoft.com/office/drawing/2014/main" id="{D57B1E9C-D71D-0B88-617D-CADC0916A6B2}"/>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240">
              <a:extLst>
                <a:ext uri="{FF2B5EF4-FFF2-40B4-BE49-F238E27FC236}">
                  <a16:creationId xmlns:a16="http://schemas.microsoft.com/office/drawing/2014/main" id="{C7D09BEF-4067-435F-514F-D5FF2EF810AF}"/>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241">
              <a:extLst>
                <a:ext uri="{FF2B5EF4-FFF2-40B4-BE49-F238E27FC236}">
                  <a16:creationId xmlns:a16="http://schemas.microsoft.com/office/drawing/2014/main" id="{97E51C44-70F8-199A-BC22-44CB37235488}"/>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242">
              <a:extLst>
                <a:ext uri="{FF2B5EF4-FFF2-40B4-BE49-F238E27FC236}">
                  <a16:creationId xmlns:a16="http://schemas.microsoft.com/office/drawing/2014/main" id="{F80386B8-4058-3C5A-84A4-7B700397BC62}"/>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243">
              <a:extLst>
                <a:ext uri="{FF2B5EF4-FFF2-40B4-BE49-F238E27FC236}">
                  <a16:creationId xmlns:a16="http://schemas.microsoft.com/office/drawing/2014/main" id="{484841ED-F754-F915-0736-D2E0EC8066C4}"/>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244">
              <a:extLst>
                <a:ext uri="{FF2B5EF4-FFF2-40B4-BE49-F238E27FC236}">
                  <a16:creationId xmlns:a16="http://schemas.microsoft.com/office/drawing/2014/main" id="{0DD27E76-9E8F-3F1B-0D03-34B7DAEEFCF0}"/>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245">
              <a:extLst>
                <a:ext uri="{FF2B5EF4-FFF2-40B4-BE49-F238E27FC236}">
                  <a16:creationId xmlns:a16="http://schemas.microsoft.com/office/drawing/2014/main" id="{5B6C1862-C76C-D836-B821-2FFB14296811}"/>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246">
              <a:extLst>
                <a:ext uri="{FF2B5EF4-FFF2-40B4-BE49-F238E27FC236}">
                  <a16:creationId xmlns:a16="http://schemas.microsoft.com/office/drawing/2014/main" id="{B5012C1C-9E86-23B0-0233-A42C56F7B5B8}"/>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247">
              <a:extLst>
                <a:ext uri="{FF2B5EF4-FFF2-40B4-BE49-F238E27FC236}">
                  <a16:creationId xmlns:a16="http://schemas.microsoft.com/office/drawing/2014/main" id="{2E6F3C67-5A79-B9A9-2ACB-7DC70BC1898A}"/>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248">
              <a:extLst>
                <a:ext uri="{FF2B5EF4-FFF2-40B4-BE49-F238E27FC236}">
                  <a16:creationId xmlns:a16="http://schemas.microsoft.com/office/drawing/2014/main" id="{868BD78F-5182-BA9F-D7EA-46E414CAAE5A}"/>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3" name="Action Button: Forward or Next 292">
            <a:hlinkClick r:id="" action="ppaction://hlinkshowjump?jump=nextslide" highlightClick="1"/>
            <a:extLst>
              <a:ext uri="{FF2B5EF4-FFF2-40B4-BE49-F238E27FC236}">
                <a16:creationId xmlns:a16="http://schemas.microsoft.com/office/drawing/2014/main" id="{5DA576A8-9744-ECE1-9E6D-782BEB4A64D4}"/>
              </a:ext>
              <a:ext uri="{C183D7F6-B498-43B3-948B-1728B52AA6E4}">
                <adec:decorative xmlns:adec="http://schemas.microsoft.com/office/drawing/2017/decorative" val="1"/>
              </a:ext>
            </a:extLst>
          </p:cNvPr>
          <p:cNvSpPr/>
          <p:nvPr/>
        </p:nvSpPr>
        <p:spPr>
          <a:xfrm>
            <a:off x="4219575" y="56007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295" name="Rectangle 61">
            <a:extLst>
              <a:ext uri="{FF2B5EF4-FFF2-40B4-BE49-F238E27FC236}">
                <a16:creationId xmlns:a16="http://schemas.microsoft.com/office/drawing/2014/main" id="{7FFA9B1D-E3C3-FB1C-0BE8-425FB2DC37F6}"/>
              </a:ext>
            </a:extLst>
          </p:cNvPr>
          <p:cNvSpPr>
            <a:spLocks noChangeArrowheads="1"/>
          </p:cNvSpPr>
          <p:nvPr/>
        </p:nvSpPr>
        <p:spPr bwMode="auto">
          <a:xfrm>
            <a:off x="4043363" y="5276850"/>
            <a:ext cx="1295400" cy="241300"/>
          </a:xfrm>
          <a:prstGeom prst="rect">
            <a:avLst/>
          </a:prstGeom>
          <a:noFill/>
          <a:ln w="9525">
            <a:noFill/>
            <a:miter lim="800000"/>
            <a:headEnd/>
            <a:tailEnd/>
          </a:ln>
          <a:effectLst/>
        </p:spPr>
        <p:txBody>
          <a:bodyPr wrap="none" anchor="ctr"/>
          <a:lstStyle/>
          <a:p>
            <a:pPr algn="ctr" eaLnBrk="0" hangingPunct="0">
              <a:defRPr/>
            </a:pPr>
            <a:r>
              <a:rPr lang="en-US" sz="1800" b="1" i="1" dirty="0">
                <a:solidFill>
                  <a:schemeClr val="tx2"/>
                </a:solidFill>
                <a:effectLst>
                  <a:outerShdw blurRad="38100" dist="38100" dir="2700000" algn="tl">
                    <a:srgbClr val="C0C0C0"/>
                  </a:outerShdw>
                </a:effectLst>
                <a:latin typeface="Arial" charset="0"/>
              </a:rPr>
              <a:t>Go to Credits</a:t>
            </a:r>
          </a:p>
        </p:txBody>
      </p:sp>
      <p:pic>
        <p:nvPicPr>
          <p:cNvPr id="297" name="j0073438.wav">
            <a:hlinkClick r:id="" action="ppaction://media"/>
            <a:extLst>
              <a:ext uri="{FF2B5EF4-FFF2-40B4-BE49-F238E27FC236}">
                <a16:creationId xmlns:a16="http://schemas.microsoft.com/office/drawing/2014/main" id="{14442AD4-EEC2-A954-CF0F-915AB45EF607}"/>
              </a:ext>
              <a:ext uri="{C183D7F6-B498-43B3-948B-1728B52AA6E4}">
                <adec:decorative xmlns:adec="http://schemas.microsoft.com/office/drawing/2017/decorative" val="1"/>
              </a:ext>
            </a:extLst>
          </p:cNvPr>
          <p:cNvPicPr>
            <a:picLocks noRot="1" noChangeAspect="1"/>
          </p:cNvPicPr>
          <p:nvPr>
            <a:wavAudioFile r:embed="rId1" name="j0074689.wav"/>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60" name="Object 2">
            <a:hlinkClick r:id="" action="ppaction://ole?verb=0"/>
            <a:extLst>
              <a:ext uri="{FF2B5EF4-FFF2-40B4-BE49-F238E27FC236}">
                <a16:creationId xmlns:a16="http://schemas.microsoft.com/office/drawing/2014/main" id="{5BA6356F-3394-6C0F-A22A-8EBFDD5A5EA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72998873"/>
              </p:ext>
            </p:extLst>
          </p:nvPr>
        </p:nvGraphicFramePr>
        <p:xfrm>
          <a:off x="9296400" y="58801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304520" imgH="304520" progId="SoundRec">
                  <p:embed/>
                </p:oleObj>
              </mc:Choice>
              <mc:Fallback>
                <p:oleObj name="Sound Recorder Document" r:id="rId6" imgW="304520" imgH="304520" progId="SoundRec">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6400" y="58801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 name="Footer Placeholder 3">
            <a:extLst>
              <a:ext uri="{FF2B5EF4-FFF2-40B4-BE49-F238E27FC236}">
                <a16:creationId xmlns:a16="http://schemas.microsoft.com/office/drawing/2014/main" id="{E56160EE-95C3-9610-1D6C-4CBFC591DC9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89"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BC82-52AD-375B-098B-FEB6766F4E2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22</a:t>
            </a:r>
          </a:p>
        </p:txBody>
      </p:sp>
      <p:pic>
        <p:nvPicPr>
          <p:cNvPr id="6" name="Content Placeholder 5">
            <a:extLst>
              <a:ext uri="{FF2B5EF4-FFF2-40B4-BE49-F238E27FC236}">
                <a16:creationId xmlns:a16="http://schemas.microsoft.com/office/drawing/2014/main" id="{A7F972F3-EAE4-BCDB-A94C-71EA3FE3E856}"/>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 Box 7">
            <a:extLst>
              <a:ext uri="{FF2B5EF4-FFF2-40B4-BE49-F238E27FC236}">
                <a16:creationId xmlns:a16="http://schemas.microsoft.com/office/drawing/2014/main" id="{AA032CD1-EC58-15CA-C71B-A7940E18CCA6}"/>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dirty="0">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0F04AF73-173E-1CEE-065C-B10DC6FF2948}"/>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dirty="0">
                <a:effectLst>
                  <a:outerShdw blurRad="38100" dist="38100" dir="2700000" algn="tl">
                    <a:srgbClr val="C0C0C0"/>
                  </a:outerShdw>
                </a:effectLst>
                <a:latin typeface="Arial" charset="0"/>
              </a:rPr>
              <a:t>Seminole State College</a:t>
            </a:r>
          </a:p>
          <a:p>
            <a:pPr algn="ctr" eaLnBrk="0" hangingPunct="0">
              <a:defRPr/>
            </a:pPr>
            <a:r>
              <a:rPr lang="en-US" sz="2400" b="1" i="1" dirty="0">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E2D54332-217C-1575-AC31-0868E0F70344}"/>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2000" b="1" i="1">
                <a:solidFill>
                  <a:srgbClr val="C00000"/>
                </a:solidFill>
              </a:rPr>
              <a:t>Project Producers</a:t>
            </a:r>
            <a:endParaRPr lang="en-US" altLang="en-US" sz="2400" b="1" i="1">
              <a:solidFill>
                <a:srgbClr val="C00000"/>
              </a:solidFill>
            </a:endParaRPr>
          </a:p>
          <a:p>
            <a:pPr>
              <a:buFontTx/>
              <a:buChar char="•"/>
            </a:pPr>
            <a:r>
              <a:rPr lang="en-US" altLang="en-US" sz="1600"/>
              <a:t>Nissa Hopkins</a:t>
            </a:r>
          </a:p>
          <a:p>
            <a:pPr>
              <a:buFontTx/>
              <a:buChar char="•"/>
            </a:pPr>
            <a:r>
              <a:rPr lang="en-US" altLang="en-US" sz="1600"/>
              <a:t>Marco Yepez</a:t>
            </a:r>
          </a:p>
          <a:p>
            <a:pPr>
              <a:buFontTx/>
              <a:buChar char="•"/>
            </a:pPr>
            <a:r>
              <a:rPr lang="en-US" altLang="en-US" sz="1600"/>
              <a:t>Elias Moskona</a:t>
            </a:r>
            <a:endParaRPr lang="en-US" altLang="en-US"/>
          </a:p>
        </p:txBody>
      </p:sp>
      <p:sp>
        <p:nvSpPr>
          <p:cNvPr id="110" name="Rectangle 10">
            <a:extLst>
              <a:ext uri="{FF2B5EF4-FFF2-40B4-BE49-F238E27FC236}">
                <a16:creationId xmlns:a16="http://schemas.microsoft.com/office/drawing/2014/main" id="{D24657BD-0593-65DD-202C-69FD1FA9DC58}"/>
              </a:ext>
            </a:extLst>
          </p:cNvPr>
          <p:cNvSpPr>
            <a:spLocks noChangeArrowheads="1"/>
          </p:cNvSpPr>
          <p:nvPr/>
        </p:nvSpPr>
        <p:spPr bwMode="auto">
          <a:xfrm>
            <a:off x="3581400" y="3352800"/>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2000" b="1">
                <a:solidFill>
                  <a:schemeClr val="tx2"/>
                </a:solidFill>
              </a:rPr>
              <a:t> </a:t>
            </a:r>
            <a:r>
              <a:rPr lang="en-US" altLang="en-US" sz="2000" b="1">
                <a:solidFill>
                  <a:srgbClr val="C00000"/>
                </a:solidFill>
              </a:rPr>
              <a:t>Web Support</a:t>
            </a:r>
          </a:p>
          <a:p>
            <a:pPr>
              <a:buFont typeface="Arial" panose="020B0604020202020204" pitchFamily="34" charset="0"/>
              <a:buChar char="•"/>
            </a:pPr>
            <a:r>
              <a:rPr lang="en-US" altLang="en-US" sz="1600"/>
              <a:t>Edith Morales</a:t>
            </a:r>
          </a:p>
          <a:p>
            <a:pPr>
              <a:buFont typeface="Arial" panose="020B0604020202020204" pitchFamily="34" charset="0"/>
              <a:buChar char="•"/>
            </a:pPr>
            <a:r>
              <a:rPr lang="en-US" altLang="en-US" sz="1600"/>
              <a:t>Anna Flores</a:t>
            </a:r>
          </a:p>
          <a:p>
            <a:pPr>
              <a:buFont typeface="Arial" panose="020B0604020202020204" pitchFamily="34" charset="0"/>
              <a:buChar char="•"/>
            </a:pPr>
            <a:r>
              <a:rPr lang="en-US" altLang="en-US" sz="1600"/>
              <a:t>Les Lusk</a:t>
            </a:r>
            <a:br>
              <a:rPr lang="en-US" altLang="en-US" sz="2000"/>
            </a:br>
            <a:endParaRPr lang="en-US" altLang="en-US" sz="2000"/>
          </a:p>
        </p:txBody>
      </p:sp>
      <p:sp>
        <p:nvSpPr>
          <p:cNvPr id="7" name="Footer Placeholder 3">
            <a:extLst>
              <a:ext uri="{FF2B5EF4-FFF2-40B4-BE49-F238E27FC236}">
                <a16:creationId xmlns:a16="http://schemas.microsoft.com/office/drawing/2014/main" id="{EE793B33-9C96-ECB2-BB8A-1448776493C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E980-1FBA-A293-FC24-22BA20E6939A}"/>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11" name="Content Placeholder 5">
            <a:extLst>
              <a:ext uri="{FF2B5EF4-FFF2-40B4-BE49-F238E27FC236}">
                <a16:creationId xmlns:a16="http://schemas.microsoft.com/office/drawing/2014/main" id="{FC60A043-E77C-4F9D-7477-96E8A2F4AB9A}"/>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3" descr="MCj04348100000[1]">
            <a:extLst>
              <a:ext uri="{FF2B5EF4-FFF2-40B4-BE49-F238E27FC236}">
                <a16:creationId xmlns:a16="http://schemas.microsoft.com/office/drawing/2014/main" id="{F702C1F4-A599-6F2C-B630-784FFDEFAFF3}"/>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7">
            <a:extLst>
              <a:ext uri="{FF2B5EF4-FFF2-40B4-BE49-F238E27FC236}">
                <a16:creationId xmlns:a16="http://schemas.microsoft.com/office/drawing/2014/main" id="{D13D9CBE-F236-D94E-0ABA-880FA0F5298D}"/>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b="1" i="1"/>
              <a:t>Reading Comprehension Skills Practice</a:t>
            </a:r>
          </a:p>
        </p:txBody>
      </p:sp>
      <p:sp>
        <p:nvSpPr>
          <p:cNvPr id="5124" name="Rectangle 12">
            <a:extLst>
              <a:ext uri="{FF2B5EF4-FFF2-40B4-BE49-F238E27FC236}">
                <a16:creationId xmlns:a16="http://schemas.microsoft.com/office/drawing/2014/main" id="{8A8B6DD3-6F98-DF82-0A73-38E1822BD8E9}"/>
              </a:ext>
            </a:extLst>
          </p:cNvPr>
          <p:cNvSpPr>
            <a:spLocks noChangeArrowheads="1"/>
          </p:cNvSpPr>
          <p:nvPr/>
        </p:nvSpPr>
        <p:spPr bwMode="auto">
          <a:xfrm>
            <a:off x="685800" y="2057400"/>
            <a:ext cx="6248400" cy="1187450"/>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3" name="Text Box 15">
            <a:extLst>
              <a:ext uri="{FF2B5EF4-FFF2-40B4-BE49-F238E27FC236}">
                <a16:creationId xmlns:a16="http://schemas.microsoft.com/office/drawing/2014/main" id="{4F2A56A5-937A-5D43-CCB3-9B843291A53E}"/>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2" name="Text Box 14">
            <a:extLst>
              <a:ext uri="{FF2B5EF4-FFF2-40B4-BE49-F238E27FC236}">
                <a16:creationId xmlns:a16="http://schemas.microsoft.com/office/drawing/2014/main" id="{BDC345DE-F2C2-1656-871D-2776BCE964F9}"/>
              </a:ext>
            </a:extLst>
          </p:cNvPr>
          <p:cNvSpPr txBox="1">
            <a:spLocks noChangeArrowheads="1"/>
          </p:cNvSpPr>
          <p:nvPr/>
        </p:nvSpPr>
        <p:spPr bwMode="auto">
          <a:xfrm>
            <a:off x="5715000" y="3278187"/>
            <a:ext cx="2935288" cy="8302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b="1" i="1" dirty="0">
                <a:solidFill>
                  <a:srgbClr val="C00000"/>
                </a:solidFill>
              </a:rPr>
              <a:t>Scanning and Key </a:t>
            </a:r>
          </a:p>
          <a:p>
            <a:pPr eaLnBrk="1" hangingPunct="1"/>
            <a:r>
              <a:rPr lang="en-US" altLang="en-US" sz="2400" b="1" i="1" dirty="0">
                <a:solidFill>
                  <a:srgbClr val="C00000"/>
                </a:solidFill>
              </a:rPr>
              <a:t>Word Recognition</a:t>
            </a:r>
          </a:p>
        </p:txBody>
      </p:sp>
      <p:sp>
        <p:nvSpPr>
          <p:cNvPr id="53265" name="Text Box 17">
            <a:extLst>
              <a:ext uri="{FF2B5EF4-FFF2-40B4-BE49-F238E27FC236}">
                <a16:creationId xmlns:a16="http://schemas.microsoft.com/office/drawing/2014/main" id="{33848BB3-61C8-B08A-571D-BC73751F312D}"/>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53264" name="Picture 16" descr="j0236467">
            <a:extLst>
              <a:ext uri="{FF2B5EF4-FFF2-40B4-BE49-F238E27FC236}">
                <a16:creationId xmlns:a16="http://schemas.microsoft.com/office/drawing/2014/main" id="{ACEC2174-4AB0-62C6-A6A1-AC59E55817C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343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3313.WAV">
            <a:hlinkClick r:id="" action="ppaction://media"/>
            <a:extLst>
              <a:ext uri="{FF2B5EF4-FFF2-40B4-BE49-F238E27FC236}">
                <a16:creationId xmlns:a16="http://schemas.microsoft.com/office/drawing/2014/main" id="{55E3DDED-16F8-9D70-65A0-2378B3759F88}"/>
              </a:ext>
              <a:ext uri="{C183D7F6-B498-43B3-948B-1728B52AA6E4}">
                <adec:decorative xmlns:adec="http://schemas.microsoft.com/office/drawing/2017/decorative" val="1"/>
              </a:ext>
            </a:extLst>
          </p:cNvPr>
          <p:cNvPicPr>
            <a:picLocks noRot="1" noChangeAspect="1"/>
          </p:cNvPicPr>
          <p:nvPr>
            <a:wavAudioFile r:embed="rId1" name="Reading Scan-01.WAV"/>
          </p:nvPr>
        </p:nvPicPr>
        <p:blipFill>
          <a:blip r:embed="rId7">
            <a:extLst>
              <a:ext uri="{28A0092B-C50C-407E-A947-70E740481C1C}">
                <a14:useLocalDpi xmlns:a14="http://schemas.microsoft.com/office/drawing/2010/main" val="0"/>
              </a:ext>
            </a:extLst>
          </a:blip>
          <a:srcRect/>
          <a:stretch>
            <a:fillRect/>
          </a:stretch>
        </p:blipFill>
        <p:spPr bwMode="auto">
          <a:xfrm>
            <a:off x="93726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DBD6ADEA-7716-FD27-9007-D1F9ACD06954}"/>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375" fill="hold"/>
                                        <p:tgtEl>
                                          <p:spTgt spid="10"/>
                                        </p:tgtEl>
                                      </p:cBhvr>
                                    </p:cmd>
                                  </p:childTnLst>
                                </p:cTn>
                              </p:par>
                              <p:par>
                                <p:cTn id="7" presetID="20" presetClass="entr" presetSubtype="0" fill="hold" grpId="0" nodeType="withEffect">
                                  <p:stCondLst>
                                    <p:cond delay="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grpId="0" nodeType="withEffect">
                                  <p:stCondLst>
                                    <p:cond delay="109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580">
                                          <p:stCondLst>
                                            <p:cond delay="0"/>
                                          </p:stCondLst>
                                        </p:cTn>
                                        <p:tgtEl>
                                          <p:spTgt spid="53263"/>
                                        </p:tgtEl>
                                      </p:cBhvr>
                                    </p:animEffect>
                                    <p:anim calcmode="lin" valueType="num">
                                      <p:cBhvr>
                                        <p:cTn id="13" dur="1822"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326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326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3263"/>
                                        </p:tgtEl>
                                        <p:attrNameLst>
                                          <p:attrName>ppt_y</p:attrName>
                                        </p:attrNameLst>
                                      </p:cBhvr>
                                      <p:tavLst>
                                        <p:tav tm="0" fmla="#ppt_y-sin(pi*$)/81">
                                          <p:val>
                                            <p:fltVal val="0"/>
                                          </p:val>
                                        </p:tav>
                                        <p:tav tm="100000">
                                          <p:val>
                                            <p:fltVal val="1"/>
                                          </p:val>
                                        </p:tav>
                                      </p:tavLst>
                                    </p:anim>
                                    <p:animScale>
                                      <p:cBhvr>
                                        <p:cTn id="18" dur="26">
                                          <p:stCondLst>
                                            <p:cond delay="650"/>
                                          </p:stCondLst>
                                        </p:cTn>
                                        <p:tgtEl>
                                          <p:spTgt spid="53263"/>
                                        </p:tgtEl>
                                      </p:cBhvr>
                                      <p:to x="100000" y="60000"/>
                                    </p:animScale>
                                    <p:animScale>
                                      <p:cBhvr>
                                        <p:cTn id="19" dur="166" decel="50000">
                                          <p:stCondLst>
                                            <p:cond delay="676"/>
                                          </p:stCondLst>
                                        </p:cTn>
                                        <p:tgtEl>
                                          <p:spTgt spid="53263"/>
                                        </p:tgtEl>
                                      </p:cBhvr>
                                      <p:to x="100000" y="100000"/>
                                    </p:animScale>
                                    <p:animScale>
                                      <p:cBhvr>
                                        <p:cTn id="20" dur="26">
                                          <p:stCondLst>
                                            <p:cond delay="1312"/>
                                          </p:stCondLst>
                                        </p:cTn>
                                        <p:tgtEl>
                                          <p:spTgt spid="53263"/>
                                        </p:tgtEl>
                                      </p:cBhvr>
                                      <p:to x="100000" y="80000"/>
                                    </p:animScale>
                                    <p:animScale>
                                      <p:cBhvr>
                                        <p:cTn id="21" dur="166" decel="50000">
                                          <p:stCondLst>
                                            <p:cond delay="1338"/>
                                          </p:stCondLst>
                                        </p:cTn>
                                        <p:tgtEl>
                                          <p:spTgt spid="53263"/>
                                        </p:tgtEl>
                                      </p:cBhvr>
                                      <p:to x="100000" y="100000"/>
                                    </p:animScale>
                                    <p:animScale>
                                      <p:cBhvr>
                                        <p:cTn id="22" dur="26">
                                          <p:stCondLst>
                                            <p:cond delay="1642"/>
                                          </p:stCondLst>
                                        </p:cTn>
                                        <p:tgtEl>
                                          <p:spTgt spid="53263"/>
                                        </p:tgtEl>
                                      </p:cBhvr>
                                      <p:to x="100000" y="90000"/>
                                    </p:animScale>
                                    <p:animScale>
                                      <p:cBhvr>
                                        <p:cTn id="23" dur="166" decel="50000">
                                          <p:stCondLst>
                                            <p:cond delay="1668"/>
                                          </p:stCondLst>
                                        </p:cTn>
                                        <p:tgtEl>
                                          <p:spTgt spid="53263"/>
                                        </p:tgtEl>
                                      </p:cBhvr>
                                      <p:to x="100000" y="100000"/>
                                    </p:animScale>
                                    <p:animScale>
                                      <p:cBhvr>
                                        <p:cTn id="24" dur="26">
                                          <p:stCondLst>
                                            <p:cond delay="1808"/>
                                          </p:stCondLst>
                                        </p:cTn>
                                        <p:tgtEl>
                                          <p:spTgt spid="53263"/>
                                        </p:tgtEl>
                                      </p:cBhvr>
                                      <p:to x="100000" y="95000"/>
                                    </p:animScale>
                                    <p:animScale>
                                      <p:cBhvr>
                                        <p:cTn id="25" dur="166" decel="50000">
                                          <p:stCondLst>
                                            <p:cond delay="1834"/>
                                          </p:stCondLst>
                                        </p:cTn>
                                        <p:tgtEl>
                                          <p:spTgt spid="53263"/>
                                        </p:tgtEl>
                                      </p:cBhvr>
                                      <p:to x="100000" y="100000"/>
                                    </p:animScale>
                                  </p:childTnLst>
                                </p:cTn>
                              </p:par>
                              <p:par>
                                <p:cTn id="26" presetID="26" presetClass="entr" presetSubtype="0" fill="hold" grpId="0" nodeType="withEffect">
                                  <p:stCondLst>
                                    <p:cond delay="130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par>
                                <p:cTn id="42" presetID="37" presetClass="entr" presetSubtype="0" fill="hold" nodeType="withEffect">
                                  <p:stCondLst>
                                    <p:cond delay="13000"/>
                                  </p:stCondLst>
                                  <p:childTnLst>
                                    <p:set>
                                      <p:cBhvr>
                                        <p:cTn id="43" dur="1" fill="hold">
                                          <p:stCondLst>
                                            <p:cond delay="0"/>
                                          </p:stCondLst>
                                        </p:cTn>
                                        <p:tgtEl>
                                          <p:spTgt spid="53264"/>
                                        </p:tgtEl>
                                        <p:attrNameLst>
                                          <p:attrName>style.visibility</p:attrName>
                                        </p:attrNameLst>
                                      </p:cBhvr>
                                      <p:to>
                                        <p:strVal val="visible"/>
                                      </p:to>
                                    </p:set>
                                    <p:animEffect transition="in" filter="fade">
                                      <p:cBhvr>
                                        <p:cTn id="44" dur="1000"/>
                                        <p:tgtEl>
                                          <p:spTgt spid="53264"/>
                                        </p:tgtEl>
                                      </p:cBhvr>
                                    </p:animEffect>
                                    <p:anim calcmode="lin" valueType="num">
                                      <p:cBhvr>
                                        <p:cTn id="45" dur="1000" fill="hold"/>
                                        <p:tgtEl>
                                          <p:spTgt spid="53264"/>
                                        </p:tgtEl>
                                        <p:attrNameLst>
                                          <p:attrName>ppt_x</p:attrName>
                                        </p:attrNameLst>
                                      </p:cBhvr>
                                      <p:tavLst>
                                        <p:tav tm="0">
                                          <p:val>
                                            <p:strVal val="#ppt_x"/>
                                          </p:val>
                                        </p:tav>
                                        <p:tav tm="100000">
                                          <p:val>
                                            <p:strVal val="#ppt_x"/>
                                          </p:val>
                                        </p:tav>
                                      </p:tavLst>
                                    </p:anim>
                                    <p:anim calcmode="lin" valueType="num">
                                      <p:cBhvr>
                                        <p:cTn id="46" dur="900" decel="100000" fill="hold"/>
                                        <p:tgtEl>
                                          <p:spTgt spid="5326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32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3263" grpId="0" animBg="1"/>
      <p:bldP spid="53262" grpId="0" animBg="1"/>
      <p:bldP spid="532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45D1-77BD-C65A-6FE0-D7EA3085999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pic>
        <p:nvPicPr>
          <p:cNvPr id="9" name="Content Placeholder 5">
            <a:extLst>
              <a:ext uri="{FF2B5EF4-FFF2-40B4-BE49-F238E27FC236}">
                <a16:creationId xmlns:a16="http://schemas.microsoft.com/office/drawing/2014/main" id="{BB8D1E60-667A-2187-F77E-B1DAE665863C}"/>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a:extLst>
              <a:ext uri="{FF2B5EF4-FFF2-40B4-BE49-F238E27FC236}">
                <a16:creationId xmlns:a16="http://schemas.microsoft.com/office/drawing/2014/main" id="{395C72D0-71B0-BFE9-1997-A78262E5E7AB}"/>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6150" name="Picture 9" descr="j0281190">
            <a:extLst>
              <a:ext uri="{FF2B5EF4-FFF2-40B4-BE49-F238E27FC236}">
                <a16:creationId xmlns:a16="http://schemas.microsoft.com/office/drawing/2014/main" id="{3BD70647-36AC-BC56-48C4-F147414F8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2831E539-285E-49C0-0468-E62A8312988E}"/>
              </a:ext>
            </a:extLst>
          </p:cNvPr>
          <p:cNvSpPr txBox="1">
            <a:spLocks noChangeArrowheads="1"/>
          </p:cNvSpPr>
          <p:nvPr/>
        </p:nvSpPr>
        <p:spPr bwMode="auto">
          <a:xfrm>
            <a:off x="1828800" y="1752600"/>
            <a:ext cx="6096000" cy="181610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What is meant by scanning? </a:t>
            </a:r>
          </a:p>
          <a:p>
            <a:pPr eaLnBrk="1" hangingPunct="1"/>
            <a:endParaRPr lang="en-US" altLang="en-US"/>
          </a:p>
          <a:p>
            <a:pPr eaLnBrk="1" hangingPunct="1"/>
            <a:r>
              <a:rPr lang="en-US" altLang="en-US"/>
              <a:t>Scanning is a  very fast reading technique. </a:t>
            </a:r>
          </a:p>
        </p:txBody>
      </p:sp>
      <p:sp>
        <p:nvSpPr>
          <p:cNvPr id="6" name="Text Box 5">
            <a:extLst>
              <a:ext uri="{FF2B5EF4-FFF2-40B4-BE49-F238E27FC236}">
                <a16:creationId xmlns:a16="http://schemas.microsoft.com/office/drawing/2014/main" id="{12D0564D-C40F-6001-E4D3-7C2A48BA7728}"/>
              </a:ext>
            </a:extLst>
          </p:cNvPr>
          <p:cNvSpPr txBox="1">
            <a:spLocks noChangeArrowheads="1"/>
          </p:cNvSpPr>
          <p:nvPr/>
        </p:nvSpPr>
        <p:spPr bwMode="auto">
          <a:xfrm>
            <a:off x="1828800" y="4114800"/>
            <a:ext cx="6096000" cy="954088"/>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It's a way to quickly look for specific information.</a:t>
            </a:r>
          </a:p>
        </p:txBody>
      </p:sp>
      <p:pic>
        <p:nvPicPr>
          <p:cNvPr id="8" name="Read3313.WAV">
            <a:hlinkClick r:id="" action="ppaction://media"/>
            <a:extLst>
              <a:ext uri="{FF2B5EF4-FFF2-40B4-BE49-F238E27FC236}">
                <a16:creationId xmlns:a16="http://schemas.microsoft.com/office/drawing/2014/main" id="{DFB4C1E1-B228-E67D-ED6C-032F91A86A2D}"/>
              </a:ext>
              <a:ext uri="{C183D7F6-B498-43B3-948B-1728B52AA6E4}">
                <adec:decorative xmlns:adec="http://schemas.microsoft.com/office/drawing/2017/decorative" val="1"/>
              </a:ext>
            </a:extLst>
          </p:cNvPr>
          <p:cNvPicPr>
            <a:picLocks noRot="1" noChangeAspect="1"/>
          </p:cNvPicPr>
          <p:nvPr>
            <a:wavAudioFile r:embed="rId1" name="Reading Scan-02.WAV"/>
          </p:nvPr>
        </p:nvPicPr>
        <p:blipFill>
          <a:blip r:embed="rId6">
            <a:extLst>
              <a:ext uri="{28A0092B-C50C-407E-A947-70E740481C1C}">
                <a14:useLocalDpi xmlns:a14="http://schemas.microsoft.com/office/drawing/2010/main" val="0"/>
              </a:ext>
            </a:extLst>
          </a:blip>
          <a:srcRect/>
          <a:stretch>
            <a:fillRect/>
          </a:stretch>
        </p:blipFill>
        <p:spPr bwMode="auto">
          <a:xfrm>
            <a:off x="9209088" y="6073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29DD32F5-5C4E-A6CE-7847-FAD46CAB4C2D}"/>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775" fill="hold"/>
                                        <p:tgtEl>
                                          <p:spTgt spid="8"/>
                                        </p:tgtEl>
                                      </p:cBhvr>
                                    </p:cmd>
                                  </p:childTnLst>
                                </p:cTn>
                              </p:par>
                              <p:par>
                                <p:cTn id="7" presetID="47" presetClass="entr" presetSubtype="0" fill="hold" grpId="0" nodeType="withEffect">
                                  <p:stCondLst>
                                    <p:cond delay="90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7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5061"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F02D-B0CA-FF65-A78C-CDDC76FC579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pic>
        <p:nvPicPr>
          <p:cNvPr id="9" name="Content Placeholder 5">
            <a:extLst>
              <a:ext uri="{FF2B5EF4-FFF2-40B4-BE49-F238E27FC236}">
                <a16:creationId xmlns:a16="http://schemas.microsoft.com/office/drawing/2014/main" id="{53647D9B-5AC4-5A35-7C87-BF0DA40DADE6}"/>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a:extLst>
              <a:ext uri="{FF2B5EF4-FFF2-40B4-BE49-F238E27FC236}">
                <a16:creationId xmlns:a16="http://schemas.microsoft.com/office/drawing/2014/main" id="{8DD72E11-55EB-0E49-1B6E-4F4BD2394E8B}"/>
              </a:ext>
            </a:extLst>
          </p:cNvPr>
          <p:cNvSpPr txBox="1">
            <a:spLocks noChangeArrowheads="1"/>
          </p:cNvSpPr>
          <p:nvPr/>
        </p:nvSpPr>
        <p:spPr bwMode="auto">
          <a:xfrm>
            <a:off x="1122363"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7174" name="Picture 5" descr="j0281190">
            <a:extLst>
              <a:ext uri="{FF2B5EF4-FFF2-40B4-BE49-F238E27FC236}">
                <a16:creationId xmlns:a16="http://schemas.microsoft.com/office/drawing/2014/main" id="{7C27F0DD-3790-7909-D252-336DCA32B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a:extLst>
              <a:ext uri="{FF2B5EF4-FFF2-40B4-BE49-F238E27FC236}">
                <a16:creationId xmlns:a16="http://schemas.microsoft.com/office/drawing/2014/main" id="{C5BAA076-F988-BC25-7A5F-90146719370A}"/>
              </a:ext>
            </a:extLst>
          </p:cNvPr>
          <p:cNvSpPr txBox="1">
            <a:spLocks noChangeArrowheads="1"/>
          </p:cNvSpPr>
          <p:nvPr/>
        </p:nvSpPr>
        <p:spPr bwMode="auto">
          <a:xfrm>
            <a:off x="1828800" y="1444625"/>
            <a:ext cx="6781800" cy="396875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For these tasks you don't need to read or understand every word. </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When scanning, you skip some words to find the information you need.</a:t>
            </a:r>
          </a:p>
        </p:txBody>
      </p:sp>
      <p:pic>
        <p:nvPicPr>
          <p:cNvPr id="5156" name="Picture 36">
            <a:extLst>
              <a:ext uri="{FF2B5EF4-FFF2-40B4-BE49-F238E27FC236}">
                <a16:creationId xmlns:a16="http://schemas.microsoft.com/office/drawing/2014/main" id="{4BBE4D01-9C1A-5A77-1D5E-D1B40F49A3B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950" y="2514600"/>
            <a:ext cx="16367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ad3329.WAV">
            <a:hlinkClick r:id="" action="ppaction://media"/>
            <a:extLst>
              <a:ext uri="{FF2B5EF4-FFF2-40B4-BE49-F238E27FC236}">
                <a16:creationId xmlns:a16="http://schemas.microsoft.com/office/drawing/2014/main" id="{F13ABF6F-39E7-5DEA-EB73-EB981A31C8D0}"/>
              </a:ext>
              <a:ext uri="{C183D7F6-B498-43B3-948B-1728B52AA6E4}">
                <adec:decorative xmlns:adec="http://schemas.microsoft.com/office/drawing/2017/decorative" val="1"/>
              </a:ext>
            </a:extLst>
          </p:cNvPr>
          <p:cNvPicPr>
            <a:picLocks noRot="1" noChangeAspect="1"/>
          </p:cNvPicPr>
          <p:nvPr>
            <a:wavAudioFile r:embed="rId1" name="Reading Scan-03.WAV"/>
          </p:nvPr>
        </p:nvPicPr>
        <p:blipFill>
          <a:blip r:embed="rId7">
            <a:extLst>
              <a:ext uri="{28A0092B-C50C-407E-A947-70E740481C1C}">
                <a14:useLocalDpi xmlns:a14="http://schemas.microsoft.com/office/drawing/2010/main" val="0"/>
              </a:ext>
            </a:extLst>
          </a:blip>
          <a:srcRect/>
          <a:stretch>
            <a:fillRect/>
          </a:stretch>
        </p:blipFill>
        <p:spPr bwMode="auto">
          <a:xfrm>
            <a:off x="9372600" y="584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BC30EE4C-E5E6-6733-9501-7FB8E9A83A3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2" fill="hold"/>
                                        <p:tgtEl>
                                          <p:spTgt spid="8"/>
                                        </p:tgtEl>
                                      </p:cBhvr>
                                    </p:cmd>
                                  </p:childTnLst>
                                </p:cTn>
                              </p:par>
                              <p:par>
                                <p:cTn id="7" presetID="47" presetClass="entr" presetSubtype="0" fill="hold" grpId="0" nodeType="withEffect">
                                  <p:stCondLst>
                                    <p:cond delay="1000"/>
                                  </p:stCondLst>
                                  <p:childTnLst>
                                    <p:set>
                                      <p:cBhvr>
                                        <p:cTn id="8" dur="1" fill="hold">
                                          <p:stCondLst>
                                            <p:cond delay="0"/>
                                          </p:stCondLst>
                                        </p:cTn>
                                        <p:tgtEl>
                                          <p:spTgt spid="61444"/>
                                        </p:tgtEl>
                                        <p:attrNameLst>
                                          <p:attrName>style.visibility</p:attrName>
                                        </p:attrNameLst>
                                      </p:cBhvr>
                                      <p:to>
                                        <p:strVal val="visible"/>
                                      </p:to>
                                    </p:set>
                                    <p:animEffect transition="in" filter="fade">
                                      <p:cBhvr>
                                        <p:cTn id="9" dur="1000"/>
                                        <p:tgtEl>
                                          <p:spTgt spid="61444"/>
                                        </p:tgtEl>
                                      </p:cBhvr>
                                    </p:animEffect>
                                    <p:anim calcmode="lin" valueType="num">
                                      <p:cBhvr>
                                        <p:cTn id="10" dur="1000" fill="hold"/>
                                        <p:tgtEl>
                                          <p:spTgt spid="61444"/>
                                        </p:tgtEl>
                                        <p:attrNameLst>
                                          <p:attrName>ppt_x</p:attrName>
                                        </p:attrNameLst>
                                      </p:cBhvr>
                                      <p:tavLst>
                                        <p:tav tm="0">
                                          <p:val>
                                            <p:strVal val="#ppt_x"/>
                                          </p:val>
                                        </p:tav>
                                        <p:tav tm="100000">
                                          <p:val>
                                            <p:strVal val="#ppt_x"/>
                                          </p:val>
                                        </p:tav>
                                      </p:tavLst>
                                    </p:anim>
                                    <p:anim calcmode="lin" valueType="num">
                                      <p:cBhvr>
                                        <p:cTn id="11" dur="1000" fill="hold"/>
                                        <p:tgtEl>
                                          <p:spTgt spid="61444"/>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1100"/>
                                  </p:stCondLst>
                                  <p:iterate type="lt">
                                    <p:tmPct val="5000"/>
                                  </p:iterate>
                                  <p:childTnLst>
                                    <p:set>
                                      <p:cBhvr>
                                        <p:cTn id="13" dur="1" fill="hold">
                                          <p:stCondLst>
                                            <p:cond delay="0"/>
                                          </p:stCondLst>
                                        </p:cTn>
                                        <p:tgtEl>
                                          <p:spTgt spid="5156"/>
                                        </p:tgtEl>
                                        <p:attrNameLst>
                                          <p:attrName>style.visibility</p:attrName>
                                        </p:attrNameLst>
                                      </p:cBhvr>
                                      <p:to>
                                        <p:strVal val="visible"/>
                                      </p:to>
                                    </p:set>
                                    <p:anim calcmode="lin" valueType="num">
                                      <p:cBhvr>
                                        <p:cTn id="14" dur="1000" fill="hold"/>
                                        <p:tgtEl>
                                          <p:spTgt spid="5156"/>
                                        </p:tgtEl>
                                        <p:attrNameLst>
                                          <p:attrName>ppt_w</p:attrName>
                                        </p:attrNameLst>
                                      </p:cBhvr>
                                      <p:tavLst>
                                        <p:tav tm="0">
                                          <p:val>
                                            <p:fltVal val="0"/>
                                          </p:val>
                                        </p:tav>
                                        <p:tav tm="100000">
                                          <p:val>
                                            <p:strVal val="#ppt_w"/>
                                          </p:val>
                                        </p:tav>
                                      </p:tavLst>
                                    </p:anim>
                                    <p:anim calcmode="lin" valueType="num">
                                      <p:cBhvr>
                                        <p:cTn id="15" dur="1000" fill="hold"/>
                                        <p:tgtEl>
                                          <p:spTgt spid="5156"/>
                                        </p:tgtEl>
                                        <p:attrNameLst>
                                          <p:attrName>ppt_h</p:attrName>
                                        </p:attrNameLst>
                                      </p:cBhvr>
                                      <p:tavLst>
                                        <p:tav tm="0">
                                          <p:val>
                                            <p:fltVal val="0"/>
                                          </p:val>
                                        </p:tav>
                                        <p:tav tm="100000">
                                          <p:val>
                                            <p:strVal val="#ppt_h"/>
                                          </p:val>
                                        </p:tav>
                                      </p:tavLst>
                                    </p:anim>
                                    <p:anim calcmode="lin" valueType="num">
                                      <p:cBhvr>
                                        <p:cTn id="16" dur="1000" fill="hold"/>
                                        <p:tgtEl>
                                          <p:spTgt spid="5156"/>
                                        </p:tgtEl>
                                        <p:attrNameLst>
                                          <p:attrName>style.rotation</p:attrName>
                                        </p:attrNameLst>
                                      </p:cBhvr>
                                      <p:tavLst>
                                        <p:tav tm="0">
                                          <p:val>
                                            <p:fltVal val="90"/>
                                          </p:val>
                                        </p:tav>
                                        <p:tav tm="100000">
                                          <p:val>
                                            <p:fltVal val="0"/>
                                          </p:val>
                                        </p:tav>
                                      </p:tavLst>
                                    </p:anim>
                                    <p:animEffect transition="in" filter="fade">
                                      <p:cBhvr>
                                        <p:cTn id="17" dur="1000"/>
                                        <p:tgtEl>
                                          <p:spTgt spid="51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614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7026-1456-E2A2-D0FE-848519C7041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6</a:t>
            </a:r>
          </a:p>
        </p:txBody>
      </p:sp>
      <p:pic>
        <p:nvPicPr>
          <p:cNvPr id="13" name="Content Placeholder 5">
            <a:extLst>
              <a:ext uri="{FF2B5EF4-FFF2-40B4-BE49-F238E27FC236}">
                <a16:creationId xmlns:a16="http://schemas.microsoft.com/office/drawing/2014/main" id="{AA67CB77-C5AE-FFB2-32B3-2D6CF985A10F}"/>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2">
            <a:extLst>
              <a:ext uri="{FF2B5EF4-FFF2-40B4-BE49-F238E27FC236}">
                <a16:creationId xmlns:a16="http://schemas.microsoft.com/office/drawing/2014/main" id="{A95EE97C-5A2C-76F9-AF00-B6B4E114CCF4}"/>
              </a:ext>
            </a:extLst>
          </p:cNvPr>
          <p:cNvSpPr txBox="1">
            <a:spLocks noChangeArrowheads="1"/>
          </p:cNvSpPr>
          <p:nvPr/>
        </p:nvSpPr>
        <p:spPr bwMode="auto">
          <a:xfrm>
            <a:off x="533400"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8200" name="Picture 14" descr="j0281190">
            <a:extLst>
              <a:ext uri="{FF2B5EF4-FFF2-40B4-BE49-F238E27FC236}">
                <a16:creationId xmlns:a16="http://schemas.microsoft.com/office/drawing/2014/main" id="{5AD514D5-C379-1358-669C-FB6BF332D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2396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a:extLst>
              <a:ext uri="{FF2B5EF4-FFF2-40B4-BE49-F238E27FC236}">
                <a16:creationId xmlns:a16="http://schemas.microsoft.com/office/drawing/2014/main" id="{1689E725-047E-8369-11B6-AE9646962F82}"/>
              </a:ext>
            </a:extLst>
          </p:cNvPr>
          <p:cNvSpPr txBox="1">
            <a:spLocks noChangeArrowheads="1"/>
          </p:cNvSpPr>
          <p:nvPr/>
        </p:nvSpPr>
        <p:spPr bwMode="auto">
          <a:xfrm>
            <a:off x="1828800" y="1147763"/>
            <a:ext cx="6096000" cy="120015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400"/>
              <a:t>Scanning can be </a:t>
            </a:r>
          </a:p>
          <a:p>
            <a:pPr eaLnBrk="1" hangingPunct="1"/>
            <a:r>
              <a:rPr lang="en-US" altLang="en-US" sz="2400"/>
              <a:t>used to look up a phone </a:t>
            </a:r>
          </a:p>
          <a:p>
            <a:pPr eaLnBrk="1" hangingPunct="1"/>
            <a:r>
              <a:rPr lang="en-US" altLang="en-US" sz="2400"/>
              <a:t>number…</a:t>
            </a:r>
          </a:p>
        </p:txBody>
      </p:sp>
      <p:pic>
        <p:nvPicPr>
          <p:cNvPr id="34832" name="Picture 16" descr="j0300239">
            <a:extLst>
              <a:ext uri="{FF2B5EF4-FFF2-40B4-BE49-F238E27FC236}">
                <a16:creationId xmlns:a16="http://schemas.microsoft.com/office/drawing/2014/main" id="{E863BE33-8F4E-1DD2-D811-631E3DCB2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23963"/>
            <a:ext cx="1143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a:extLst>
              <a:ext uri="{FF2B5EF4-FFF2-40B4-BE49-F238E27FC236}">
                <a16:creationId xmlns:a16="http://schemas.microsoft.com/office/drawing/2014/main" id="{9C5CDA2E-4962-D2C2-E891-83C9D64C67F4}"/>
              </a:ext>
            </a:extLst>
          </p:cNvPr>
          <p:cNvSpPr txBox="1">
            <a:spLocks noChangeArrowheads="1"/>
          </p:cNvSpPr>
          <p:nvPr/>
        </p:nvSpPr>
        <p:spPr bwMode="auto">
          <a:xfrm>
            <a:off x="1828800" y="2743200"/>
            <a:ext cx="6096000" cy="903288"/>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a:t>
            </a:r>
            <a:r>
              <a:rPr lang="en-US" altLang="en-US" sz="2400"/>
              <a:t>read through the small ads in a newspaper…</a:t>
            </a:r>
          </a:p>
        </p:txBody>
      </p:sp>
      <p:pic>
        <p:nvPicPr>
          <p:cNvPr id="34833" name="Picture 17" descr="j0323759">
            <a:extLst>
              <a:ext uri="{FF2B5EF4-FFF2-40B4-BE49-F238E27FC236}">
                <a16:creationId xmlns:a16="http://schemas.microsoft.com/office/drawing/2014/main" id="{B7AA310D-5221-DEDB-C747-E6A90503D9C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19400"/>
            <a:ext cx="866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 Box 12">
            <a:extLst>
              <a:ext uri="{FF2B5EF4-FFF2-40B4-BE49-F238E27FC236}">
                <a16:creationId xmlns:a16="http://schemas.microsoft.com/office/drawing/2014/main" id="{1FEBC272-7C46-F9E5-CB2A-B06EBA0908FD}"/>
              </a:ext>
            </a:extLst>
          </p:cNvPr>
          <p:cNvSpPr txBox="1">
            <a:spLocks noChangeArrowheads="1"/>
          </p:cNvSpPr>
          <p:nvPr/>
        </p:nvSpPr>
        <p:spPr bwMode="auto">
          <a:xfrm>
            <a:off x="1828800" y="3962400"/>
            <a:ext cx="6096000" cy="1754188"/>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sz="2400"/>
              <a:t>…or for browsing TV schedules, timetables, lists, catalogs or web pages for information…</a:t>
            </a:r>
          </a:p>
          <a:p>
            <a:pPr eaLnBrk="1" hangingPunct="1">
              <a:spcBef>
                <a:spcPct val="50000"/>
              </a:spcBef>
            </a:pPr>
            <a:endParaRPr lang="en-US" altLang="en-US" sz="2400"/>
          </a:p>
        </p:txBody>
      </p:sp>
      <p:pic>
        <p:nvPicPr>
          <p:cNvPr id="34834" name="Picture 18" descr="j0293484">
            <a:extLst>
              <a:ext uri="{FF2B5EF4-FFF2-40B4-BE49-F238E27FC236}">
                <a16:creationId xmlns:a16="http://schemas.microsoft.com/office/drawing/2014/main" id="{3EB5BC1B-2C68-BE79-703B-3127F44B18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3113" y="4878388"/>
            <a:ext cx="19812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ad3329.WAV">
            <a:hlinkClick r:id="" action="ppaction://media"/>
            <a:extLst>
              <a:ext uri="{FF2B5EF4-FFF2-40B4-BE49-F238E27FC236}">
                <a16:creationId xmlns:a16="http://schemas.microsoft.com/office/drawing/2014/main" id="{2BFAB210-D421-427D-A6D6-76930C72AEBA}"/>
              </a:ext>
              <a:ext uri="{C183D7F6-B498-43B3-948B-1728B52AA6E4}">
                <adec:decorative xmlns:adec="http://schemas.microsoft.com/office/drawing/2017/decorative" val="1"/>
              </a:ext>
            </a:extLst>
          </p:cNvPr>
          <p:cNvPicPr>
            <a:picLocks noRot="1" noChangeAspect="1"/>
          </p:cNvPicPr>
          <p:nvPr>
            <a:wavAudioFile r:embed="rId1" name="Reading Scan-04.WAV"/>
          </p:nvPr>
        </p:nvPicPr>
        <p:blipFill>
          <a:blip r:embed="rId9">
            <a:extLst>
              <a:ext uri="{28A0092B-C50C-407E-A947-70E740481C1C}">
                <a14:useLocalDpi xmlns:a14="http://schemas.microsoft.com/office/drawing/2010/main" val="0"/>
              </a:ext>
            </a:extLst>
          </a:blip>
          <a:srcRect/>
          <a:stretch>
            <a:fillRect/>
          </a:stretch>
        </p:blipFill>
        <p:spPr bwMode="auto">
          <a:xfrm>
            <a:off x="92964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3">
            <a:extLst>
              <a:ext uri="{FF2B5EF4-FFF2-40B4-BE49-F238E27FC236}">
                <a16:creationId xmlns:a16="http://schemas.microsoft.com/office/drawing/2014/main" id="{69C6A914-C7E8-551D-7BC1-209D551757DE}"/>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861" fill="hold"/>
                                        <p:tgtEl>
                                          <p:spTgt spid="12"/>
                                        </p:tgtEl>
                                      </p:cBhvr>
                                    </p:cmd>
                                  </p:childTnLst>
                                </p:cTn>
                              </p:par>
                              <p:par>
                                <p:cTn id="7" presetID="47" presetClass="entr" presetSubtype="0" fill="hold" grpId="0" nodeType="withEffect">
                                  <p:stCondLst>
                                    <p:cond delay="1000"/>
                                  </p:stCondLst>
                                  <p:childTnLst>
                                    <p:set>
                                      <p:cBhvr>
                                        <p:cTn id="8" dur="1" fill="hold">
                                          <p:stCondLst>
                                            <p:cond delay="0"/>
                                          </p:stCondLst>
                                        </p:cTn>
                                        <p:tgtEl>
                                          <p:spTgt spid="34823"/>
                                        </p:tgtEl>
                                        <p:attrNameLst>
                                          <p:attrName>style.visibility</p:attrName>
                                        </p:attrNameLst>
                                      </p:cBhvr>
                                      <p:to>
                                        <p:strVal val="visible"/>
                                      </p:to>
                                    </p:set>
                                    <p:animEffect transition="in" filter="fade">
                                      <p:cBhvr>
                                        <p:cTn id="9" dur="1000"/>
                                        <p:tgtEl>
                                          <p:spTgt spid="34823"/>
                                        </p:tgtEl>
                                      </p:cBhvr>
                                    </p:animEffect>
                                    <p:anim calcmode="lin" valueType="num">
                                      <p:cBhvr>
                                        <p:cTn id="10" dur="1000" fill="hold"/>
                                        <p:tgtEl>
                                          <p:spTgt spid="34823"/>
                                        </p:tgtEl>
                                        <p:attrNameLst>
                                          <p:attrName>ppt_x</p:attrName>
                                        </p:attrNameLst>
                                      </p:cBhvr>
                                      <p:tavLst>
                                        <p:tav tm="0">
                                          <p:val>
                                            <p:strVal val="#ppt_x"/>
                                          </p:val>
                                        </p:tav>
                                        <p:tav tm="100000">
                                          <p:val>
                                            <p:strVal val="#ppt_x"/>
                                          </p:val>
                                        </p:tav>
                                      </p:tavLst>
                                    </p:anim>
                                    <p:anim calcmode="lin" valueType="num">
                                      <p:cBhvr>
                                        <p:cTn id="11" dur="1000" fill="hold"/>
                                        <p:tgtEl>
                                          <p:spTgt spid="3482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3800"/>
                                  </p:stCondLst>
                                  <p:childTnLst>
                                    <p:set>
                                      <p:cBhvr>
                                        <p:cTn id="13" dur="1" fill="hold">
                                          <p:stCondLst>
                                            <p:cond delay="0"/>
                                          </p:stCondLst>
                                        </p:cTn>
                                        <p:tgtEl>
                                          <p:spTgt spid="34827"/>
                                        </p:tgtEl>
                                        <p:attrNameLst>
                                          <p:attrName>style.visibility</p:attrName>
                                        </p:attrNameLst>
                                      </p:cBhvr>
                                      <p:to>
                                        <p:strVal val="visible"/>
                                      </p:to>
                                    </p:set>
                                    <p:animEffect transition="in" filter="fade">
                                      <p:cBhvr>
                                        <p:cTn id="14" dur="1000"/>
                                        <p:tgtEl>
                                          <p:spTgt spid="34827"/>
                                        </p:tgtEl>
                                      </p:cBhvr>
                                    </p:animEffect>
                                    <p:anim calcmode="lin" valueType="num">
                                      <p:cBhvr>
                                        <p:cTn id="15" dur="1000" fill="hold"/>
                                        <p:tgtEl>
                                          <p:spTgt spid="34827"/>
                                        </p:tgtEl>
                                        <p:attrNameLst>
                                          <p:attrName>ppt_x</p:attrName>
                                        </p:attrNameLst>
                                      </p:cBhvr>
                                      <p:tavLst>
                                        <p:tav tm="0">
                                          <p:val>
                                            <p:strVal val="#ppt_x"/>
                                          </p:val>
                                        </p:tav>
                                        <p:tav tm="100000">
                                          <p:val>
                                            <p:strVal val="#ppt_x"/>
                                          </p:val>
                                        </p:tav>
                                      </p:tavLst>
                                    </p:anim>
                                    <p:anim calcmode="lin" valueType="num">
                                      <p:cBhvr>
                                        <p:cTn id="16" dur="1000" fill="hold"/>
                                        <p:tgtEl>
                                          <p:spTgt spid="3482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7100"/>
                                  </p:stCondLst>
                                  <p:childTnLst>
                                    <p:set>
                                      <p:cBhvr>
                                        <p:cTn id="18" dur="1" fill="hold">
                                          <p:stCondLst>
                                            <p:cond delay="0"/>
                                          </p:stCondLst>
                                        </p:cTn>
                                        <p:tgtEl>
                                          <p:spTgt spid="34828"/>
                                        </p:tgtEl>
                                        <p:attrNameLst>
                                          <p:attrName>style.visibility</p:attrName>
                                        </p:attrNameLst>
                                      </p:cBhvr>
                                      <p:to>
                                        <p:strVal val="visible"/>
                                      </p:to>
                                    </p:set>
                                    <p:animEffect transition="in" filter="fade">
                                      <p:cBhvr>
                                        <p:cTn id="19" dur="1000"/>
                                        <p:tgtEl>
                                          <p:spTgt spid="34828"/>
                                        </p:tgtEl>
                                      </p:cBhvr>
                                    </p:animEffect>
                                    <p:anim calcmode="lin" valueType="num">
                                      <p:cBhvr>
                                        <p:cTn id="20" dur="1000" fill="hold"/>
                                        <p:tgtEl>
                                          <p:spTgt spid="34828"/>
                                        </p:tgtEl>
                                        <p:attrNameLst>
                                          <p:attrName>ppt_x</p:attrName>
                                        </p:attrNameLst>
                                      </p:cBhvr>
                                      <p:tavLst>
                                        <p:tav tm="0">
                                          <p:val>
                                            <p:strVal val="#ppt_x"/>
                                          </p:val>
                                        </p:tav>
                                        <p:tav tm="100000">
                                          <p:val>
                                            <p:strVal val="#ppt_x"/>
                                          </p:val>
                                        </p:tav>
                                      </p:tavLst>
                                    </p:anim>
                                    <p:anim calcmode="lin" valueType="num">
                                      <p:cBhvr>
                                        <p:cTn id="21" dur="1000" fill="hold"/>
                                        <p:tgtEl>
                                          <p:spTgt spid="34828"/>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1000"/>
                                  </p:stCondLst>
                                  <p:childTnLst>
                                    <p:set>
                                      <p:cBhvr>
                                        <p:cTn id="23" dur="1" fill="hold">
                                          <p:stCondLst>
                                            <p:cond delay="0"/>
                                          </p:stCondLst>
                                        </p:cTn>
                                        <p:tgtEl>
                                          <p:spTgt spid="34832"/>
                                        </p:tgtEl>
                                        <p:attrNameLst>
                                          <p:attrName>style.visibility</p:attrName>
                                        </p:attrNameLst>
                                      </p:cBhvr>
                                      <p:to>
                                        <p:strVal val="visible"/>
                                      </p:to>
                                    </p:set>
                                    <p:animEffect transition="in" filter="wipe(down)">
                                      <p:cBhvr>
                                        <p:cTn id="24" dur="500"/>
                                        <p:tgtEl>
                                          <p:spTgt spid="34832"/>
                                        </p:tgtEl>
                                      </p:cBhvr>
                                    </p:animEffect>
                                  </p:childTnLst>
                                </p:cTn>
                              </p:par>
                              <p:par>
                                <p:cTn id="25" presetID="2" presetClass="entr" presetSubtype="4" fill="hold" nodeType="withEffect">
                                  <p:stCondLst>
                                    <p:cond delay="3700"/>
                                  </p:stCondLst>
                                  <p:childTnLst>
                                    <p:set>
                                      <p:cBhvr>
                                        <p:cTn id="26" dur="1" fill="hold">
                                          <p:stCondLst>
                                            <p:cond delay="0"/>
                                          </p:stCondLst>
                                        </p:cTn>
                                        <p:tgtEl>
                                          <p:spTgt spid="34833"/>
                                        </p:tgtEl>
                                        <p:attrNameLst>
                                          <p:attrName>style.visibility</p:attrName>
                                        </p:attrNameLst>
                                      </p:cBhvr>
                                      <p:to>
                                        <p:strVal val="visible"/>
                                      </p:to>
                                    </p:set>
                                    <p:anim calcmode="lin" valueType="num">
                                      <p:cBhvr additive="base">
                                        <p:cTn id="27" dur="500" fill="hold"/>
                                        <p:tgtEl>
                                          <p:spTgt spid="34833"/>
                                        </p:tgtEl>
                                        <p:attrNameLst>
                                          <p:attrName>ppt_x</p:attrName>
                                        </p:attrNameLst>
                                      </p:cBhvr>
                                      <p:tavLst>
                                        <p:tav tm="0">
                                          <p:val>
                                            <p:strVal val="#ppt_x"/>
                                          </p:val>
                                        </p:tav>
                                        <p:tav tm="100000">
                                          <p:val>
                                            <p:strVal val="#ppt_x"/>
                                          </p:val>
                                        </p:tav>
                                      </p:tavLst>
                                    </p:anim>
                                    <p:anim calcmode="lin" valueType="num">
                                      <p:cBhvr additive="base">
                                        <p:cTn id="28" dur="500" fill="hold"/>
                                        <p:tgtEl>
                                          <p:spTgt spid="34833"/>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7000"/>
                                  </p:stCondLst>
                                  <p:childTnLst>
                                    <p:set>
                                      <p:cBhvr>
                                        <p:cTn id="30" dur="1" fill="hold">
                                          <p:stCondLst>
                                            <p:cond delay="0"/>
                                          </p:stCondLst>
                                        </p:cTn>
                                        <p:tgtEl>
                                          <p:spTgt spid="34834"/>
                                        </p:tgtEl>
                                        <p:attrNameLst>
                                          <p:attrName>style.visibility</p:attrName>
                                        </p:attrNameLst>
                                      </p:cBhvr>
                                      <p:to>
                                        <p:strVal val="visible"/>
                                      </p:to>
                                    </p:set>
                                    <p:animEffect transition="in" filter="wipe(down)">
                                      <p:cBhvr>
                                        <p:cTn id="31" dur="500"/>
                                        <p:tgtEl>
                                          <p:spTgt spid="348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34823" grpId="0" animBg="1"/>
      <p:bldP spid="34827" grpId="0" animBg="1"/>
      <p:bldP spid="348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6CC9-4759-687C-C2F3-69632CEC2D56}"/>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pic>
        <p:nvPicPr>
          <p:cNvPr id="10" name="Content Placeholder 5">
            <a:extLst>
              <a:ext uri="{FF2B5EF4-FFF2-40B4-BE49-F238E27FC236}">
                <a16:creationId xmlns:a16="http://schemas.microsoft.com/office/drawing/2014/main" id="{48FDBA45-2FDF-A50B-7EFA-7F561766D2E6}"/>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
            <a:extLst>
              <a:ext uri="{FF2B5EF4-FFF2-40B4-BE49-F238E27FC236}">
                <a16:creationId xmlns:a16="http://schemas.microsoft.com/office/drawing/2014/main" id="{814A04F6-961D-3EE0-B48B-23B8C7E82744}"/>
              </a:ext>
            </a:extLst>
          </p:cNvPr>
          <p:cNvSpPr txBox="1">
            <a:spLocks noChangeArrowheads="1"/>
          </p:cNvSpPr>
          <p:nvPr/>
        </p:nvSpPr>
        <p:spPr bwMode="auto">
          <a:xfrm>
            <a:off x="762000"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9222" name="Picture 10" descr="j0281190">
            <a:extLst>
              <a:ext uri="{FF2B5EF4-FFF2-40B4-BE49-F238E27FC236}">
                <a16:creationId xmlns:a16="http://schemas.microsoft.com/office/drawing/2014/main" id="{88D1C4F6-340A-025B-5149-C54881E8E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145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a:extLst>
              <a:ext uri="{FF2B5EF4-FFF2-40B4-BE49-F238E27FC236}">
                <a16:creationId xmlns:a16="http://schemas.microsoft.com/office/drawing/2014/main" id="{68A03C50-30BC-588D-477B-FBC7EB0A702B}"/>
              </a:ext>
            </a:extLst>
          </p:cNvPr>
          <p:cNvSpPr txBox="1">
            <a:spLocks noChangeArrowheads="1"/>
          </p:cNvSpPr>
          <p:nvPr/>
        </p:nvSpPr>
        <p:spPr bwMode="auto">
          <a:xfrm>
            <a:off x="2133600" y="1300163"/>
            <a:ext cx="6096000" cy="4832350"/>
          </a:xfrm>
          <a:prstGeom prst="rect">
            <a:avLst/>
          </a:prstGeom>
          <a:solidFill>
            <a:srgbClr val="FFFF99"/>
          </a:solidFill>
          <a:ln w="19050">
            <a:solidFill>
              <a:schemeClr val="tx1"/>
            </a:solidFill>
            <a:miter lim="800000"/>
            <a:headEnd/>
            <a:tailEnd/>
          </a:ln>
        </p:spPr>
        <p:txBody>
          <a:bodyPr>
            <a:spAutoFit/>
          </a:bodyPr>
          <a:lstStyle>
            <a:lvl1pPr marL="342900" indent="-342900"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Hints and tips for better scanning:</a:t>
            </a:r>
          </a:p>
          <a:p>
            <a:pPr eaLnBrk="1" hangingPunct="1"/>
            <a:endParaRPr lang="en-US" altLang="en-US" b="1"/>
          </a:p>
          <a:p>
            <a:pPr eaLnBrk="1" hangingPunct="1">
              <a:buFontTx/>
              <a:buAutoNum type="arabicPeriod"/>
            </a:pPr>
            <a:r>
              <a:rPr lang="en-US" altLang="en-US"/>
              <a:t>Don't try to read every word! </a:t>
            </a:r>
          </a:p>
          <a:p>
            <a:pPr eaLnBrk="1" hangingPunct="1"/>
            <a:endParaRPr lang="en-US" altLang="en-US"/>
          </a:p>
          <a:p>
            <a:pPr eaLnBrk="1" hangingPunct="1"/>
            <a:r>
              <a:rPr lang="en-US" altLang="en-US"/>
              <a:t>Instead, read quickly until you find</a:t>
            </a:r>
          </a:p>
          <a:p>
            <a:pPr eaLnBrk="1" hangingPunct="1"/>
            <a:r>
              <a:rPr lang="en-US" altLang="en-US"/>
              <a:t>the </a:t>
            </a:r>
            <a:r>
              <a:rPr lang="en-US" altLang="en-US" b="1"/>
              <a:t>key </a:t>
            </a:r>
            <a:r>
              <a:rPr lang="en-US" altLang="en-US"/>
              <a:t>or </a:t>
            </a:r>
            <a:r>
              <a:rPr lang="en-US" altLang="en-US" b="1"/>
              <a:t>important words</a:t>
            </a:r>
            <a:r>
              <a:rPr lang="en-US" altLang="en-US"/>
              <a:t> you are</a:t>
            </a:r>
          </a:p>
          <a:p>
            <a:pPr eaLnBrk="1" hangingPunct="1"/>
            <a:r>
              <a:rPr lang="en-US" altLang="en-US"/>
              <a:t>looking for.</a:t>
            </a:r>
          </a:p>
          <a:p>
            <a:pPr eaLnBrk="1" hangingPunct="1">
              <a:buFontTx/>
              <a:buAutoNum type="arabicPeriod"/>
            </a:pPr>
            <a:endParaRPr lang="en-US" altLang="en-US"/>
          </a:p>
          <a:p>
            <a:pPr eaLnBrk="1" hangingPunct="1">
              <a:buFontTx/>
              <a:buAutoNum type="arabicPeriod"/>
            </a:pPr>
            <a:endParaRPr lang="en-US" altLang="en-US"/>
          </a:p>
          <a:p>
            <a:pPr eaLnBrk="1" hangingPunct="1">
              <a:buFontTx/>
              <a:buAutoNum type="arabicPeriod"/>
            </a:pPr>
            <a:endParaRPr lang="en-US" altLang="en-US"/>
          </a:p>
          <a:p>
            <a:pPr eaLnBrk="1" hangingPunct="1"/>
            <a:r>
              <a:rPr lang="en-US" altLang="en-US"/>
              <a:t> </a:t>
            </a:r>
          </a:p>
        </p:txBody>
      </p:sp>
      <p:pic>
        <p:nvPicPr>
          <p:cNvPr id="7176" name="Picture 8">
            <a:extLst>
              <a:ext uri="{FF2B5EF4-FFF2-40B4-BE49-F238E27FC236}">
                <a16:creationId xmlns:a16="http://schemas.microsoft.com/office/drawing/2014/main" id="{2D4276EE-668E-F4BE-ADAD-2FD16C82DFC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808163"/>
            <a:ext cx="9906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j0236306">
            <a:extLst>
              <a:ext uri="{FF2B5EF4-FFF2-40B4-BE49-F238E27FC236}">
                <a16:creationId xmlns:a16="http://schemas.microsoft.com/office/drawing/2014/main" id="{2D3813A5-E284-75AB-D3A0-3665CD9B623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343400"/>
            <a:ext cx="16954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ad3344.WAV">
            <a:hlinkClick r:id="" action="ppaction://media"/>
            <a:extLst>
              <a:ext uri="{FF2B5EF4-FFF2-40B4-BE49-F238E27FC236}">
                <a16:creationId xmlns:a16="http://schemas.microsoft.com/office/drawing/2014/main" id="{3F526E9D-BDDB-9F0C-4BB4-C2689989B1B6}"/>
              </a:ext>
              <a:ext uri="{C183D7F6-B498-43B3-948B-1728B52AA6E4}">
                <adec:decorative xmlns:adec="http://schemas.microsoft.com/office/drawing/2017/decorative" val="1"/>
              </a:ext>
            </a:extLst>
          </p:cNvPr>
          <p:cNvPicPr>
            <a:picLocks noRot="1" noChangeAspect="1"/>
          </p:cNvPicPr>
          <p:nvPr>
            <a:wavAudioFile r:embed="rId1" name="Reading Scan-05.WAV"/>
          </p:nvPr>
        </p:nvPicPr>
        <p:blipFill>
          <a:blip r:embed="rId8">
            <a:extLst>
              <a:ext uri="{28A0092B-C50C-407E-A947-70E740481C1C}">
                <a14:useLocalDpi xmlns:a14="http://schemas.microsoft.com/office/drawing/2010/main" val="0"/>
              </a:ext>
            </a:extLst>
          </a:blip>
          <a:srcRect/>
          <a:stretch>
            <a:fillRect/>
          </a:stretch>
        </p:blipFill>
        <p:spPr bwMode="auto">
          <a:xfrm>
            <a:off x="92202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E3FD0A11-CD55-B83F-1CC3-9D5D55E272D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47" fill="hold"/>
                                        <p:tgtEl>
                                          <p:spTgt spid="9"/>
                                        </p:tgtEl>
                                      </p:cBhvr>
                                    </p:cmd>
                                  </p:childTnLst>
                                </p:cTn>
                              </p:par>
                              <p:par>
                                <p:cTn id="7" presetID="37" presetClass="entr" presetSubtype="0" fill="hold" grpId="0" nodeType="withEffect">
                                  <p:stCondLst>
                                    <p:cond delay="1000"/>
                                  </p:stCondLst>
                                  <p:childTnLst>
                                    <p:set>
                                      <p:cBhvr>
                                        <p:cTn id="8" dur="1" fill="hold">
                                          <p:stCondLst>
                                            <p:cond delay="0"/>
                                          </p:stCondLst>
                                        </p:cTn>
                                        <p:tgtEl>
                                          <p:spTgt spid="38918"/>
                                        </p:tgtEl>
                                        <p:attrNameLst>
                                          <p:attrName>style.visibility</p:attrName>
                                        </p:attrNameLst>
                                      </p:cBhvr>
                                      <p:to>
                                        <p:strVal val="visible"/>
                                      </p:to>
                                    </p:set>
                                    <p:animEffect transition="in" filter="fade">
                                      <p:cBhvr>
                                        <p:cTn id="9" dur="1000"/>
                                        <p:tgtEl>
                                          <p:spTgt spid="38918"/>
                                        </p:tgtEl>
                                      </p:cBhvr>
                                    </p:animEffect>
                                    <p:anim calcmode="lin" valueType="num">
                                      <p:cBhvr>
                                        <p:cTn id="10" dur="1000" fill="hold"/>
                                        <p:tgtEl>
                                          <p:spTgt spid="38918"/>
                                        </p:tgtEl>
                                        <p:attrNameLst>
                                          <p:attrName>ppt_x</p:attrName>
                                        </p:attrNameLst>
                                      </p:cBhvr>
                                      <p:tavLst>
                                        <p:tav tm="0">
                                          <p:val>
                                            <p:strVal val="#ppt_x"/>
                                          </p:val>
                                        </p:tav>
                                        <p:tav tm="100000">
                                          <p:val>
                                            <p:strVal val="#ppt_x"/>
                                          </p:val>
                                        </p:tav>
                                      </p:tavLst>
                                    </p:anim>
                                    <p:anim calcmode="lin" valueType="num">
                                      <p:cBhvr>
                                        <p:cTn id="11" dur="900" decel="100000" fill="hold"/>
                                        <p:tgtEl>
                                          <p:spTgt spid="38918"/>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8918"/>
                                        </p:tgtEl>
                                        <p:attrNameLst>
                                          <p:attrName>ppt_y</p:attrName>
                                        </p:attrNameLst>
                                      </p:cBhvr>
                                      <p:tavLst>
                                        <p:tav tm="0">
                                          <p:val>
                                            <p:strVal val="#ppt_y-.03"/>
                                          </p:val>
                                        </p:tav>
                                        <p:tav tm="100000">
                                          <p:val>
                                            <p:strVal val="#ppt_y"/>
                                          </p:val>
                                        </p:tav>
                                      </p:tavLst>
                                    </p:anim>
                                  </p:childTnLst>
                                </p:cTn>
                              </p:par>
                              <p:par>
                                <p:cTn id="13" presetID="12" presetClass="entr" presetSubtype="4" fill="hold" nodeType="withEffect">
                                  <p:stCondLst>
                                    <p:cond delay="4400"/>
                                  </p:stCondLst>
                                  <p:childTnLst>
                                    <p:set>
                                      <p:cBhvr>
                                        <p:cTn id="14" dur="1" fill="hold">
                                          <p:stCondLst>
                                            <p:cond delay="0"/>
                                          </p:stCondLst>
                                        </p:cTn>
                                        <p:tgtEl>
                                          <p:spTgt spid="7176"/>
                                        </p:tgtEl>
                                        <p:attrNameLst>
                                          <p:attrName>style.visibility</p:attrName>
                                        </p:attrNameLst>
                                      </p:cBhvr>
                                      <p:to>
                                        <p:strVal val="visible"/>
                                      </p:to>
                                    </p:set>
                                    <p:animEffect transition="in" filter="slide(fromBottom)">
                                      <p:cBhvr>
                                        <p:cTn id="15" dur="1000"/>
                                        <p:tgtEl>
                                          <p:spTgt spid="7176"/>
                                        </p:tgtEl>
                                      </p:cBhvr>
                                    </p:animEffect>
                                  </p:childTnLst>
                                </p:cTn>
                              </p:par>
                              <p:par>
                                <p:cTn id="16" presetID="26" presetClass="entr" presetSubtype="0" fill="hold" nodeType="withEffect">
                                  <p:stCondLst>
                                    <p:cond delay="7900"/>
                                  </p:stCondLst>
                                  <p:childTnLst>
                                    <p:set>
                                      <p:cBhvr>
                                        <p:cTn id="17" dur="1" fill="hold">
                                          <p:stCondLst>
                                            <p:cond delay="0"/>
                                          </p:stCondLst>
                                        </p:cTn>
                                        <p:tgtEl>
                                          <p:spTgt spid="38923"/>
                                        </p:tgtEl>
                                        <p:attrNameLst>
                                          <p:attrName>style.visibility</p:attrName>
                                        </p:attrNameLst>
                                      </p:cBhvr>
                                      <p:to>
                                        <p:strVal val="visible"/>
                                      </p:to>
                                    </p:set>
                                    <p:animEffect transition="in" filter="wipe(down)">
                                      <p:cBhvr>
                                        <p:cTn id="18" dur="580">
                                          <p:stCondLst>
                                            <p:cond delay="0"/>
                                          </p:stCondLst>
                                        </p:cTn>
                                        <p:tgtEl>
                                          <p:spTgt spid="38923"/>
                                        </p:tgtEl>
                                      </p:cBhvr>
                                    </p:animEffect>
                                    <p:anim calcmode="lin" valueType="num">
                                      <p:cBhvr>
                                        <p:cTn id="19" dur="1822" tmFilter="0,0; 0.14,0.36; 0.43,0.73; 0.71,0.91; 1.0,1.0">
                                          <p:stCondLst>
                                            <p:cond delay="0"/>
                                          </p:stCondLst>
                                        </p:cTn>
                                        <p:tgtEl>
                                          <p:spTgt spid="3892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892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892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892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8923"/>
                                        </p:tgtEl>
                                        <p:attrNameLst>
                                          <p:attrName>ppt_y</p:attrName>
                                        </p:attrNameLst>
                                      </p:cBhvr>
                                      <p:tavLst>
                                        <p:tav tm="0" fmla="#ppt_y-sin(pi*$)/81">
                                          <p:val>
                                            <p:fltVal val="0"/>
                                          </p:val>
                                        </p:tav>
                                        <p:tav tm="100000">
                                          <p:val>
                                            <p:fltVal val="1"/>
                                          </p:val>
                                        </p:tav>
                                      </p:tavLst>
                                    </p:anim>
                                    <p:animScale>
                                      <p:cBhvr>
                                        <p:cTn id="24" dur="26">
                                          <p:stCondLst>
                                            <p:cond delay="650"/>
                                          </p:stCondLst>
                                        </p:cTn>
                                        <p:tgtEl>
                                          <p:spTgt spid="38923"/>
                                        </p:tgtEl>
                                      </p:cBhvr>
                                      <p:to x="100000" y="60000"/>
                                    </p:animScale>
                                    <p:animScale>
                                      <p:cBhvr>
                                        <p:cTn id="25" dur="166" decel="50000">
                                          <p:stCondLst>
                                            <p:cond delay="676"/>
                                          </p:stCondLst>
                                        </p:cTn>
                                        <p:tgtEl>
                                          <p:spTgt spid="38923"/>
                                        </p:tgtEl>
                                      </p:cBhvr>
                                      <p:to x="100000" y="100000"/>
                                    </p:animScale>
                                    <p:animScale>
                                      <p:cBhvr>
                                        <p:cTn id="26" dur="26">
                                          <p:stCondLst>
                                            <p:cond delay="1312"/>
                                          </p:stCondLst>
                                        </p:cTn>
                                        <p:tgtEl>
                                          <p:spTgt spid="38923"/>
                                        </p:tgtEl>
                                      </p:cBhvr>
                                      <p:to x="100000" y="80000"/>
                                    </p:animScale>
                                    <p:animScale>
                                      <p:cBhvr>
                                        <p:cTn id="27" dur="166" decel="50000">
                                          <p:stCondLst>
                                            <p:cond delay="1338"/>
                                          </p:stCondLst>
                                        </p:cTn>
                                        <p:tgtEl>
                                          <p:spTgt spid="38923"/>
                                        </p:tgtEl>
                                      </p:cBhvr>
                                      <p:to x="100000" y="100000"/>
                                    </p:animScale>
                                    <p:animScale>
                                      <p:cBhvr>
                                        <p:cTn id="28" dur="26">
                                          <p:stCondLst>
                                            <p:cond delay="1642"/>
                                          </p:stCondLst>
                                        </p:cTn>
                                        <p:tgtEl>
                                          <p:spTgt spid="38923"/>
                                        </p:tgtEl>
                                      </p:cBhvr>
                                      <p:to x="100000" y="90000"/>
                                    </p:animScale>
                                    <p:animScale>
                                      <p:cBhvr>
                                        <p:cTn id="29" dur="166" decel="50000">
                                          <p:stCondLst>
                                            <p:cond delay="1668"/>
                                          </p:stCondLst>
                                        </p:cTn>
                                        <p:tgtEl>
                                          <p:spTgt spid="38923"/>
                                        </p:tgtEl>
                                      </p:cBhvr>
                                      <p:to x="100000" y="100000"/>
                                    </p:animScale>
                                    <p:animScale>
                                      <p:cBhvr>
                                        <p:cTn id="30" dur="26">
                                          <p:stCondLst>
                                            <p:cond delay="1808"/>
                                          </p:stCondLst>
                                        </p:cTn>
                                        <p:tgtEl>
                                          <p:spTgt spid="38923"/>
                                        </p:tgtEl>
                                      </p:cBhvr>
                                      <p:to x="100000" y="95000"/>
                                    </p:animScale>
                                    <p:animScale>
                                      <p:cBhvr>
                                        <p:cTn id="31" dur="166" decel="50000">
                                          <p:stCondLst>
                                            <p:cond delay="1834"/>
                                          </p:stCondLst>
                                        </p:cTn>
                                        <p:tgtEl>
                                          <p:spTgt spid="389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389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16E9-E7DC-C4B6-894A-729B67BD293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8</a:t>
            </a:r>
          </a:p>
        </p:txBody>
      </p:sp>
      <p:pic>
        <p:nvPicPr>
          <p:cNvPr id="10" name="Content Placeholder 5">
            <a:extLst>
              <a:ext uri="{FF2B5EF4-FFF2-40B4-BE49-F238E27FC236}">
                <a16:creationId xmlns:a16="http://schemas.microsoft.com/office/drawing/2014/main" id="{BBCAE3A7-A116-5103-6A47-0A6E96DEED52}"/>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
            <a:extLst>
              <a:ext uri="{FF2B5EF4-FFF2-40B4-BE49-F238E27FC236}">
                <a16:creationId xmlns:a16="http://schemas.microsoft.com/office/drawing/2014/main" id="{F70C8F42-F2D5-8F83-164A-C85C6E730610}"/>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10246" name="Picture 5">
            <a:extLst>
              <a:ext uri="{FF2B5EF4-FFF2-40B4-BE49-F238E27FC236}">
                <a16:creationId xmlns:a16="http://schemas.microsoft.com/office/drawing/2014/main" id="{D6445A4A-292D-972E-17CC-162E9685213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a:extLst>
              <a:ext uri="{FF2B5EF4-FFF2-40B4-BE49-F238E27FC236}">
                <a16:creationId xmlns:a16="http://schemas.microsoft.com/office/drawing/2014/main" id="{C921045F-C8B7-2026-2B4F-0C430044656C}"/>
              </a:ext>
            </a:extLst>
          </p:cNvPr>
          <p:cNvSpPr txBox="1">
            <a:spLocks noChangeArrowheads="1"/>
          </p:cNvSpPr>
          <p:nvPr/>
        </p:nvSpPr>
        <p:spPr bwMode="auto">
          <a:xfrm>
            <a:off x="1828800" y="1828800"/>
            <a:ext cx="6096000" cy="3527425"/>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a:t>2. </a:t>
            </a:r>
            <a:r>
              <a:rPr lang="en-US" altLang="en-US"/>
              <a:t>Use clues on the page, such as headings and titles, to help you.</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 These 'header' words are often in </a:t>
            </a:r>
            <a:r>
              <a:rPr lang="en-US" altLang="en-US" b="1"/>
              <a:t>bold type </a:t>
            </a:r>
            <a:r>
              <a:rPr lang="en-US" altLang="en-US"/>
              <a:t>at the top of each page.</a:t>
            </a:r>
          </a:p>
        </p:txBody>
      </p:sp>
      <p:pic>
        <p:nvPicPr>
          <p:cNvPr id="8201" name="Picture 9">
            <a:extLst>
              <a:ext uri="{FF2B5EF4-FFF2-40B4-BE49-F238E27FC236}">
                <a16:creationId xmlns:a16="http://schemas.microsoft.com/office/drawing/2014/main" id="{6FDDA60B-C25D-3EB0-B3FC-E9EDF420515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a:extLst>
              <a:ext uri="{FF2B5EF4-FFF2-40B4-BE49-F238E27FC236}">
                <a16:creationId xmlns:a16="http://schemas.microsoft.com/office/drawing/2014/main" id="{233A33FE-E173-A71E-8511-C47761FEE1D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2971800"/>
            <a:ext cx="7905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ad3344.WAV">
            <a:hlinkClick r:id="" action="ppaction://media"/>
            <a:extLst>
              <a:ext uri="{FF2B5EF4-FFF2-40B4-BE49-F238E27FC236}">
                <a16:creationId xmlns:a16="http://schemas.microsoft.com/office/drawing/2014/main" id="{9A837B95-C0B1-5185-2F75-581560740D42}"/>
              </a:ext>
              <a:ext uri="{C183D7F6-B498-43B3-948B-1728B52AA6E4}">
                <adec:decorative xmlns:adec="http://schemas.microsoft.com/office/drawing/2017/decorative" val="1"/>
              </a:ext>
            </a:extLst>
          </p:cNvPr>
          <p:cNvPicPr>
            <a:picLocks noRot="1" noChangeAspect="1"/>
          </p:cNvPicPr>
          <p:nvPr>
            <a:wavAudioFile r:embed="rId1" name="Reading Scan-06.WAV"/>
          </p:nvPr>
        </p:nvPicPr>
        <p:blipFill>
          <a:blip r:embed="rId8">
            <a:extLst>
              <a:ext uri="{28A0092B-C50C-407E-A947-70E740481C1C}">
                <a14:useLocalDpi xmlns:a14="http://schemas.microsoft.com/office/drawing/2010/main" val="0"/>
              </a:ext>
            </a:extLst>
          </a:blip>
          <a:srcRect/>
          <a:stretch>
            <a:fillRect/>
          </a:stretch>
        </p:blipFill>
        <p:spPr bwMode="auto">
          <a:xfrm>
            <a:off x="9677400" y="60166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F270EE32-D3AC-3E55-5849-E7E518BDEC6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89" fill="hold"/>
                                        <p:tgtEl>
                                          <p:spTgt spid="9"/>
                                        </p:tgtEl>
                                      </p:cBhvr>
                                    </p:cmd>
                                  </p:childTnLst>
                                </p:cTn>
                              </p:par>
                              <p:par>
                                <p:cTn id="7" presetID="37" presetClass="entr" presetSubtype="0" fill="hold" grpId="0" nodeType="withEffect">
                                  <p:stCondLst>
                                    <p:cond delay="800"/>
                                  </p:stCondLst>
                                  <p:childTnLst>
                                    <p:set>
                                      <p:cBhvr>
                                        <p:cTn id="8" dur="1" fill="hold">
                                          <p:stCondLst>
                                            <p:cond delay="0"/>
                                          </p:stCondLst>
                                        </p:cTn>
                                        <p:tgtEl>
                                          <p:spTgt spid="55300"/>
                                        </p:tgtEl>
                                        <p:attrNameLst>
                                          <p:attrName>style.visibility</p:attrName>
                                        </p:attrNameLst>
                                      </p:cBhvr>
                                      <p:to>
                                        <p:strVal val="visible"/>
                                      </p:to>
                                    </p:set>
                                    <p:animEffect transition="in" filter="fade">
                                      <p:cBhvr>
                                        <p:cTn id="9" dur="1000"/>
                                        <p:tgtEl>
                                          <p:spTgt spid="55300"/>
                                        </p:tgtEl>
                                      </p:cBhvr>
                                    </p:animEffect>
                                    <p:anim calcmode="lin" valueType="num">
                                      <p:cBhvr>
                                        <p:cTn id="10" dur="1000" fill="hold"/>
                                        <p:tgtEl>
                                          <p:spTgt spid="55300"/>
                                        </p:tgtEl>
                                        <p:attrNameLst>
                                          <p:attrName>ppt_x</p:attrName>
                                        </p:attrNameLst>
                                      </p:cBhvr>
                                      <p:tavLst>
                                        <p:tav tm="0">
                                          <p:val>
                                            <p:strVal val="#ppt_x"/>
                                          </p:val>
                                        </p:tav>
                                        <p:tav tm="100000">
                                          <p:val>
                                            <p:strVal val="#ppt_x"/>
                                          </p:val>
                                        </p:tav>
                                      </p:tavLst>
                                    </p:anim>
                                    <p:anim calcmode="lin" valueType="num">
                                      <p:cBhvr>
                                        <p:cTn id="11" dur="900" decel="100000" fill="hold"/>
                                        <p:tgtEl>
                                          <p:spTgt spid="55300"/>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55300"/>
                                        </p:tgtEl>
                                        <p:attrNameLst>
                                          <p:attrName>ppt_y</p:attrName>
                                        </p:attrNameLst>
                                      </p:cBhvr>
                                      <p:tavLst>
                                        <p:tav tm="0">
                                          <p:val>
                                            <p:strVal val="#ppt_y-.03"/>
                                          </p:val>
                                        </p:tav>
                                        <p:tav tm="100000">
                                          <p:val>
                                            <p:strVal val="#ppt_y"/>
                                          </p:val>
                                        </p:tav>
                                      </p:tavLst>
                                    </p:anim>
                                  </p:childTnLst>
                                </p:cTn>
                              </p:par>
                              <p:par>
                                <p:cTn id="13" presetID="4" presetClass="entr" presetSubtype="16" fill="hold" nodeType="withEffect">
                                  <p:stCondLst>
                                    <p:cond delay="1800"/>
                                  </p:stCondLst>
                                  <p:childTnLst>
                                    <p:set>
                                      <p:cBhvr>
                                        <p:cTn id="14" dur="1" fill="hold">
                                          <p:stCondLst>
                                            <p:cond delay="0"/>
                                          </p:stCondLst>
                                        </p:cTn>
                                        <p:tgtEl>
                                          <p:spTgt spid="8201"/>
                                        </p:tgtEl>
                                        <p:attrNameLst>
                                          <p:attrName>style.visibility</p:attrName>
                                        </p:attrNameLst>
                                      </p:cBhvr>
                                      <p:to>
                                        <p:strVal val="visible"/>
                                      </p:to>
                                    </p:set>
                                    <p:animEffect transition="in" filter="box(in)">
                                      <p:cBhvr>
                                        <p:cTn id="15" dur="1000"/>
                                        <p:tgtEl>
                                          <p:spTgt spid="8201"/>
                                        </p:tgtEl>
                                      </p:cBhvr>
                                    </p:animEffect>
                                  </p:childTnLst>
                                </p:cTn>
                              </p:par>
                              <p:par>
                                <p:cTn id="16" presetID="12" presetClass="entr" presetSubtype="4" fill="hold" nodeType="withEffect">
                                  <p:stCondLst>
                                    <p:cond delay="1800"/>
                                  </p:stCondLst>
                                  <p:childTnLst>
                                    <p:set>
                                      <p:cBhvr>
                                        <p:cTn id="17" dur="1" fill="hold">
                                          <p:stCondLst>
                                            <p:cond delay="0"/>
                                          </p:stCondLst>
                                        </p:cTn>
                                        <p:tgtEl>
                                          <p:spTgt spid="8202"/>
                                        </p:tgtEl>
                                        <p:attrNameLst>
                                          <p:attrName>style.visibility</p:attrName>
                                        </p:attrNameLst>
                                      </p:cBhvr>
                                      <p:to>
                                        <p:strVal val="visible"/>
                                      </p:to>
                                    </p:set>
                                    <p:animEffect transition="in" filter="slide(fromBottom)">
                                      <p:cBhvr>
                                        <p:cTn id="18"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553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1921-CCC1-9B0D-566C-428B7CE637B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9</a:t>
            </a:r>
          </a:p>
        </p:txBody>
      </p:sp>
      <p:pic>
        <p:nvPicPr>
          <p:cNvPr id="12" name="Content Placeholder 5">
            <a:extLst>
              <a:ext uri="{FF2B5EF4-FFF2-40B4-BE49-F238E27FC236}">
                <a16:creationId xmlns:a16="http://schemas.microsoft.com/office/drawing/2014/main" id="{8DA3FA07-DEF7-A42D-3951-6CFBBEEDDF5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
            <a:extLst>
              <a:ext uri="{FF2B5EF4-FFF2-40B4-BE49-F238E27FC236}">
                <a16:creationId xmlns:a16="http://schemas.microsoft.com/office/drawing/2014/main" id="{79D9B30A-7E84-596E-28B3-8639B359E367}"/>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b="1" i="1"/>
              <a:t>Scanning and Key Word Recognition</a:t>
            </a:r>
          </a:p>
        </p:txBody>
      </p:sp>
      <p:pic>
        <p:nvPicPr>
          <p:cNvPr id="11270" name="Picture 5" descr="j0281190">
            <a:extLst>
              <a:ext uri="{FF2B5EF4-FFF2-40B4-BE49-F238E27FC236}">
                <a16:creationId xmlns:a16="http://schemas.microsoft.com/office/drawing/2014/main" id="{B22E0ABE-FAFB-3736-E6C4-4BC8B7223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A979DA79-DFDF-57A6-CE50-57216660DC0D}"/>
              </a:ext>
            </a:extLst>
          </p:cNvPr>
          <p:cNvSpPr txBox="1">
            <a:spLocks noChangeArrowheads="1"/>
          </p:cNvSpPr>
          <p:nvPr/>
        </p:nvSpPr>
        <p:spPr bwMode="auto">
          <a:xfrm>
            <a:off x="1828800" y="1828800"/>
            <a:ext cx="6096000" cy="1384300"/>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In books, magazines, newspapers, or online resources, look for </a:t>
            </a:r>
            <a:r>
              <a:rPr lang="en-US" altLang="en-US" b="1"/>
              <a:t>bolded</a:t>
            </a:r>
            <a:r>
              <a:rPr lang="en-US" altLang="en-US"/>
              <a:t> or </a:t>
            </a:r>
            <a:r>
              <a:rPr lang="en-US" altLang="en-US" i="1"/>
              <a:t>italicized</a:t>
            </a:r>
            <a:r>
              <a:rPr lang="en-US" altLang="en-US"/>
              <a:t> words.</a:t>
            </a:r>
          </a:p>
        </p:txBody>
      </p:sp>
      <p:pic>
        <p:nvPicPr>
          <p:cNvPr id="9223" name="Picture 7" descr="j0371064">
            <a:extLst>
              <a:ext uri="{FF2B5EF4-FFF2-40B4-BE49-F238E27FC236}">
                <a16:creationId xmlns:a16="http://schemas.microsoft.com/office/drawing/2014/main" id="{C5AFBF06-5627-AE63-5C2B-677C006D9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76600"/>
            <a:ext cx="16002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j0285642">
            <a:extLst>
              <a:ext uri="{FF2B5EF4-FFF2-40B4-BE49-F238E27FC236}">
                <a16:creationId xmlns:a16="http://schemas.microsoft.com/office/drawing/2014/main" id="{B6C888C9-3545-1E80-0E3C-9FD7E2BA3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2895600"/>
            <a:ext cx="12954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5" descr="j0233771">
            <a:extLst>
              <a:ext uri="{FF2B5EF4-FFF2-40B4-BE49-F238E27FC236}">
                <a16:creationId xmlns:a16="http://schemas.microsoft.com/office/drawing/2014/main" id="{35FC317D-A03B-3DE4-2074-52F1FE28AB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352800"/>
            <a:ext cx="12525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85DDA9F6-95DA-80D6-3BBB-24A5345FC062}"/>
              </a:ext>
            </a:extLst>
          </p:cNvPr>
          <p:cNvSpPr txBox="1">
            <a:spLocks noChangeArrowheads="1"/>
          </p:cNvSpPr>
          <p:nvPr/>
        </p:nvSpPr>
        <p:spPr bwMode="auto">
          <a:xfrm>
            <a:off x="1905000" y="4800600"/>
            <a:ext cx="6096000" cy="954088"/>
          </a:xfrm>
          <a:prstGeom prst="rect">
            <a:avLst/>
          </a:prstGeom>
          <a:solidFill>
            <a:srgbClr val="FFFF99"/>
          </a:solidFill>
          <a:ln w="19050">
            <a:solidFill>
              <a:schemeClr val="tx1"/>
            </a:solidFill>
            <a:miter lim="800000"/>
            <a:headEnd/>
            <a:tailEnd/>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These words are often key words, and can help you scan more easily.</a:t>
            </a:r>
          </a:p>
        </p:txBody>
      </p:sp>
      <p:pic>
        <p:nvPicPr>
          <p:cNvPr id="11" name="Read3344.WAV">
            <a:hlinkClick r:id="" action="ppaction://media"/>
            <a:extLst>
              <a:ext uri="{FF2B5EF4-FFF2-40B4-BE49-F238E27FC236}">
                <a16:creationId xmlns:a16="http://schemas.microsoft.com/office/drawing/2014/main" id="{8A97BBDB-4D89-B422-2E5F-553986D636AC}"/>
              </a:ext>
              <a:ext uri="{C183D7F6-B498-43B3-948B-1728B52AA6E4}">
                <adec:decorative xmlns:adec="http://schemas.microsoft.com/office/drawing/2017/decorative" val="1"/>
              </a:ext>
            </a:extLst>
          </p:cNvPr>
          <p:cNvPicPr>
            <a:picLocks noRot="1" noChangeAspect="1"/>
          </p:cNvPicPr>
          <p:nvPr>
            <a:wavAudioFile r:embed="rId1" name="Reading Scan-07.WAV"/>
          </p:nvPr>
        </p:nvPicPr>
        <p:blipFill>
          <a:blip r:embed="rId9">
            <a:extLst>
              <a:ext uri="{28A0092B-C50C-407E-A947-70E740481C1C}">
                <a14:useLocalDpi xmlns:a14="http://schemas.microsoft.com/office/drawing/2010/main" val="0"/>
              </a:ext>
            </a:extLst>
          </a:blip>
          <a:srcRect/>
          <a:stretch>
            <a:fillRect/>
          </a:stretch>
        </p:blipFill>
        <p:spPr bwMode="auto">
          <a:xfrm>
            <a:off x="9296400" y="6211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8A10A9C0-C474-C9FA-5133-F181385235F8}"/>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18" fill="hold"/>
                                        <p:tgtEl>
                                          <p:spTgt spid="11"/>
                                        </p:tgtEl>
                                      </p:cBhvr>
                                    </p:cmd>
                                  </p:childTnLst>
                                </p:cTn>
                              </p:par>
                              <p:par>
                                <p:cTn id="7" presetID="30" presetClass="entr" presetSubtype="0" fill="hold" grpId="0" nodeType="withEffect">
                                  <p:stCondLst>
                                    <p:cond delay="1500"/>
                                  </p:stCondLst>
                                  <p:childTnLst>
                                    <p:set>
                                      <p:cBhvr>
                                        <p:cTn id="8" dur="1" fill="hold">
                                          <p:stCondLst>
                                            <p:cond delay="0"/>
                                          </p:stCondLst>
                                        </p:cTn>
                                        <p:tgtEl>
                                          <p:spTgt spid="57348"/>
                                        </p:tgtEl>
                                        <p:attrNameLst>
                                          <p:attrName>style.visibility</p:attrName>
                                        </p:attrNameLst>
                                      </p:cBhvr>
                                      <p:to>
                                        <p:strVal val="visible"/>
                                      </p:to>
                                    </p:set>
                                    <p:animEffect transition="in" filter="fade">
                                      <p:cBhvr>
                                        <p:cTn id="9" dur="800" decel="100000"/>
                                        <p:tgtEl>
                                          <p:spTgt spid="57348"/>
                                        </p:tgtEl>
                                      </p:cBhvr>
                                    </p:animEffect>
                                    <p:anim calcmode="lin" valueType="num">
                                      <p:cBhvr>
                                        <p:cTn id="10" dur="800" decel="100000" fill="hold"/>
                                        <p:tgtEl>
                                          <p:spTgt spid="57348"/>
                                        </p:tgtEl>
                                        <p:attrNameLst>
                                          <p:attrName>style.rotation</p:attrName>
                                        </p:attrNameLst>
                                      </p:cBhvr>
                                      <p:tavLst>
                                        <p:tav tm="0">
                                          <p:val>
                                            <p:fltVal val="-90"/>
                                          </p:val>
                                        </p:tav>
                                        <p:tav tm="100000">
                                          <p:val>
                                            <p:fltVal val="0"/>
                                          </p:val>
                                        </p:tav>
                                      </p:tavLst>
                                    </p:anim>
                                    <p:anim calcmode="lin" valueType="num">
                                      <p:cBhvr>
                                        <p:cTn id="11" dur="800" decel="100000" fill="hold"/>
                                        <p:tgtEl>
                                          <p:spTgt spid="57348"/>
                                        </p:tgtEl>
                                        <p:attrNameLst>
                                          <p:attrName>ppt_x</p:attrName>
                                        </p:attrNameLst>
                                      </p:cBhvr>
                                      <p:tavLst>
                                        <p:tav tm="0">
                                          <p:val>
                                            <p:strVal val="#ppt_x+0.4"/>
                                          </p:val>
                                        </p:tav>
                                        <p:tav tm="100000">
                                          <p:val>
                                            <p:strVal val="#ppt_x-0.05"/>
                                          </p:val>
                                        </p:tav>
                                      </p:tavLst>
                                    </p:anim>
                                    <p:anim calcmode="lin" valueType="num">
                                      <p:cBhvr>
                                        <p:cTn id="12" dur="800" decel="100000" fill="hold"/>
                                        <p:tgtEl>
                                          <p:spTgt spid="57348"/>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57348"/>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57348"/>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2600"/>
                                  </p:stCondLst>
                                  <p:childTnLst>
                                    <p:set>
                                      <p:cBhvr>
                                        <p:cTn id="16" dur="1" fill="hold">
                                          <p:stCondLst>
                                            <p:cond delay="0"/>
                                          </p:stCondLst>
                                        </p:cTn>
                                        <p:tgtEl>
                                          <p:spTgt spid="9223"/>
                                        </p:tgtEl>
                                        <p:attrNameLst>
                                          <p:attrName>style.visibility</p:attrName>
                                        </p:attrNameLst>
                                      </p:cBhvr>
                                      <p:to>
                                        <p:strVal val="visible"/>
                                      </p:to>
                                    </p:set>
                                    <p:anim calcmode="lin" valueType="num">
                                      <p:cBhvr additive="base">
                                        <p:cTn id="17" dur="1000" fill="hold"/>
                                        <p:tgtEl>
                                          <p:spTgt spid="9223"/>
                                        </p:tgtEl>
                                        <p:attrNameLst>
                                          <p:attrName>ppt_x</p:attrName>
                                        </p:attrNameLst>
                                      </p:cBhvr>
                                      <p:tavLst>
                                        <p:tav tm="0">
                                          <p:val>
                                            <p:strVal val="#ppt_x"/>
                                          </p:val>
                                        </p:tav>
                                        <p:tav tm="100000">
                                          <p:val>
                                            <p:strVal val="#ppt_x"/>
                                          </p:val>
                                        </p:tav>
                                      </p:tavLst>
                                    </p:anim>
                                    <p:anim calcmode="lin" valueType="num">
                                      <p:cBhvr additive="base">
                                        <p:cTn id="18" dur="1000" fill="hold"/>
                                        <p:tgtEl>
                                          <p:spTgt spid="92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5900"/>
                                  </p:stCondLst>
                                  <p:childTnLst>
                                    <p:set>
                                      <p:cBhvr>
                                        <p:cTn id="20" dur="1" fill="hold">
                                          <p:stCondLst>
                                            <p:cond delay="0"/>
                                          </p:stCondLst>
                                        </p:cTn>
                                        <p:tgtEl>
                                          <p:spTgt spid="9225"/>
                                        </p:tgtEl>
                                        <p:attrNameLst>
                                          <p:attrName>style.visibility</p:attrName>
                                        </p:attrNameLst>
                                      </p:cBhvr>
                                      <p:to>
                                        <p:strVal val="visible"/>
                                      </p:to>
                                    </p:set>
                                    <p:anim calcmode="lin" valueType="num">
                                      <p:cBhvr additive="base">
                                        <p:cTn id="21" dur="1000" fill="hold"/>
                                        <p:tgtEl>
                                          <p:spTgt spid="9225"/>
                                        </p:tgtEl>
                                        <p:attrNameLst>
                                          <p:attrName>ppt_x</p:attrName>
                                        </p:attrNameLst>
                                      </p:cBhvr>
                                      <p:tavLst>
                                        <p:tav tm="0">
                                          <p:val>
                                            <p:strVal val="#ppt_x"/>
                                          </p:val>
                                        </p:tav>
                                        <p:tav tm="100000">
                                          <p:val>
                                            <p:strVal val="#ppt_x"/>
                                          </p:val>
                                        </p:tav>
                                      </p:tavLst>
                                    </p:anim>
                                    <p:anim calcmode="lin" valueType="num">
                                      <p:cBhvr additive="base">
                                        <p:cTn id="22" dur="1000" fill="hold"/>
                                        <p:tgtEl>
                                          <p:spTgt spid="92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6900"/>
                                  </p:stCondLst>
                                  <p:childTnLst>
                                    <p:set>
                                      <p:cBhvr>
                                        <p:cTn id="24" dur="1" fill="hold">
                                          <p:stCondLst>
                                            <p:cond delay="0"/>
                                          </p:stCondLst>
                                        </p:cTn>
                                        <p:tgtEl>
                                          <p:spTgt spid="9231"/>
                                        </p:tgtEl>
                                        <p:attrNameLst>
                                          <p:attrName>style.visibility</p:attrName>
                                        </p:attrNameLst>
                                      </p:cBhvr>
                                      <p:to>
                                        <p:strVal val="visible"/>
                                      </p:to>
                                    </p:set>
                                    <p:anim calcmode="lin" valueType="num">
                                      <p:cBhvr additive="base">
                                        <p:cTn id="25" dur="1000" fill="hold"/>
                                        <p:tgtEl>
                                          <p:spTgt spid="9231"/>
                                        </p:tgtEl>
                                        <p:attrNameLst>
                                          <p:attrName>ppt_x</p:attrName>
                                        </p:attrNameLst>
                                      </p:cBhvr>
                                      <p:tavLst>
                                        <p:tav tm="0">
                                          <p:val>
                                            <p:strVal val="#ppt_x"/>
                                          </p:val>
                                        </p:tav>
                                        <p:tav tm="100000">
                                          <p:val>
                                            <p:strVal val="#ppt_x"/>
                                          </p:val>
                                        </p:tav>
                                      </p:tavLst>
                                    </p:anim>
                                    <p:anim calcmode="lin" valueType="num">
                                      <p:cBhvr additive="base">
                                        <p:cTn id="26" dur="1000" fill="hold"/>
                                        <p:tgtEl>
                                          <p:spTgt spid="9231"/>
                                        </p:tgtEl>
                                        <p:attrNameLst>
                                          <p:attrName>ppt_y</p:attrName>
                                        </p:attrNameLst>
                                      </p:cBhvr>
                                      <p:tavLst>
                                        <p:tav tm="0">
                                          <p:val>
                                            <p:strVal val="1+#ppt_h/2"/>
                                          </p:val>
                                        </p:tav>
                                        <p:tav tm="100000">
                                          <p:val>
                                            <p:strVal val="#ppt_y"/>
                                          </p:val>
                                        </p:tav>
                                      </p:tavLst>
                                    </p:anim>
                                  </p:childTnLst>
                                </p:cTn>
                              </p:par>
                              <p:par>
                                <p:cTn id="27" presetID="30" presetClass="entr" presetSubtype="0" fill="hold" grpId="0" nodeType="withEffect">
                                  <p:stCondLst>
                                    <p:cond delay="94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57348" grpId="0" animBg="1"/>
      <p:bldP spid="9"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874</TotalTime>
  <Words>1605</Words>
  <Application>Microsoft Office PowerPoint</Application>
  <PresentationFormat>On-screen Show (4:3)</PresentationFormat>
  <Paragraphs>218</Paragraphs>
  <Slides>22</Slides>
  <Notes>20</Notes>
  <HiddenSlides>0</HiddenSlides>
  <MMClips>15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Arial</vt:lpstr>
      <vt:lpstr>Calibri</vt:lpstr>
      <vt:lpstr>Eras Bold ITC</vt:lpstr>
      <vt:lpstr>Comic Sans MS</vt:lpstr>
      <vt:lpstr>Arial Black</vt:lpstr>
      <vt:lpstr>Theme1</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54</cp:revision>
  <dcterms:created xsi:type="dcterms:W3CDTF">2007-11-06T19:41:58Z</dcterms:created>
  <dcterms:modified xsi:type="dcterms:W3CDTF">2026-02-17T16:06:58Z</dcterms:modified>
</cp:coreProperties>
</file>