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96" r:id="rId2"/>
    <p:sldId id="260" r:id="rId3"/>
    <p:sldId id="278" r:id="rId4"/>
    <p:sldId id="274" r:id="rId5"/>
    <p:sldId id="270" r:id="rId6"/>
    <p:sldId id="271" r:id="rId7"/>
    <p:sldId id="284" r:id="rId8"/>
    <p:sldId id="285" r:id="rId9"/>
    <p:sldId id="286" r:id="rId10"/>
    <p:sldId id="279" r:id="rId11"/>
    <p:sldId id="283" r:id="rId12"/>
    <p:sldId id="280" r:id="rId13"/>
    <p:sldId id="281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6FDA1"/>
    <a:srgbClr val="FFFF99"/>
    <a:srgbClr val="F3FC7C"/>
    <a:srgbClr val="F0FB5B"/>
    <a:srgbClr val="F4FC88"/>
    <a:srgbClr val="F4FC8C"/>
    <a:srgbClr val="F6F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6CDCB4B-D6AC-E190-0A0F-EB9916F8E4E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6D0E35F-E445-5589-9789-3D60943E85F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F16A3E1B-0979-5271-BE94-80D6C723E0B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2E0C0B2-5916-D6DA-4AA3-640EE90C250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95CF5772-C4E6-6865-5121-F8132C380CC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E0FE6AB1-B425-B49E-4777-161DE45B87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17F40109-282A-4250-8884-6C76F7E033D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38A7B9B6-C511-1166-0D23-3C9AFFBC8E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3D4D62D-F916-42AF-9EC1-1EB0F572626A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7F7CB623-296D-1329-AA0F-438DE9B902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235C974F-F1FA-F3A3-7879-76711A7B40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4683FC6F-373C-3443-DBDE-FA7B215BD8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EC33304-95CF-4EB5-8A27-00CF62AF071D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583EECB7-BA84-75D6-1C18-7B7C1A3F55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C6ADE52A-9D30-DC49-EEC0-A3C5E8A77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1C463119-3C58-42DB-7F18-E9AC6FCFD9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179EDB-2421-4EB7-B440-26A88F03EDE5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389471F5-F4B4-60C5-EC0E-F7FD4154D3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DE0C023C-6338-D9C2-ED6D-AD9C2184FD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B809BA71-A979-BF39-AC4A-DD6D7A0CF7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9358186-A756-4039-9557-2642A4427E3B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9041D9DD-2C0A-DA6A-BD30-1153B2B784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B1212202-2F46-7ADC-F07E-C69D5DD368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B2E0A127-A456-B80A-D8C4-E60D09CB60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0F9C9D-4249-45F5-A440-40A4068C3CE2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E6FCD489-FC7A-6FA8-E16F-BC74E74584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F5275A53-D805-ACD4-3A50-BD48301C38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4840C974-877F-7313-B7B3-E8A9E315B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030FE22-ACE3-4753-86C7-EB207F8A842A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D2F2055-37D1-C1F8-8944-ADAE5413C7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412DE842-C295-7BB6-1654-7C78315A1A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5.B 1</a:t>
            </a:r>
            <a:r>
              <a:rPr lang="en-US" altLang="en-US" baseline="30000">
                <a:latin typeface="Arial" panose="020B0604020202020204" pitchFamily="34" charset="0"/>
              </a:rPr>
              <a:t>st</a:t>
            </a:r>
            <a:r>
              <a:rPr lang="en-US" altLang="en-US">
                <a:latin typeface="Arial" panose="020B0604020202020204" pitchFamily="34" charset="0"/>
              </a:rPr>
              <a:t> sentece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6. C I’m suppoused all the way to the end			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07BC9F30-400D-977D-E78E-F5382FABF2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6A0466C-CD82-4B16-A115-43F7305B8E3C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56CA4BED-2DFE-F266-A12A-CC5B459CD4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C2F3E3E9-2F4B-4443-F897-21F144FAAC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5.B 1</a:t>
            </a:r>
            <a:r>
              <a:rPr lang="en-US" altLang="en-US" baseline="30000">
                <a:latin typeface="Arial" panose="020B0604020202020204" pitchFamily="34" charset="0"/>
              </a:rPr>
              <a:t>st</a:t>
            </a:r>
            <a:r>
              <a:rPr lang="en-US" altLang="en-US">
                <a:latin typeface="Arial" panose="020B0604020202020204" pitchFamily="34" charset="0"/>
              </a:rPr>
              <a:t> sentece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6. C I’m suppoused all the way to the end			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7304F75F-3894-99A3-EAB9-CD94B3E24A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06BE300-652A-420F-8139-BADDCB82C457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D487938F-7CA2-FE17-7944-BD7BC2BC51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B2A0982D-9C1B-DB7E-4FDA-36627241C7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F4568F80-E637-1197-AA8E-30583DF430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71C2200-0664-4691-A468-A2131F1A8D8A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919D9869-D34C-FED7-0A4D-E188DB56A2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E7D99A0A-B8E2-1B06-6C24-7BED4B3596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5.B 1</a:t>
            </a:r>
            <a:r>
              <a:rPr lang="en-US" altLang="en-US" baseline="30000">
                <a:latin typeface="Arial" panose="020B0604020202020204" pitchFamily="34" charset="0"/>
              </a:rPr>
              <a:t>st</a:t>
            </a:r>
            <a:r>
              <a:rPr lang="en-US" altLang="en-US">
                <a:latin typeface="Arial" panose="020B0604020202020204" pitchFamily="34" charset="0"/>
              </a:rPr>
              <a:t> sentece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6. C I’m suppoused all the way to the end			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DBC9BE75-5763-151D-D34D-13052D70DC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9193D46-B855-47B1-9D05-FC3667DF946B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C107D1BD-E0EC-9861-353D-D6407B5FE9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9F2EEE13-1C78-26B7-B2F1-446F53EF99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5.B 1</a:t>
            </a:r>
            <a:r>
              <a:rPr lang="en-US" altLang="en-US" baseline="30000">
                <a:latin typeface="Arial" panose="020B0604020202020204" pitchFamily="34" charset="0"/>
              </a:rPr>
              <a:t>st</a:t>
            </a:r>
            <a:r>
              <a:rPr lang="en-US" altLang="en-US">
                <a:latin typeface="Arial" panose="020B0604020202020204" pitchFamily="34" charset="0"/>
              </a:rPr>
              <a:t> sentece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6. C I’m suppoused all the way to the end			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1FA104FE-5DBD-E119-5483-B29B7EE3D9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FBED20-1706-4ED1-B8FC-B483B75E36CC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3CC20A9E-0CFD-194A-CDCB-7BE8ABE3AF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018BBB00-2705-F9C9-41CB-F9A77C04AF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1. B at para 1Preheat at 400 – at para 2 350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2. C. para 2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C53F1746-B4AF-E553-32AE-1C45A4B268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A531F81-97B3-4580-ADA9-F481C9264611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A24B56E4-46DF-0221-378F-44CBC14BF4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57EFDEB7-5103-8C17-2457-4AB73573A4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FBD92538-A46D-34B4-CE2D-E2B5D0AEEC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4A4D574-D5EC-4B50-8C21-407810B1AFA6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EEE84B72-34E0-33BB-5B71-AACCF59796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99102AB8-3EBC-2091-9D31-7481927118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1. B at para 1Preheat at 400 – at para 2 350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2. C. para 2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51AC66C9-1DC4-5F45-8623-4B4DAAD9CD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BA51741-157C-42AF-8F8D-1DEC5FB0E859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2C038CF2-3BFE-BC9D-3D91-ED812CD4E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0F5EE26F-0438-3C12-5B34-515890C641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6D0C4709-7DA1-4C47-BB69-18F8B25EEE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A608E5F-E736-4B74-9BD5-6F8317B4EE74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4019C139-E32C-CB6D-D991-240595EB20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59A44365-E2CD-A161-DEE9-572A6ACB6D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DCFB04BE-E77A-4243-D09F-0CD25C7F46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E5C7283-E629-47C9-8E3E-708BF2CBBE63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722998BD-A8B4-ABCB-8E51-7EFDB80EB1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9C92913A-229F-4F94-98D9-49A32BEA05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952A006A-00C8-ED2C-6E6C-331B88696E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18D2E5E-076D-4A00-8421-DF1156F1502C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92E09666-28A8-D211-9932-36851DEDE2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DA96144D-48C7-A7F8-AF7C-7D2D4FDE83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5BD2DE87-4527-492B-37DD-063E702CA2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817865-DE01-49B2-A35F-04E2DBB48933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AC69141A-F320-FE60-639B-F159AB2756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5AD546A7-69AB-0A04-F68E-43168795B4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DA2F8180-9B83-B6CB-71D3-C9544A83EE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0298896-62D1-469C-8943-7C9339CC14E9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98CE732D-8F74-4E5F-3BF3-9B44967254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06962939-C3C0-561A-0E9F-F713AC46BB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589A0E2C-E8D8-37AB-B131-C27DD59827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B130784-31DF-4947-9CFD-460E50E22D8B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DA3210F-55E8-166C-3826-71B596D247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76CEB446-6BD2-7E19-AFAD-9794D68EE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4905F-AB54-FFED-9121-B098A465A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67E66-64E3-307E-877C-E0EF9EB8A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A92C7-26EA-2C69-B8CC-DA0D2A81F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63DF1-69A0-41BF-871F-36AD96202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37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F3BDE-A831-CB2F-5E5F-E766D07BE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5AE4E-575F-4C95-482E-CD1EA698D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41453-50F6-9207-6D6C-72AA5F799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61EEBC-A45E-4821-B222-8D7063E73F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08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AAEA0-936A-0AD5-3506-3447EED36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C5426-3660-C989-F528-63D0082C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0413A-1F0A-EA16-8BD8-C9CA77CA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E44D1-5C47-4D86-A6A8-EF40B92954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956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29BF7-B214-BFB5-A3EE-4000FAD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94466-9B03-444C-7FEA-CA18A299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34782-461B-7325-3833-4A67D7B3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8558B-7874-423A-9F63-E316E64345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192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284E2-7A16-3626-993C-9A25B9538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B5EC4-4DE9-79BD-FA36-37FCC47E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0950A-3F44-4243-031E-37B04F23F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20672-9DBE-4EE7-A3B0-97B05F7ADE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7980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BE5B15A-7E4F-9562-4343-CF958660F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C4EC9FE-5620-6D9F-03E6-7B442BC82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81C9614-B464-8F74-09FE-B39CF9DC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4F0348-ABFB-4CF4-8004-C5CD0B7839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6519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1076D40-7F48-806F-E72C-58D04A7EF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6A864C4-5572-3C43-AF89-5EBA3E78A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510ECA9-DBD9-ABAF-0BD5-151E16F8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79284-E28F-4031-9D14-30B1D18C81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176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4A6537C-FDCD-F1A0-1E56-B5A3BB579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5CC373B-7BFB-F95C-54A8-1C3E61E1A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89EC2D-8C3C-A7A2-CD46-6D727469E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636F7D-3AFF-4B05-B1C3-6BF427194A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8191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88F1101-0EC6-717F-0265-96949CBB0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A65E1C9-A072-A072-19AA-C9FAABDC8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6EA945-A9B6-8A27-0FA0-8FC99E9EB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B6984-BD01-4BB8-AC06-39E523151D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387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C6FB86C-C1B7-56C9-620D-3778F4E95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ED115E-3A42-D840-24FD-BCCD78691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95242D-8C66-F162-39B1-C47DF86A6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9C326-4B9E-4DE7-8FAA-29FFEC21D1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369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B8A804-3E5C-D27C-2B97-70440AEF1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B76702-36BB-BE63-A580-F4F2E04FB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BC04D1-D982-5285-3E5F-5E4639E83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BB77F-C40E-40BA-9D20-838EB1250A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474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016666F-CE4A-F421-086F-56B79903D3D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C128306-194D-BAA2-78B3-70F0F859F5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FA592-F423-B43C-3B3C-A51E87C960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27504-30D5-0655-3D16-70381868D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5F3AA-04EC-D89F-A4F7-D21002D89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898989"/>
                </a:solidFill>
              </a:defRPr>
            </a:lvl1pPr>
          </a:lstStyle>
          <a:p>
            <a:fld id="{71876CA9-E2DD-4ED1-B228-084F184D0FD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9.wav"/><Relationship Id="rId6" Type="http://schemas.openxmlformats.org/officeDocument/2006/relationships/image" Target="../media/image18.emf"/><Relationship Id="rId5" Type="http://schemas.openxmlformats.org/officeDocument/2006/relationships/image" Target="../media/image7.wmf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0.wav"/><Relationship Id="rId6" Type="http://schemas.openxmlformats.org/officeDocument/2006/relationships/image" Target="../media/image20.emf"/><Relationship Id="rId5" Type="http://schemas.openxmlformats.org/officeDocument/2006/relationships/image" Target="../media/image7.wmf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1.wav"/><Relationship Id="rId6" Type="http://schemas.openxmlformats.org/officeDocument/2006/relationships/image" Target="../media/image22.emf"/><Relationship Id="rId5" Type="http://schemas.openxmlformats.org/officeDocument/2006/relationships/image" Target="../media/image7.wmf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2.wav"/><Relationship Id="rId6" Type="http://schemas.openxmlformats.org/officeDocument/2006/relationships/image" Target="../media/image23.emf"/><Relationship Id="rId5" Type="http://schemas.openxmlformats.org/officeDocument/2006/relationships/image" Target="../media/image7.wmf"/><Relationship Id="rId4" Type="http://schemas.openxmlformats.org/officeDocument/2006/relationships/image" Target="../media/image1.jpe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5" Type="http://schemas.openxmlformats.org/officeDocument/2006/relationships/image" Target="../media/image26.png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7.emf"/><Relationship Id="rId12" Type="http://schemas.openxmlformats.org/officeDocument/2006/relationships/slide" Target="slide17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\\SLM1\APPS\DATALIB\ESOL\TEMP%20CATCH-ALL\MARCO%20SCC%20WORK\Marco-Elias's%20Stuff\stuff%20for%20Elias\Reading%20Inferences\Reading%20Practice%20Inst%20for%20All.WAV" TargetMode="External"/><Relationship Id="rId6" Type="http://schemas.openxmlformats.org/officeDocument/2006/relationships/image" Target="../media/image12.png"/><Relationship Id="rId11" Type="http://schemas.openxmlformats.org/officeDocument/2006/relationships/audio" Target="../media/audio15.wav"/><Relationship Id="rId5" Type="http://schemas.openxmlformats.org/officeDocument/2006/relationships/image" Target="../media/image7.wmf"/><Relationship Id="rId10" Type="http://schemas.openxmlformats.org/officeDocument/2006/relationships/slide" Target="slide16.xml"/><Relationship Id="rId4" Type="http://schemas.openxmlformats.org/officeDocument/2006/relationships/image" Target="../media/image1.jpeg"/><Relationship Id="rId9" Type="http://schemas.openxmlformats.org/officeDocument/2006/relationships/audio" Target="../media/audio1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1.xml"/><Relationship Id="rId1" Type="http://schemas.openxmlformats.org/officeDocument/2006/relationships/audio" Target="file:///\\SLM1\APPS\DATALIB\ESOL\TEMP%20CATCH-ALL\MARCO%20SCC%20WORK\Marco-Elias's%20Stuff\stuff%20for%20Elias\Reading%20Inferences\Reading%20Practice%20Inst%20for%20All.WAV" TargetMode="External"/><Relationship Id="rId6" Type="http://schemas.openxmlformats.org/officeDocument/2006/relationships/image" Target="../media/image7.wmf"/><Relationship Id="rId11" Type="http://schemas.openxmlformats.org/officeDocument/2006/relationships/slide" Target="slide20.xml"/><Relationship Id="rId5" Type="http://schemas.openxmlformats.org/officeDocument/2006/relationships/image" Target="../media/image12.png"/><Relationship Id="rId10" Type="http://schemas.openxmlformats.org/officeDocument/2006/relationships/audio" Target="../media/audio15.wav"/><Relationship Id="rId4" Type="http://schemas.openxmlformats.org/officeDocument/2006/relationships/image" Target="../media/image1.jpeg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5.wmf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.jpeg"/><Relationship Id="rId9" Type="http://schemas.openxmlformats.org/officeDocument/2006/relationships/image" Target="../media/image8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emf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oleObject" Target="../embeddings/oleObject1.bin"/><Relationship Id="rId5" Type="http://schemas.openxmlformats.org/officeDocument/2006/relationships/image" Target="../media/image35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6" Type="http://schemas.openxmlformats.org/officeDocument/2006/relationships/image" Target="../media/image10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6" Type="http://schemas.openxmlformats.org/officeDocument/2006/relationships/image" Target="../media/image12.png"/><Relationship Id="rId5" Type="http://schemas.openxmlformats.org/officeDocument/2006/relationships/image" Target="../media/image7.wmf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6" Type="http://schemas.openxmlformats.org/officeDocument/2006/relationships/image" Target="../media/image13.emf"/><Relationship Id="rId5" Type="http://schemas.openxmlformats.org/officeDocument/2006/relationships/image" Target="../media/image7.wmf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6" Type="http://schemas.openxmlformats.org/officeDocument/2006/relationships/image" Target="../media/image14.emf"/><Relationship Id="rId5" Type="http://schemas.openxmlformats.org/officeDocument/2006/relationships/image" Target="../media/image7.wmf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6.wav"/><Relationship Id="rId6" Type="http://schemas.openxmlformats.org/officeDocument/2006/relationships/image" Target="../media/image15.emf"/><Relationship Id="rId5" Type="http://schemas.openxmlformats.org/officeDocument/2006/relationships/image" Target="../media/image7.wmf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7.wav"/><Relationship Id="rId6" Type="http://schemas.openxmlformats.org/officeDocument/2006/relationships/image" Target="../media/image16.emf"/><Relationship Id="rId5" Type="http://schemas.openxmlformats.org/officeDocument/2006/relationships/image" Target="../media/image7.wmf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8.wav"/><Relationship Id="rId6" Type="http://schemas.openxmlformats.org/officeDocument/2006/relationships/image" Target="../media/image17.emf"/><Relationship Id="rId5" Type="http://schemas.openxmlformats.org/officeDocument/2006/relationships/image" Target="../media/image7.wmf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C688B-D347-8DC0-AF6B-F4B7DD951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</a:t>
            </a:r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4508079A-1142-F9B2-AA00-DA2DE07EF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ord 12">
            <a:extLst>
              <a:ext uri="{FF2B5EF4-FFF2-40B4-BE49-F238E27FC236}">
                <a16:creationId xmlns:a16="http://schemas.microsoft.com/office/drawing/2014/main" id="{732B06F0-AC26-D252-6D22-FAF80CD3C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605813">
            <a:off x="3338513" y="1203325"/>
            <a:ext cx="5181600" cy="4572000"/>
          </a:xfrm>
          <a:prstGeom prst="chord">
            <a:avLst>
              <a:gd name="adj1" fmla="val 7811441"/>
              <a:gd name="adj2" fmla="val 20838501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Chord 11">
            <a:extLst>
              <a:ext uri="{FF2B5EF4-FFF2-40B4-BE49-F238E27FC236}">
                <a16:creationId xmlns:a16="http://schemas.microsoft.com/office/drawing/2014/main" id="{9B5E1395-3ED0-923D-4484-C21CD5059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990600"/>
            <a:ext cx="5791200" cy="5110163"/>
          </a:xfrm>
          <a:prstGeom prst="chord">
            <a:avLst>
              <a:gd name="adj1" fmla="val 1835380"/>
              <a:gd name="adj2" fmla="val 16979387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53" name="Picture 7" descr="MCj04348100000[1]">
            <a:extLst>
              <a:ext uri="{FF2B5EF4-FFF2-40B4-BE49-F238E27FC236}">
                <a16:creationId xmlns:a16="http://schemas.microsoft.com/office/drawing/2014/main" id="{6454B511-D46D-AC03-59EB-62351DE5A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2058988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>
            <a:extLst>
              <a:ext uri="{FF2B5EF4-FFF2-40B4-BE49-F238E27FC236}">
                <a16:creationId xmlns:a16="http://schemas.microsoft.com/office/drawing/2014/main" id="{22F58879-3A80-3E50-3634-54E59351B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205422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5" name="Group 26">
            <a:extLst>
              <a:ext uri="{FF2B5EF4-FFF2-40B4-BE49-F238E27FC236}">
                <a16:creationId xmlns:a16="http://schemas.microsoft.com/office/drawing/2014/main" id="{576112A3-9973-A3C1-52F2-BBD16ED7B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133600"/>
            <a:ext cx="8305800" cy="2690813"/>
            <a:chOff x="381000" y="2133600"/>
            <a:chExt cx="8305800" cy="2691008"/>
          </a:xfrm>
        </p:grpSpPr>
        <p:grpSp>
          <p:nvGrpSpPr>
            <p:cNvPr id="2057" name="Group 24">
              <a:extLst>
                <a:ext uri="{FF2B5EF4-FFF2-40B4-BE49-F238E27FC236}">
                  <a16:creationId xmlns:a16="http://schemas.microsoft.com/office/drawing/2014/main" id="{4F75AEFC-C813-7962-B116-06DD419A92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600" y="2133600"/>
              <a:ext cx="8077200" cy="2209800"/>
              <a:chOff x="609600" y="2133600"/>
              <a:chExt cx="8077200" cy="2209800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C3C319-E5FD-FE8D-34C3-0373F673282F}"/>
                  </a:ext>
                </a:extLst>
              </p:cNvPr>
              <p:cNvSpPr txBox="1"/>
              <p:nvPr/>
            </p:nvSpPr>
            <p:spPr>
              <a:xfrm>
                <a:off x="609600" y="2133600"/>
                <a:ext cx="8077200" cy="1108155"/>
              </a:xfrm>
              <a:prstGeom prst="rect">
                <a:avLst/>
              </a:prstGeom>
              <a:solidFill>
                <a:srgbClr val="FFFF99"/>
              </a:solidFill>
              <a:ln w="28575"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6600" dirty="0">
                    <a:latin typeface="Eras Bold ITC" pitchFamily="34" charset="0"/>
                  </a:rPr>
                  <a:t>P E T</a:t>
                </a:r>
                <a:r>
                  <a:rPr lang="en-US" sz="2800" dirty="0">
                    <a:latin typeface="+mj-lt"/>
                  </a:rPr>
                  <a:t>&amp;</a:t>
                </a:r>
                <a:r>
                  <a:rPr lang="en-US" sz="6600" dirty="0">
                    <a:latin typeface="Eras Bold ITC" pitchFamily="34" charset="0"/>
                  </a:rPr>
                  <a:t>T   PROJECTS</a:t>
                </a:r>
              </a:p>
            </p:txBody>
          </p:sp>
          <p:grpSp>
            <p:nvGrpSpPr>
              <p:cNvPr id="2060" name="Group 21">
                <a:extLst>
                  <a:ext uri="{FF2B5EF4-FFF2-40B4-BE49-F238E27FC236}">
                    <a16:creationId xmlns:a16="http://schemas.microsoft.com/office/drawing/2014/main" id="{18635B05-064D-8CE1-E4FE-C4285ABEEB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9600" y="3159204"/>
                <a:ext cx="3505200" cy="1184196"/>
                <a:chOff x="609600" y="3540204"/>
                <a:chExt cx="3505200" cy="1184196"/>
              </a:xfrm>
            </p:grpSpPr>
            <p:sp>
              <p:nvSpPr>
                <p:cNvPr id="2061" name="TextBox 18">
                  <a:extLst>
                    <a:ext uri="{FF2B5EF4-FFF2-40B4-BE49-F238E27FC236}">
                      <a16:creationId xmlns:a16="http://schemas.microsoft.com/office/drawing/2014/main" id="{4409BB2D-324E-A25C-A42D-98260C961DF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9600" y="3616404"/>
                  <a:ext cx="3505200" cy="1107996"/>
                </a:xfrm>
                <a:prstGeom prst="rect">
                  <a:avLst/>
                </a:prstGeom>
                <a:solidFill>
                  <a:srgbClr val="FFFF99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 sz="6600">
                    <a:latin typeface="Eras Bold ITC" panose="020B0907030504020204" pitchFamily="34" charset="0"/>
                  </a:endParaRPr>
                </a:p>
              </p:txBody>
            </p:sp>
            <p:sp>
              <p:nvSpPr>
                <p:cNvPr id="2062" name="TextBox 19">
                  <a:extLst>
                    <a:ext uri="{FF2B5EF4-FFF2-40B4-BE49-F238E27FC236}">
                      <a16:creationId xmlns:a16="http://schemas.microsoft.com/office/drawing/2014/main" id="{FE37D57B-88AE-D959-294C-72E0ACDB723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4114" y="3540204"/>
                  <a:ext cx="3487056" cy="1107996"/>
                </a:xfrm>
                <a:prstGeom prst="rect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 sz="6600">
                    <a:latin typeface="Eras Bold ITC" panose="020B0907030504020204" pitchFamily="34" charset="0"/>
                  </a:endParaRPr>
                </a:p>
              </p:txBody>
            </p:sp>
          </p:grpSp>
        </p:grpSp>
        <p:pic>
          <p:nvPicPr>
            <p:cNvPr id="2058" name="Picture 3">
              <a:extLst>
                <a:ext uri="{FF2B5EF4-FFF2-40B4-BE49-F238E27FC236}">
                  <a16:creationId xmlns:a16="http://schemas.microsoft.com/office/drawing/2014/main" id="{F61B440C-47A2-39D1-ECD4-63BCD4A92B8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542" t="-35294" r="-30988" b="-80392"/>
            <a:stretch>
              <a:fillRect/>
            </a:stretch>
          </p:blipFill>
          <p:spPr bwMode="auto">
            <a:xfrm>
              <a:off x="381000" y="2710542"/>
              <a:ext cx="4016725" cy="2114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5EC4B7A4-EDE5-2EE2-29CC-FE18E7048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A9C510-DB8B-AF59-A18C-65314A4CC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10</a:t>
            </a:r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389243FD-0C29-1862-D6B7-3AE5D6327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2">
            <a:extLst>
              <a:ext uri="{FF2B5EF4-FFF2-40B4-BE49-F238E27FC236}">
                <a16:creationId xmlns:a16="http://schemas.microsoft.com/office/drawing/2014/main" id="{94EBFBA9-C52D-D9E3-2F6B-35656625D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442913"/>
            <a:ext cx="7315200" cy="52863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/>
              <a:t>Context Clues</a:t>
            </a:r>
            <a:endParaRPr lang="en-US" altLang="en-US" sz="2400"/>
          </a:p>
        </p:txBody>
      </p:sp>
      <p:pic>
        <p:nvPicPr>
          <p:cNvPr id="11268" name="Picture 10" descr="j0355211">
            <a:extLst>
              <a:ext uri="{FF2B5EF4-FFF2-40B4-BE49-F238E27FC236}">
                <a16:creationId xmlns:a16="http://schemas.microsoft.com/office/drawing/2014/main" id="{B3EEB969-A7F3-8F30-41B9-30308CF8A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FCD4F349-639A-E11A-9B48-77978B350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1352550"/>
            <a:ext cx="6096000" cy="461963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Here is an example of a </a:t>
            </a:r>
            <a:r>
              <a:rPr lang="en-US" altLang="en-US" sz="2400" b="1"/>
              <a:t>synonym clue</a:t>
            </a:r>
            <a:r>
              <a:rPr lang="en-US" altLang="en-US" sz="2400"/>
              <a:t>: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3250A832-2B49-1B9D-9696-AB5EAD45D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120900"/>
            <a:ext cx="6096000" cy="2678113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Example: The students were so </a:t>
            </a:r>
            <a:r>
              <a:rPr lang="en-US" altLang="en-US" sz="2400" b="1" i="1"/>
              <a:t>perplexed</a:t>
            </a:r>
            <a:r>
              <a:rPr lang="en-US" altLang="en-US" sz="2400"/>
              <a:t> at the quiz. They were totally </a:t>
            </a:r>
            <a:r>
              <a:rPr lang="en-US" altLang="en-US" sz="2400" u="sng"/>
              <a:t>confused</a:t>
            </a:r>
            <a:r>
              <a:rPr lang="en-US" altLang="en-US" sz="2400"/>
              <a:t>.</a:t>
            </a:r>
          </a:p>
          <a:p>
            <a:pPr eaLnBrk="1" hangingPunct="1"/>
            <a:r>
              <a:rPr lang="en-US" altLang="en-US" sz="2400"/>
              <a:t> </a:t>
            </a:r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A36292AD-02B2-54C0-AE99-0F72984C3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749800"/>
            <a:ext cx="6096000" cy="1570038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In this sentence, </a:t>
            </a:r>
            <a:r>
              <a:rPr lang="en-US" altLang="en-US" sz="2400" b="1" i="1"/>
              <a:t>perplexed</a:t>
            </a:r>
            <a:r>
              <a:rPr lang="en-US" altLang="en-US" sz="2400"/>
              <a:t> means: “uncertain or doubtful; puzzled”. </a:t>
            </a:r>
            <a:r>
              <a:rPr lang="en-US" altLang="en-US" sz="2400" u="sng"/>
              <a:t>Confused </a:t>
            </a:r>
            <a:r>
              <a:rPr lang="en-US" altLang="en-US" sz="2400"/>
              <a:t>is the synonym clue which helps reinforce the meaning.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DE5730E3-AA93-37DE-AE0D-EC2CEAB85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3429000"/>
            <a:ext cx="211455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95747FB7-14FE-974E-3091-11BE41898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2951163"/>
            <a:ext cx="487362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Read2879.WAV">
            <a:hlinkClick r:id="" action="ppaction://media"/>
            <a:extLst>
              <a:ext uri="{FF2B5EF4-FFF2-40B4-BE49-F238E27FC236}">
                <a16:creationId xmlns:a16="http://schemas.microsoft.com/office/drawing/2014/main" id="{2357BA62-58DC-396E-DBA3-6E519C025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Context-08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976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9EA1F5F8-88CB-1AFD-E8C7-9874E9419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1" grpId="0" animBg="1" autoUpdateAnimBg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DBD46-84EC-53A4-17A4-C8BE44AC2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11</a:t>
            </a:r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C1EA1964-85B8-E58D-6868-F90BD86BD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2">
            <a:extLst>
              <a:ext uri="{FF2B5EF4-FFF2-40B4-BE49-F238E27FC236}">
                <a16:creationId xmlns:a16="http://schemas.microsoft.com/office/drawing/2014/main" id="{6921D7F7-5B33-EAC9-205D-0C449A939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61963"/>
            <a:ext cx="7315200" cy="4619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/>
              <a:t>Context Clues</a:t>
            </a:r>
            <a:endParaRPr lang="en-US" altLang="en-US" sz="2400"/>
          </a:p>
        </p:txBody>
      </p:sp>
      <p:pic>
        <p:nvPicPr>
          <p:cNvPr id="12292" name="Picture 10" descr="j0355211">
            <a:extLst>
              <a:ext uri="{FF2B5EF4-FFF2-40B4-BE49-F238E27FC236}">
                <a16:creationId xmlns:a16="http://schemas.microsoft.com/office/drawing/2014/main" id="{082AC717-49D5-C481-E75B-9A243DB4A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11442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3B27454D-8BF9-4B4D-6B83-47F62989A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147763"/>
            <a:ext cx="6705600" cy="1570037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Here is an example of a </a:t>
            </a:r>
            <a:r>
              <a:rPr lang="en-US" altLang="en-US" sz="2400" b="1"/>
              <a:t>antonym clue</a:t>
            </a:r>
            <a:r>
              <a:rPr lang="en-US" altLang="en-US" sz="2400"/>
              <a:t>: (look for key words such as</a:t>
            </a:r>
            <a:r>
              <a:rPr lang="en-US" altLang="en-US" sz="2400" i="1"/>
              <a:t> while</a:t>
            </a:r>
            <a:r>
              <a:rPr lang="en-US" altLang="en-US" sz="2400"/>
              <a:t>, </a:t>
            </a:r>
            <a:r>
              <a:rPr lang="en-US" altLang="en-US" sz="2400" i="1"/>
              <a:t>on the other hand</a:t>
            </a:r>
            <a:r>
              <a:rPr lang="en-US" altLang="en-US" sz="2400"/>
              <a:t>, or </a:t>
            </a:r>
            <a:r>
              <a:rPr lang="en-US" altLang="en-US" sz="2400" i="1"/>
              <a:t>but</a:t>
            </a:r>
            <a:r>
              <a:rPr lang="en-US" altLang="en-US" sz="2400"/>
              <a:t>, all of which indicate that an antonym is likely to follow) 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A54BBA2-9F78-BB65-10FC-AD4D5CAF2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717800"/>
            <a:ext cx="6705600" cy="1570038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Example: Genevieve’s mansion is quite </a:t>
            </a:r>
            <a:r>
              <a:rPr lang="en-US" altLang="en-US" sz="2400" b="1" i="1"/>
              <a:t>grandiose</a:t>
            </a:r>
            <a:r>
              <a:rPr lang="en-US" altLang="en-US" sz="2400"/>
              <a:t>, </a:t>
            </a:r>
            <a:r>
              <a:rPr lang="en-US" altLang="en-US" sz="2400" u="sng"/>
              <a:t>but my house is really very </a:t>
            </a:r>
            <a:r>
              <a:rPr lang="en-US" altLang="en-US" sz="2400" i="1" u="sng"/>
              <a:t>plain</a:t>
            </a:r>
            <a:r>
              <a:rPr lang="en-US" altLang="en-US" sz="2400" i="1"/>
              <a:t>.</a:t>
            </a:r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C30B3523-03C3-19D1-C417-368263015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664075"/>
            <a:ext cx="6705600" cy="1570038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In this sentence, </a:t>
            </a:r>
            <a:r>
              <a:rPr lang="en-US" altLang="en-US" sz="2400" b="1" i="1"/>
              <a:t>grandiose</a:t>
            </a:r>
            <a:r>
              <a:rPr lang="en-US" altLang="en-US" sz="2400"/>
              <a:t> means: “grand in an imposing or impressive way”. </a:t>
            </a:r>
            <a:r>
              <a:rPr lang="en-US" altLang="en-US" sz="2400" i="1" u="sng"/>
              <a:t>Plain</a:t>
            </a:r>
            <a:r>
              <a:rPr lang="en-US" altLang="en-US" sz="2400"/>
              <a:t>, the antonym, means just the opposite: “not grand or sophisticated”.</a:t>
            </a:r>
          </a:p>
        </p:txBody>
      </p:sp>
      <p:pic>
        <p:nvPicPr>
          <p:cNvPr id="8202" name="Picture 10">
            <a:extLst>
              <a:ext uri="{FF2B5EF4-FFF2-40B4-BE49-F238E27FC236}">
                <a16:creationId xmlns:a16="http://schemas.microsoft.com/office/drawing/2014/main" id="{AEF934CD-80F5-AACE-39BE-EECCBFE22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88" y="3733800"/>
            <a:ext cx="92075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CCD4A1D1-6899-879B-C78D-5CA8E3FAE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3581400"/>
            <a:ext cx="1443037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" name="Read2879.WAV">
            <a:hlinkClick r:id="" action="ppaction://media"/>
            <a:extLst>
              <a:ext uri="{FF2B5EF4-FFF2-40B4-BE49-F238E27FC236}">
                <a16:creationId xmlns:a16="http://schemas.microsoft.com/office/drawing/2014/main" id="{53D3FD37-CD65-2574-EBAB-936CCD65E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Context-09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AutoShape 12">
            <a:extLst>
              <a:ext uri="{FF2B5EF4-FFF2-40B4-BE49-F238E27FC236}">
                <a16:creationId xmlns:a16="http://schemas.microsoft.com/office/drawing/2014/main" id="{ECB5F10F-9C48-4F28-9736-7AD7B8F49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1200" y="3581400"/>
            <a:ext cx="15398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4A3CDB46-3544-E8A0-B1A0-972C7C867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52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grpId="0" nodeType="withEffect">
                                  <p:stCondLst>
                                    <p:cond delay="13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136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14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21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75652-389C-9016-EB15-FFBD28630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12</a:t>
            </a:r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BFEEE569-F45A-7136-94F4-C964BD3B4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2">
            <a:extLst>
              <a:ext uri="{FF2B5EF4-FFF2-40B4-BE49-F238E27FC236}">
                <a16:creationId xmlns:a16="http://schemas.microsoft.com/office/drawing/2014/main" id="{02F448C2-60A3-BA76-4488-49877B670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85775"/>
            <a:ext cx="7391400" cy="5286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/>
              <a:t>Context Clues</a:t>
            </a:r>
            <a:endParaRPr lang="en-US" altLang="en-US" sz="2400"/>
          </a:p>
        </p:txBody>
      </p:sp>
      <p:pic>
        <p:nvPicPr>
          <p:cNvPr id="13316" name="Picture 10" descr="j0355211">
            <a:extLst>
              <a:ext uri="{FF2B5EF4-FFF2-40B4-BE49-F238E27FC236}">
                <a16:creationId xmlns:a16="http://schemas.microsoft.com/office/drawing/2014/main" id="{82535CC0-5EF2-4FE6-324F-EC9AFCD9E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8903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586B19AF-EB97-865B-2E06-796B03F2C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171575"/>
            <a:ext cx="6553200" cy="1938338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Here is an example of an </a:t>
            </a:r>
            <a:r>
              <a:rPr lang="en-US" altLang="en-US" sz="2400" b="1"/>
              <a:t>definition</a:t>
            </a:r>
            <a:r>
              <a:rPr lang="en-US" altLang="en-US" sz="2400"/>
              <a:t> </a:t>
            </a:r>
            <a:r>
              <a:rPr lang="en-US" altLang="en-US" sz="2400" b="1"/>
              <a:t>clue</a:t>
            </a:r>
            <a:r>
              <a:rPr lang="en-US" altLang="en-US" sz="2400"/>
              <a:t>:</a:t>
            </a:r>
          </a:p>
          <a:p>
            <a:pPr eaLnBrk="1" hangingPunct="1"/>
            <a:r>
              <a:rPr lang="en-US" altLang="en-US" sz="2400"/>
              <a:t>(look for key words such as </a:t>
            </a:r>
            <a:r>
              <a:rPr lang="en-US" altLang="en-US" sz="2400" i="1"/>
              <a:t>or, which</a:t>
            </a:r>
            <a:r>
              <a:rPr lang="en-US" altLang="en-US" sz="2400"/>
              <a:t>, and </a:t>
            </a:r>
            <a:r>
              <a:rPr lang="en-US" altLang="en-US" sz="2400" i="1"/>
              <a:t>by, </a:t>
            </a:r>
            <a:r>
              <a:rPr lang="en-US" altLang="en-US" sz="2400"/>
              <a:t>all of which indicate, that a definition is likely to follow) </a:t>
            </a:r>
          </a:p>
          <a:p>
            <a:pPr eaLnBrk="1" hangingPunct="1"/>
            <a:endParaRPr lang="en-US" altLang="en-US" sz="2400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48AC8B21-AB81-42E3-D81D-17683E3A5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695575"/>
            <a:ext cx="6553200" cy="1570038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Example: To the best of our knowledge, the universe is </a:t>
            </a:r>
            <a:r>
              <a:rPr lang="en-US" altLang="en-US" sz="2400" b="1" i="1"/>
              <a:t>infinite</a:t>
            </a:r>
            <a:r>
              <a:rPr lang="en-US" altLang="en-US" sz="2400"/>
              <a:t>, which means it continues on without any clear end. </a:t>
            </a:r>
          </a:p>
          <a:p>
            <a:pPr eaLnBrk="1" hangingPunct="1"/>
            <a:endParaRPr lang="en-US" altLang="en-US" sz="2400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4BC752A5-BF9F-B2F7-1FA5-C3EC74915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619625"/>
            <a:ext cx="6553200" cy="120015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In this sentence,</a:t>
            </a:r>
            <a:r>
              <a:rPr lang="en-US" altLang="en-US" sz="2400" b="1" i="1"/>
              <a:t> infinite </a:t>
            </a:r>
            <a:r>
              <a:rPr lang="en-US" altLang="en-US" sz="2400"/>
              <a:t>simply means: “unlimited; boundless; endless”. The definition is provided for you right within the sentence.</a:t>
            </a:r>
          </a:p>
        </p:txBody>
      </p:sp>
      <p:pic>
        <p:nvPicPr>
          <p:cNvPr id="9226" name="Picture 10">
            <a:extLst>
              <a:ext uri="{FF2B5EF4-FFF2-40B4-BE49-F238E27FC236}">
                <a16:creationId xmlns:a16="http://schemas.microsoft.com/office/drawing/2014/main" id="{E218CF72-FC62-5CD1-6FAC-AA71F2ACD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3429000"/>
            <a:ext cx="1819835" cy="106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ad2894.WAV">
            <a:hlinkClick r:id="" action="ppaction://media"/>
            <a:extLst>
              <a:ext uri="{FF2B5EF4-FFF2-40B4-BE49-F238E27FC236}">
                <a16:creationId xmlns:a16="http://schemas.microsoft.com/office/drawing/2014/main" id="{29CB5484-1E18-EDBF-DCE6-488D19D98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Context-10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9C2F25D7-A395-6488-85EB-4D61C1C3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2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80" accel="100000" fill="hold">
                                          <p:stCondLst>
                                            <p:cond delay="25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nodeType="withEffect">
                                  <p:stCondLst>
                                    <p:cond delay="13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22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EC5BB4-81BE-0F9E-E19E-F2F8929258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13</a:t>
            </a:r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99BBB9AA-CAE6-E0A6-C66B-B93B210DA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2">
            <a:extLst>
              <a:ext uri="{FF2B5EF4-FFF2-40B4-BE49-F238E27FC236}">
                <a16:creationId xmlns:a16="http://schemas.microsoft.com/office/drawing/2014/main" id="{C68FB214-6C1B-6ED5-0748-67FF43B2F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93675"/>
            <a:ext cx="7315200" cy="5286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/>
              <a:t>Context Clues</a:t>
            </a:r>
            <a:endParaRPr lang="en-US" altLang="en-US" sz="2400"/>
          </a:p>
        </p:txBody>
      </p:sp>
      <p:pic>
        <p:nvPicPr>
          <p:cNvPr id="14340" name="Picture 10" descr="j0355211">
            <a:extLst>
              <a:ext uri="{FF2B5EF4-FFF2-40B4-BE49-F238E27FC236}">
                <a16:creationId xmlns:a16="http://schemas.microsoft.com/office/drawing/2014/main" id="{D92FEF1A-3D72-1767-2CB2-9086B89EC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5567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3DBFC52C-44D8-41BE-8F4B-A6B28CB88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108075"/>
            <a:ext cx="6096000" cy="1323975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Here is an example of an</a:t>
            </a:r>
            <a:r>
              <a:rPr lang="en-US" altLang="en-US" sz="2000" b="1"/>
              <a:t> example clue</a:t>
            </a:r>
            <a:r>
              <a:rPr lang="en-US" altLang="en-US" sz="2000"/>
              <a:t>: (look for key words such as </a:t>
            </a:r>
            <a:r>
              <a:rPr lang="en-US" altLang="en-US" sz="2000" i="1"/>
              <a:t>like, for example</a:t>
            </a:r>
            <a:r>
              <a:rPr lang="en-US" altLang="en-US" sz="2000"/>
              <a:t>, and </a:t>
            </a:r>
            <a:r>
              <a:rPr lang="en-US" altLang="en-US" sz="2000" i="1"/>
              <a:t>such as, </a:t>
            </a:r>
            <a:r>
              <a:rPr lang="en-US" altLang="en-US" sz="2000"/>
              <a:t>all of which indicate, that a definition is likely to follow) </a:t>
            </a:r>
          </a:p>
          <a:p>
            <a:pPr eaLnBrk="1" hangingPunct="1"/>
            <a:endParaRPr lang="en-US" altLang="en-US" sz="2000"/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279377A7-9C6A-1ECA-BF82-736C9F881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55875"/>
            <a:ext cx="1252538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2D5D83C3-94C5-37CD-949E-5B7DB7E88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632075"/>
            <a:ext cx="6096000" cy="101600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Example: Jennifer screamed when she saw hundreds of </a:t>
            </a:r>
            <a:r>
              <a:rPr lang="en-US" altLang="en-US" sz="2000" b="1" i="1"/>
              <a:t>insects</a:t>
            </a:r>
            <a:r>
              <a:rPr lang="en-US" altLang="en-US" sz="2000"/>
              <a:t>, </a:t>
            </a:r>
            <a:r>
              <a:rPr lang="en-US" altLang="en-US" sz="2000" u="sng"/>
              <a:t>such as ants, roaches, and spiders, on the picnic table</a:t>
            </a:r>
            <a:r>
              <a:rPr lang="en-US" altLang="en-US" sz="2000"/>
              <a:t>. </a:t>
            </a:r>
          </a:p>
        </p:txBody>
      </p:sp>
      <p:pic>
        <p:nvPicPr>
          <p:cNvPr id="10248" name="Picture 8">
            <a:extLst>
              <a:ext uri="{FF2B5EF4-FFF2-40B4-BE49-F238E27FC236}">
                <a16:creationId xmlns:a16="http://schemas.microsoft.com/office/drawing/2014/main" id="{EA0B5394-6961-B691-C196-FC681477A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55587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265B0FDD-52F9-595A-FF82-6938FD7AA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17875"/>
            <a:ext cx="1219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971BA696-5D3D-8FDE-4089-BB4C7A2D8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156075"/>
            <a:ext cx="6096000" cy="163195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In this sentence, </a:t>
            </a:r>
            <a:r>
              <a:rPr lang="en-US" altLang="en-US" sz="2000" b="1" i="1"/>
              <a:t>insects</a:t>
            </a:r>
            <a:r>
              <a:rPr lang="en-US" altLang="en-US" sz="2000"/>
              <a:t> means “Any of a variety of arthropod animals, such as spiders, centipedes, or ticks”</a:t>
            </a:r>
            <a:r>
              <a:rPr lang="en-US" altLang="en-US"/>
              <a:t>. </a:t>
            </a:r>
            <a:r>
              <a:rPr lang="en-US" altLang="en-US" sz="2000"/>
              <a:t>The phrase “</a:t>
            </a:r>
            <a:r>
              <a:rPr lang="en-US" altLang="en-US" sz="2000" u="sng"/>
              <a:t>such as ants, roaches, and spiders, on the picnic table</a:t>
            </a:r>
            <a:r>
              <a:rPr lang="en-US" altLang="en-US" sz="2000"/>
              <a:t>”</a:t>
            </a:r>
            <a:r>
              <a:rPr lang="en-US" altLang="en-US"/>
              <a:t> </a:t>
            </a:r>
            <a:r>
              <a:rPr lang="en-US" altLang="en-US" sz="2000"/>
              <a:t>gives clear examples of insects</a:t>
            </a:r>
          </a:p>
        </p:txBody>
      </p:sp>
      <p:pic>
        <p:nvPicPr>
          <p:cNvPr id="13" name="Read2957.WAV">
            <a:hlinkClick r:id="" action="ppaction://media"/>
            <a:extLst>
              <a:ext uri="{FF2B5EF4-FFF2-40B4-BE49-F238E27FC236}">
                <a16:creationId xmlns:a16="http://schemas.microsoft.com/office/drawing/2014/main" id="{FE54641F-7E65-ACB8-F4D2-EB34CFA84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Context-11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769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E861238-338A-ED59-0531-6D68FDC89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2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80" accel="100000" fill="hold">
                                          <p:stCondLst>
                                            <p:cond delay="25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22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ABBA0-3C97-AEE0-A953-C2494E8A91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14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4D739A7-219F-45C5-6692-10C0E5682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56">
            <a:extLst>
              <a:ext uri="{FF2B5EF4-FFF2-40B4-BE49-F238E27FC236}">
                <a16:creationId xmlns:a16="http://schemas.microsoft.com/office/drawing/2014/main" id="{D1721911-839C-C8D0-AF6A-B4187B37C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38200"/>
            <a:ext cx="9144000" cy="1676400"/>
          </a:xfrm>
          <a:prstGeom prst="rect">
            <a:avLst/>
          </a:prstGeom>
          <a:gradFill flip="none" rotWithShape="1">
            <a:gsLst>
              <a:gs pos="10000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rgbClr val="FFC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 eaLnBrk="0" hangingPunct="0">
              <a:defRPr/>
            </a:pPr>
            <a:r>
              <a:rPr lang="en-US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Please practice your new skills by answering the following questions.</a:t>
            </a:r>
          </a:p>
        </p:txBody>
      </p:sp>
      <p:pic>
        <p:nvPicPr>
          <p:cNvPr id="15366" name="Picture 11">
            <a:extLst>
              <a:ext uri="{FF2B5EF4-FFF2-40B4-BE49-F238E27FC236}">
                <a16:creationId xmlns:a16="http://schemas.microsoft.com/office/drawing/2014/main" id="{4D5BB42F-DC85-8677-C3D4-B3565E931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52700"/>
            <a:ext cx="14478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2">
            <a:extLst>
              <a:ext uri="{FF2B5EF4-FFF2-40B4-BE49-F238E27FC236}">
                <a16:creationId xmlns:a16="http://schemas.microsoft.com/office/drawing/2014/main" id="{028ED0C4-0BA9-B639-6419-11741CED1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8600" y="3149600"/>
            <a:ext cx="14478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" name="Read2972.WAV">
            <a:hlinkClick r:id="" action="ppaction://media"/>
            <a:extLst>
              <a:ext uri="{FF2B5EF4-FFF2-40B4-BE49-F238E27FC236}">
                <a16:creationId xmlns:a16="http://schemas.microsoft.com/office/drawing/2014/main" id="{C0050154-CAFE-C777-BA1F-26BFB0B11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Practice Inst for All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D6BFF84-0052-62C3-7145-FE0EA3719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06569-7EC3-DB43-E727-ED12C94DE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15</a:t>
            </a:r>
          </a:p>
        </p:txBody>
      </p: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95368037-39A5-95A5-1639-74B474D01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4">
            <a:extLst>
              <a:ext uri="{FF2B5EF4-FFF2-40B4-BE49-F238E27FC236}">
                <a16:creationId xmlns:a16="http://schemas.microsoft.com/office/drawing/2014/main" id="{15C5A2DB-0E5F-989F-DD3F-7C3FA69D4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2">
            <a:extLst>
              <a:ext uri="{FF2B5EF4-FFF2-40B4-BE49-F238E27FC236}">
                <a16:creationId xmlns:a16="http://schemas.microsoft.com/office/drawing/2014/main" id="{F9E6221A-7641-243F-D783-A1A0197C2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309563"/>
            <a:ext cx="7315200" cy="5238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/>
              <a:t>Context Clues</a:t>
            </a:r>
            <a:endParaRPr lang="en-US" altLang="en-US" sz="2400"/>
          </a:p>
        </p:txBody>
      </p:sp>
      <p:pic>
        <p:nvPicPr>
          <p:cNvPr id="7" name="Reading Practice Inst for All.WAV">
            <a:hlinkClick r:id="" action="ppaction://media"/>
            <a:extLst>
              <a:ext uri="{FF2B5EF4-FFF2-40B4-BE49-F238E27FC236}">
                <a16:creationId xmlns:a16="http://schemas.microsoft.com/office/drawing/2014/main" id="{BD41C4F2-B7AC-4BFC-4E6A-F61DF53E4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5867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7">
            <a:extLst>
              <a:ext uri="{FF2B5EF4-FFF2-40B4-BE49-F238E27FC236}">
                <a16:creationId xmlns:a16="http://schemas.microsoft.com/office/drawing/2014/main" id="{ABDC9DBE-2AAA-C16B-88B1-152304060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8" y="1319213"/>
            <a:ext cx="3962400" cy="10779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1. The restaurant offered many </a:t>
            </a:r>
            <a:r>
              <a:rPr lang="en-US" altLang="en-US" sz="1600" b="1"/>
              <a:t>sublime</a:t>
            </a:r>
          </a:p>
          <a:p>
            <a:pPr eaLnBrk="1" hangingPunct="1"/>
            <a:r>
              <a:rPr lang="en-US" altLang="en-US" sz="1600" b="1" i="1"/>
              <a:t> </a:t>
            </a:r>
            <a:r>
              <a:rPr lang="en-US" altLang="en-US" sz="1600"/>
              <a:t>desserts, such as dark chocolate </a:t>
            </a:r>
          </a:p>
          <a:p>
            <a:pPr eaLnBrk="1" hangingPunct="1"/>
            <a:r>
              <a:rPr lang="en-US" altLang="en-US" sz="1600"/>
              <a:t>mousse, fresh coconut cake, and </a:t>
            </a:r>
          </a:p>
          <a:p>
            <a:pPr eaLnBrk="1" hangingPunct="1"/>
            <a:r>
              <a:rPr lang="en-US" altLang="en-US" sz="1600"/>
              <a:t>strawberry cheesecake.  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E6F43658-9601-769A-F48C-4BDF42A7B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1646238"/>
            <a:ext cx="8413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9" name="Text Box 7">
            <a:extLst>
              <a:ext uri="{FF2B5EF4-FFF2-40B4-BE49-F238E27FC236}">
                <a16:creationId xmlns:a16="http://schemas.microsoft.com/office/drawing/2014/main" id="{7B6BD877-285C-F2D8-5C33-EDB522D39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338" y="1300163"/>
            <a:ext cx="3109912" cy="10779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2. The sunset last night was </a:t>
            </a:r>
          </a:p>
          <a:p>
            <a:pPr eaLnBrk="1" hangingPunct="1"/>
            <a:r>
              <a:rPr lang="en-US" altLang="en-US" sz="1600" b="1"/>
              <a:t>stunning</a:t>
            </a:r>
            <a:r>
              <a:rPr lang="en-US" altLang="en-US" sz="1600"/>
              <a:t>, while tonight’s sunset</a:t>
            </a:r>
          </a:p>
          <a:p>
            <a:pPr eaLnBrk="1" hangingPunct="1"/>
            <a:r>
              <a:rPr lang="en-US" altLang="en-US" sz="1600"/>
              <a:t>was totally ordinary.</a:t>
            </a:r>
          </a:p>
          <a:p>
            <a:pPr eaLnBrk="1" hangingPunct="1"/>
            <a:endParaRPr lang="en-US" altLang="en-US" sz="1600"/>
          </a:p>
        </p:txBody>
      </p:sp>
      <p:pic>
        <p:nvPicPr>
          <p:cNvPr id="16404" name="Picture 3">
            <a:extLst>
              <a:ext uri="{FF2B5EF4-FFF2-40B4-BE49-F238E27FC236}">
                <a16:creationId xmlns:a16="http://schemas.microsoft.com/office/drawing/2014/main" id="{BAFD1436-7E12-686F-2A31-0DE961FC9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974850"/>
            <a:ext cx="8382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1" name="Text Box 7">
            <a:extLst>
              <a:ext uri="{FF2B5EF4-FFF2-40B4-BE49-F238E27FC236}">
                <a16:creationId xmlns:a16="http://schemas.microsoft.com/office/drawing/2014/main" id="{8CD65EF3-8232-C356-3D94-3418FD224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8" y="2919413"/>
            <a:ext cx="33766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/>
              <a:t>1.</a:t>
            </a:r>
            <a:r>
              <a:rPr lang="en-US" altLang="en-US" sz="1600"/>
              <a:t> The best meaning of </a:t>
            </a:r>
            <a:r>
              <a:rPr lang="en-US" altLang="en-US" sz="1600" b="1"/>
              <a:t>sublime </a:t>
            </a:r>
            <a:r>
              <a:rPr lang="en-US" altLang="en-US" sz="1600"/>
              <a:t>is:</a:t>
            </a:r>
          </a:p>
        </p:txBody>
      </p:sp>
      <p:sp>
        <p:nvSpPr>
          <p:cNvPr id="11" name="AutoShape 8">
            <a:hlinkClick r:id="" action="ppaction://noaction" highlightClick="1">
              <a:snd r:embed="rId9" name="Incorrect Answer.wav"/>
            </a:hlinkClick>
            <a:extLst>
              <a:ext uri="{FF2B5EF4-FFF2-40B4-BE49-F238E27FC236}">
                <a16:creationId xmlns:a16="http://schemas.microsoft.com/office/drawing/2014/main" id="{1BEBA0D9-3B18-DC52-6851-8B618E47F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321050"/>
            <a:ext cx="3810000" cy="533400"/>
          </a:xfrm>
          <a:prstGeom prst="actionButtonBlank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A. Disappointing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9">
            <a:hlinkClick r:id="rId10" action="ppaction://hlinksldjump" highlightClick="1">
              <a:snd r:embed="rId11" name="Correct Answer.wav"/>
            </a:hlinkClick>
            <a:extLst>
              <a:ext uri="{FF2B5EF4-FFF2-40B4-BE49-F238E27FC236}">
                <a16:creationId xmlns:a16="http://schemas.microsoft.com/office/drawing/2014/main" id="{CAE65FE1-816D-BEBB-678A-BD61182B1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930650"/>
            <a:ext cx="3810000" cy="533400"/>
          </a:xfrm>
          <a:prstGeom prst="actionButtonBlank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B.  Wonderful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AutoShape 10">
            <a:hlinkClick r:id="" action="ppaction://noaction" highlightClick="1">
              <a:snd r:embed="rId9" name="Incorrect Answer.wav"/>
            </a:hlinkClick>
            <a:extLst>
              <a:ext uri="{FF2B5EF4-FFF2-40B4-BE49-F238E27FC236}">
                <a16:creationId xmlns:a16="http://schemas.microsoft.com/office/drawing/2014/main" id="{8EF25A5F-20F5-5B11-4D98-CA27CC89C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40250"/>
            <a:ext cx="3810000" cy="533400"/>
          </a:xfrm>
          <a:prstGeom prst="actionButtonBlank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C. Healthy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11">
            <a:hlinkClick r:id="" action="ppaction://noaction" highlightClick="1">
              <a:snd r:embed="rId9" name="Incorrect Answer.wav"/>
            </a:hlinkClick>
            <a:extLst>
              <a:ext uri="{FF2B5EF4-FFF2-40B4-BE49-F238E27FC236}">
                <a16:creationId xmlns:a16="http://schemas.microsoft.com/office/drawing/2014/main" id="{6CEDB10C-7F38-C5CC-719A-887371ED1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149850"/>
            <a:ext cx="3810000" cy="533400"/>
          </a:xfrm>
          <a:prstGeom prst="actionButtonBlank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D.  Cheap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402" name="Text Box 7">
            <a:extLst>
              <a:ext uri="{FF2B5EF4-FFF2-40B4-BE49-F238E27FC236}">
                <a16:creationId xmlns:a16="http://schemas.microsoft.com/office/drawing/2014/main" id="{683B7CB5-34EE-7FE5-74C1-90F79137B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938463"/>
            <a:ext cx="3467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/>
              <a:t>2.</a:t>
            </a:r>
            <a:r>
              <a:rPr lang="en-US" altLang="en-US" sz="1600"/>
              <a:t> The best meaning of </a:t>
            </a:r>
            <a:r>
              <a:rPr lang="en-US" altLang="en-US" sz="1600" b="1"/>
              <a:t>stunning </a:t>
            </a:r>
            <a:r>
              <a:rPr lang="en-US" altLang="en-US" sz="1600"/>
              <a:t>is:</a:t>
            </a:r>
          </a:p>
        </p:txBody>
      </p:sp>
      <p:sp>
        <p:nvSpPr>
          <p:cNvPr id="16" name="AutoShape 13">
            <a:hlinkClick r:id="" action="ppaction://noaction" highlightClick="1">
              <a:snd r:embed="rId9" name="Incorrect Answer.wav"/>
            </a:hlinkClick>
            <a:extLst>
              <a:ext uri="{FF2B5EF4-FFF2-40B4-BE49-F238E27FC236}">
                <a16:creationId xmlns:a16="http://schemas.microsoft.com/office/drawing/2014/main" id="{642299FA-75A4-1D9F-E7C2-66262DD3E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321050"/>
            <a:ext cx="3810000" cy="533400"/>
          </a:xfrm>
          <a:prstGeom prst="actionButtonBlank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A. Common</a:t>
            </a:r>
          </a:p>
        </p:txBody>
      </p:sp>
      <p:sp>
        <p:nvSpPr>
          <p:cNvPr id="17" name="AutoShape 14">
            <a:hlinkClick r:id="" action="ppaction://noaction" highlightClick="1">
              <a:snd r:embed="rId9" name="Incorrect Answer.wav"/>
            </a:hlinkClick>
            <a:extLst>
              <a:ext uri="{FF2B5EF4-FFF2-40B4-BE49-F238E27FC236}">
                <a16:creationId xmlns:a16="http://schemas.microsoft.com/office/drawing/2014/main" id="{6F864FEB-E79E-D30A-86A2-D648B9881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930650"/>
            <a:ext cx="3810000" cy="533400"/>
          </a:xfrm>
          <a:prstGeom prst="actionButtonBlank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B. Early</a:t>
            </a:r>
          </a:p>
        </p:txBody>
      </p:sp>
      <p:sp>
        <p:nvSpPr>
          <p:cNvPr id="18" name="AutoShape 15">
            <a:hlinkClick r:id="" action="ppaction://noaction" highlightClick="1">
              <a:snd r:embed="rId9" name="Incorrect Answer.wav"/>
            </a:hlinkClick>
            <a:extLst>
              <a:ext uri="{FF2B5EF4-FFF2-40B4-BE49-F238E27FC236}">
                <a16:creationId xmlns:a16="http://schemas.microsoft.com/office/drawing/2014/main" id="{184D9593-9237-9477-31F9-3250A17CD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540250"/>
            <a:ext cx="3810000" cy="533400"/>
          </a:xfrm>
          <a:prstGeom prst="actionButtonBlank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C. Boring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16">
            <a:hlinkClick r:id="rId12" action="ppaction://hlinksldjump" highlightClick="1">
              <a:snd r:embed="rId11" name="Correct Answer.wav"/>
            </a:hlinkClick>
            <a:extLst>
              <a:ext uri="{FF2B5EF4-FFF2-40B4-BE49-F238E27FC236}">
                <a16:creationId xmlns:a16="http://schemas.microsoft.com/office/drawing/2014/main" id="{6B2EFDFF-D28A-0842-CF30-74AC66D50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149850"/>
            <a:ext cx="3810000" cy="533400"/>
          </a:xfrm>
          <a:prstGeom prst="actionButtonBlank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D. Amazing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2A0DB331-9D20-B363-3D40-AE104D797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4A726-D311-6DA3-366A-F94D3E512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16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4731DFF8-B242-2DD0-6782-15960F763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6">
            <a:extLst>
              <a:ext uri="{FF2B5EF4-FFF2-40B4-BE49-F238E27FC236}">
                <a16:creationId xmlns:a16="http://schemas.microsoft.com/office/drawing/2014/main" id="{535C1AE1-F8EB-3626-2762-CD15CC860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3389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2" name="TextBox 18">
            <a:extLst>
              <a:ext uri="{FF2B5EF4-FFF2-40B4-BE49-F238E27FC236}">
                <a16:creationId xmlns:a16="http://schemas.microsoft.com/office/drawing/2014/main" id="{0074B7FC-9074-20AC-A11A-F11B15502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726113"/>
            <a:ext cx="3124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i="1"/>
              <a:t>Return to Question #2</a:t>
            </a:r>
          </a:p>
        </p:txBody>
      </p:sp>
      <p:grpSp>
        <p:nvGrpSpPr>
          <p:cNvPr id="17413" name="Group 207">
            <a:extLst>
              <a:ext uri="{FF2B5EF4-FFF2-40B4-BE49-F238E27FC236}">
                <a16:creationId xmlns:a16="http://schemas.microsoft.com/office/drawing/2014/main" id="{38E7CB56-4222-F904-A764-C838DD86A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505200"/>
            <a:ext cx="4724400" cy="1143000"/>
            <a:chOff x="3886199" y="2362200"/>
            <a:chExt cx="4724401" cy="1143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FC2CCFD-54D5-EC5B-B68E-3A924B32078E}"/>
                </a:ext>
              </a:extLst>
            </p:cNvPr>
            <p:cNvSpPr/>
            <p:nvPr/>
          </p:nvSpPr>
          <p:spPr>
            <a:xfrm>
              <a:off x="3886199" y="2362200"/>
              <a:ext cx="4724401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>
                <a:defRPr/>
              </a:pPr>
              <a:r>
                <a:rPr lang="en-US" sz="6000" dirty="0">
                  <a:solidFill>
                    <a:srgbClr val="0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Eras Bold ITC" pitchFamily="34" charset="0"/>
                </a:rPr>
                <a:t>CORRECT</a:t>
              </a:r>
              <a:r>
                <a:rPr lang="en-US" sz="6600" dirty="0">
                  <a:solidFill>
                    <a:srgbClr val="0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Eras Bold ITC" pitchFamily="34" charset="0"/>
                </a:rPr>
                <a:t>!</a:t>
              </a:r>
              <a:endParaRPr lang="en-US" sz="6000" dirty="0">
                <a:solidFill>
                  <a:srgbClr val="000000"/>
                </a:solidFill>
                <a:effectLst>
                  <a:reflection blurRad="6350" stA="60000" endA="900" endPos="58000" dir="5400000" sy="-100000" algn="bl" rotWithShape="0"/>
                </a:effectLst>
                <a:latin typeface="Eras Bold ITC" pitchFamily="34" charset="0"/>
              </a:endParaRPr>
            </a:p>
          </p:txBody>
        </p:sp>
        <p:pic>
          <p:nvPicPr>
            <p:cNvPr id="17418" name="Picture 2">
              <a:extLst>
                <a:ext uri="{FF2B5EF4-FFF2-40B4-BE49-F238E27FC236}">
                  <a16:creationId xmlns:a16="http://schemas.microsoft.com/office/drawing/2014/main" id="{11B3F4F0-F297-7EF7-C10F-9A1AA82B80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590800"/>
              <a:ext cx="939800" cy="70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Action Button: Back or Previous 2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2642F52-E313-188D-2DDB-F40BC59CB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91000" y="4887913"/>
            <a:ext cx="990600" cy="685800"/>
          </a:xfrm>
          <a:prstGeom prst="actionButtonBackPrevious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A1D67D54-E95F-F408-D8EE-24D501C5A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33400"/>
            <a:ext cx="28130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8A8669-B2D0-78F3-6689-174604B3B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37277-65BA-FD61-0287-925A8F8A9B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17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31F44FE2-059A-84C5-0E60-1CEBB8396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>
            <a:extLst>
              <a:ext uri="{FF2B5EF4-FFF2-40B4-BE49-F238E27FC236}">
                <a16:creationId xmlns:a16="http://schemas.microsoft.com/office/drawing/2014/main" id="{452066F8-B80B-143F-B92B-4608F54C6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90600"/>
            <a:ext cx="3568700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8" name="Group 207">
            <a:extLst>
              <a:ext uri="{FF2B5EF4-FFF2-40B4-BE49-F238E27FC236}">
                <a16:creationId xmlns:a16="http://schemas.microsoft.com/office/drawing/2014/main" id="{4332E32C-EB31-EB5B-DEEA-E98FDDB82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505200"/>
            <a:ext cx="4724400" cy="1143000"/>
            <a:chOff x="3886199" y="2362200"/>
            <a:chExt cx="4724401" cy="1143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276F34-D1FA-AC02-15C6-FFCDA9CDFE1B}"/>
                </a:ext>
              </a:extLst>
            </p:cNvPr>
            <p:cNvSpPr/>
            <p:nvPr/>
          </p:nvSpPr>
          <p:spPr>
            <a:xfrm>
              <a:off x="3886199" y="2362200"/>
              <a:ext cx="4724401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>
                <a:defRPr/>
              </a:pPr>
              <a:r>
                <a:rPr lang="en-US" sz="6000" dirty="0">
                  <a:solidFill>
                    <a:srgbClr val="0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Eras Bold ITC" pitchFamily="34" charset="0"/>
                </a:rPr>
                <a:t>CORRECT</a:t>
              </a:r>
              <a:r>
                <a:rPr lang="en-US" sz="6600" dirty="0">
                  <a:solidFill>
                    <a:srgbClr val="0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Eras Bold ITC" pitchFamily="34" charset="0"/>
                </a:rPr>
                <a:t>!</a:t>
              </a:r>
              <a:endParaRPr lang="en-US" sz="6000" dirty="0">
                <a:solidFill>
                  <a:srgbClr val="000000"/>
                </a:solidFill>
                <a:effectLst>
                  <a:reflection blurRad="6350" stA="60000" endA="900" endPos="58000" dir="5400000" sy="-100000" algn="bl" rotWithShape="0"/>
                </a:effectLst>
                <a:latin typeface="Eras Bold ITC" pitchFamily="34" charset="0"/>
              </a:endParaRPr>
            </a:p>
          </p:txBody>
        </p:sp>
        <p:pic>
          <p:nvPicPr>
            <p:cNvPr id="18442" name="Picture 2">
              <a:extLst>
                <a:ext uri="{FF2B5EF4-FFF2-40B4-BE49-F238E27FC236}">
                  <a16:creationId xmlns:a16="http://schemas.microsoft.com/office/drawing/2014/main" id="{CECBC90B-921F-ABC2-22D1-9F8D38365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590800"/>
              <a:ext cx="939800" cy="70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Action Button: Forward or Next 1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F015B58-A86E-6CE7-79C9-CACF32FBE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91000" y="4876800"/>
            <a:ext cx="987425" cy="685800"/>
          </a:xfrm>
          <a:prstGeom prst="actionButtonForwardNex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6" name="TextBox 18">
            <a:extLst>
              <a:ext uri="{FF2B5EF4-FFF2-40B4-BE49-F238E27FC236}">
                <a16:creationId xmlns:a16="http://schemas.microsoft.com/office/drawing/2014/main" id="{0C11EDBE-9FD3-3FBD-A194-20B02E732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7150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i="1"/>
              <a:t>Go to Questions #3 &amp; #4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0AE477A-3D98-DFBD-5FA5-6AEFF30B5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5E694-11F5-45C0-BB62-746405CCB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18</a:t>
            </a:r>
          </a:p>
        </p:txBody>
      </p: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A10B1384-A6EE-3851-79A7-26AA60A5F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ading Practice Inst for All.WAV">
            <a:hlinkClick r:id="" action="ppaction://media"/>
            <a:extLst>
              <a:ext uri="{FF2B5EF4-FFF2-40B4-BE49-F238E27FC236}">
                <a16:creationId xmlns:a16="http://schemas.microsoft.com/office/drawing/2014/main" id="{EB724970-E79D-5363-E9FF-2F3A6A7EF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14">
            <a:extLst>
              <a:ext uri="{FF2B5EF4-FFF2-40B4-BE49-F238E27FC236}">
                <a16:creationId xmlns:a16="http://schemas.microsoft.com/office/drawing/2014/main" id="{721DDF42-C56E-E738-32F6-B31B66D51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>
            <a:extLst>
              <a:ext uri="{FF2B5EF4-FFF2-40B4-BE49-F238E27FC236}">
                <a16:creationId xmlns:a16="http://schemas.microsoft.com/office/drawing/2014/main" id="{5FDBB8D1-7588-9257-6ABC-0B1C3EE3A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76200"/>
            <a:ext cx="881063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Text Box 7">
            <a:extLst>
              <a:ext uri="{FF2B5EF4-FFF2-40B4-BE49-F238E27FC236}">
                <a16:creationId xmlns:a16="http://schemas.microsoft.com/office/drawing/2014/main" id="{BF2E7623-2D60-D1E4-76AD-765203339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895350"/>
            <a:ext cx="7848600" cy="21240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/>
              <a:t>			     Karate</a:t>
            </a:r>
          </a:p>
          <a:p>
            <a:pPr eaLnBrk="1" hangingPunct="1"/>
            <a:endParaRPr lang="en-US" altLang="en-US" sz="1600" b="1"/>
          </a:p>
          <a:p>
            <a:pPr eaLnBrk="1" hangingPunct="1"/>
            <a:r>
              <a:rPr lang="en-US" altLang="en-US" sz="1600" b="1"/>
              <a:t>Karate is a martial art which is fun, challenging, and good for your health. It is fun because you learn many new skills and meet other </a:t>
            </a:r>
            <a:r>
              <a:rPr lang="en-US" altLang="en-US" sz="1800" b="1" i="1"/>
              <a:t>motivated</a:t>
            </a:r>
            <a:r>
              <a:rPr lang="en-US" altLang="en-US" sz="1800" b="1"/>
              <a:t> </a:t>
            </a:r>
            <a:r>
              <a:rPr lang="en-US" altLang="en-US" sz="1600" b="1"/>
              <a:t>people. These people really encourage you to continue training! It is </a:t>
            </a:r>
            <a:r>
              <a:rPr lang="en-US" altLang="en-US" sz="1800" b="1" i="1"/>
              <a:t>challenging</a:t>
            </a:r>
            <a:r>
              <a:rPr lang="en-US" altLang="en-US" sz="1600" b="1"/>
              <a:t>, or difficult, because it requires a lot of practice to improve. However, even though it is difficult to master, it is really healthy, as it helps keep you physically active. Karate is great—you should try it!</a:t>
            </a:r>
            <a:endParaRPr lang="en-US" altLang="en-US" sz="1600"/>
          </a:p>
        </p:txBody>
      </p:sp>
      <p:sp>
        <p:nvSpPr>
          <p:cNvPr id="19470" name="Text Box 7">
            <a:extLst>
              <a:ext uri="{FF2B5EF4-FFF2-40B4-BE49-F238E27FC236}">
                <a16:creationId xmlns:a16="http://schemas.microsoft.com/office/drawing/2014/main" id="{D95A3EF1-3E8D-7021-5138-7E24B5BEE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3" y="3259138"/>
            <a:ext cx="3629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/>
              <a:t>3.</a:t>
            </a:r>
            <a:r>
              <a:rPr lang="en-US" altLang="en-US" sz="1600"/>
              <a:t> The best meaning of </a:t>
            </a:r>
            <a:r>
              <a:rPr lang="en-US" altLang="en-US" sz="1600" b="1"/>
              <a:t>motivated</a:t>
            </a:r>
            <a:r>
              <a:rPr lang="en-US" altLang="en-US" sz="1600"/>
              <a:t> is: </a:t>
            </a:r>
          </a:p>
        </p:txBody>
      </p:sp>
      <p:sp>
        <p:nvSpPr>
          <p:cNvPr id="11" name="AutoShape 8">
            <a:hlinkClick r:id="" action="ppaction://noaction" highlightClick="1">
              <a:snd r:embed="rId8" name="Incorrect Answer.wav"/>
            </a:hlinkClick>
            <a:extLst>
              <a:ext uri="{FF2B5EF4-FFF2-40B4-BE49-F238E27FC236}">
                <a16:creationId xmlns:a16="http://schemas.microsoft.com/office/drawing/2014/main" id="{0BBF109F-9BC5-A8C4-70B4-FF34035E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657600"/>
            <a:ext cx="1676400" cy="533400"/>
          </a:xfrm>
          <a:prstGeom prst="actionButtonBlank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A. Sleepy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9">
            <a:hlinkClick r:id="" action="ppaction://noaction" highlightClick="1">
              <a:snd r:embed="rId8" name="Incorrect Answer.wav"/>
            </a:hlinkClick>
            <a:extLst>
              <a:ext uri="{FF2B5EF4-FFF2-40B4-BE49-F238E27FC236}">
                <a16:creationId xmlns:a16="http://schemas.microsoft.com/office/drawing/2014/main" id="{CB20D812-09E1-DCDF-E10F-2577AC9CA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267200"/>
            <a:ext cx="1676400" cy="533400"/>
          </a:xfrm>
          <a:prstGeom prst="actionButtonBlank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B. Fearful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AutoShape 10">
            <a:hlinkClick r:id="rId9" action="ppaction://hlinksldjump" highlightClick="1">
              <a:snd r:embed="rId10" name="Correct Answer.wav"/>
            </a:hlinkClick>
            <a:extLst>
              <a:ext uri="{FF2B5EF4-FFF2-40B4-BE49-F238E27FC236}">
                <a16:creationId xmlns:a16="http://schemas.microsoft.com/office/drawing/2014/main" id="{65E39876-F8D4-CCAE-79DC-AF35A6233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876800"/>
            <a:ext cx="1676400" cy="533400"/>
          </a:xfrm>
          <a:prstGeom prst="actionButtonBlank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C. Excited </a:t>
            </a:r>
          </a:p>
        </p:txBody>
      </p:sp>
      <p:sp>
        <p:nvSpPr>
          <p:cNvPr id="14" name="AutoShape 11">
            <a:hlinkClick r:id="" action="ppaction://noaction" highlightClick="1">
              <a:snd r:embed="rId8" name="Incorrect Answer.wav"/>
            </a:hlinkClick>
            <a:extLst>
              <a:ext uri="{FF2B5EF4-FFF2-40B4-BE49-F238E27FC236}">
                <a16:creationId xmlns:a16="http://schemas.microsoft.com/office/drawing/2014/main" id="{415C5F59-0DE5-4C56-C935-5C7369FE5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486400"/>
            <a:ext cx="1676400" cy="533400"/>
          </a:xfrm>
          <a:prstGeom prst="actionButtonBlank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D. Annoyed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71" name="Text Box 12">
            <a:extLst>
              <a:ext uri="{FF2B5EF4-FFF2-40B4-BE49-F238E27FC236}">
                <a16:creationId xmlns:a16="http://schemas.microsoft.com/office/drawing/2014/main" id="{F5EC20EF-36B0-44E2-CEDF-C205845DC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59138"/>
            <a:ext cx="37417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/>
              <a:t>4.</a:t>
            </a:r>
            <a:r>
              <a:rPr lang="en-US" altLang="en-US" sz="1600"/>
              <a:t> The best meaning of </a:t>
            </a:r>
            <a:r>
              <a:rPr lang="en-US" altLang="en-US" sz="1600" b="1"/>
              <a:t>challenging</a:t>
            </a:r>
            <a:r>
              <a:rPr lang="en-US" altLang="en-US" sz="1600"/>
              <a:t> is:</a:t>
            </a:r>
          </a:p>
        </p:txBody>
      </p:sp>
      <p:sp>
        <p:nvSpPr>
          <p:cNvPr id="16" name="AutoShape 13">
            <a:hlinkClick r:id="rId11" action="ppaction://hlinksldjump" highlightClick="1">
              <a:snd r:embed="rId10" name="Correct Answer.wav"/>
            </a:hlinkClick>
            <a:extLst>
              <a:ext uri="{FF2B5EF4-FFF2-40B4-BE49-F238E27FC236}">
                <a16:creationId xmlns:a16="http://schemas.microsoft.com/office/drawing/2014/main" id="{DD0BFA8B-9E40-A969-F093-568E72ADD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463" y="3657600"/>
            <a:ext cx="1676400" cy="533400"/>
          </a:xfrm>
          <a:prstGeom prst="actionButtonBlank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A. Difficult</a:t>
            </a:r>
          </a:p>
        </p:txBody>
      </p:sp>
      <p:sp>
        <p:nvSpPr>
          <p:cNvPr id="17" name="AutoShape 14">
            <a:hlinkClick r:id="" action="ppaction://noaction" highlightClick="1">
              <a:snd r:embed="rId8" name="Incorrect Answer.wav"/>
            </a:hlinkClick>
            <a:extLst>
              <a:ext uri="{FF2B5EF4-FFF2-40B4-BE49-F238E27FC236}">
                <a16:creationId xmlns:a16="http://schemas.microsoft.com/office/drawing/2014/main" id="{180A96BF-B104-9750-B704-4A4A56A99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463" y="4267200"/>
            <a:ext cx="1676400" cy="533400"/>
          </a:xfrm>
          <a:prstGeom prst="actionButtonBlank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B. Healthy</a:t>
            </a:r>
          </a:p>
        </p:txBody>
      </p:sp>
      <p:sp>
        <p:nvSpPr>
          <p:cNvPr id="18" name="AutoShape 15">
            <a:hlinkClick r:id="" action="ppaction://noaction" highlightClick="1">
              <a:snd r:embed="rId8" name="Incorrect Answer.wav"/>
            </a:hlinkClick>
            <a:extLst>
              <a:ext uri="{FF2B5EF4-FFF2-40B4-BE49-F238E27FC236}">
                <a16:creationId xmlns:a16="http://schemas.microsoft.com/office/drawing/2014/main" id="{29D8F10F-18FA-B8E4-DFB2-0AB26A15B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463" y="4876800"/>
            <a:ext cx="1676400" cy="533400"/>
          </a:xfrm>
          <a:prstGeom prst="actionButtonBlank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C. Boring</a:t>
            </a:r>
          </a:p>
        </p:txBody>
      </p:sp>
      <p:sp>
        <p:nvSpPr>
          <p:cNvPr id="19" name="AutoShape 16">
            <a:hlinkClick r:id="" action="ppaction://noaction" highlightClick="1">
              <a:snd r:embed="rId8" name="Incorrect Answer.wav"/>
            </a:hlinkClick>
            <a:extLst>
              <a:ext uri="{FF2B5EF4-FFF2-40B4-BE49-F238E27FC236}">
                <a16:creationId xmlns:a16="http://schemas.microsoft.com/office/drawing/2014/main" id="{17CBA0C7-2928-93D0-3974-60E438E7A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463" y="5486400"/>
            <a:ext cx="1676400" cy="533400"/>
          </a:xfrm>
          <a:prstGeom prst="actionButtonBlank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D. Impossible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1A05BBE0-6297-792D-53F1-601556BE9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DF317-42C1-35E6-EB37-266FB84039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19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CFD16E60-B8B5-D7C1-47CF-F3226BE25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>
            <a:extLst>
              <a:ext uri="{FF2B5EF4-FFF2-40B4-BE49-F238E27FC236}">
                <a16:creationId xmlns:a16="http://schemas.microsoft.com/office/drawing/2014/main" id="{2883BEB9-4DE6-6FD9-C880-A27D813C8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09600"/>
            <a:ext cx="25415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5" name="Group 207">
            <a:extLst>
              <a:ext uri="{FF2B5EF4-FFF2-40B4-BE49-F238E27FC236}">
                <a16:creationId xmlns:a16="http://schemas.microsoft.com/office/drawing/2014/main" id="{6A87EE7F-24F5-ADFE-885E-A4A65FD95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505200"/>
            <a:ext cx="4724400" cy="1143000"/>
            <a:chOff x="3886199" y="2362200"/>
            <a:chExt cx="4724401" cy="1143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5CB8F5B-485B-3448-D2AD-56D3FF9E561C}"/>
                </a:ext>
              </a:extLst>
            </p:cNvPr>
            <p:cNvSpPr/>
            <p:nvPr/>
          </p:nvSpPr>
          <p:spPr>
            <a:xfrm>
              <a:off x="3886199" y="2362200"/>
              <a:ext cx="4724401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>
                <a:defRPr/>
              </a:pPr>
              <a:r>
                <a:rPr lang="en-US" sz="6000" dirty="0">
                  <a:solidFill>
                    <a:srgbClr val="0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Eras Bold ITC" pitchFamily="34" charset="0"/>
                </a:rPr>
                <a:t>CORRECT</a:t>
              </a:r>
              <a:r>
                <a:rPr lang="en-US" sz="6600" dirty="0">
                  <a:solidFill>
                    <a:srgbClr val="0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Eras Bold ITC" pitchFamily="34" charset="0"/>
                </a:rPr>
                <a:t>!</a:t>
              </a:r>
              <a:endParaRPr lang="en-US" sz="6000" dirty="0">
                <a:solidFill>
                  <a:srgbClr val="000000"/>
                </a:solidFill>
                <a:effectLst>
                  <a:reflection blurRad="6350" stA="60000" endA="900" endPos="58000" dir="5400000" sy="-100000" algn="bl" rotWithShape="0"/>
                </a:effectLst>
                <a:latin typeface="Eras Bold ITC" pitchFamily="34" charset="0"/>
              </a:endParaRPr>
            </a:p>
          </p:txBody>
        </p:sp>
        <p:pic>
          <p:nvPicPr>
            <p:cNvPr id="20490" name="Picture 2">
              <a:extLst>
                <a:ext uri="{FF2B5EF4-FFF2-40B4-BE49-F238E27FC236}">
                  <a16:creationId xmlns:a16="http://schemas.microsoft.com/office/drawing/2014/main" id="{06D2C08B-9B51-6BDF-D133-010A3D6D62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590800"/>
              <a:ext cx="939800" cy="70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Action Button: Back or Previous 2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35DFABF-41AE-E5ED-4268-5AD99DCDD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91000" y="4887913"/>
            <a:ext cx="990600" cy="685800"/>
          </a:xfrm>
          <a:prstGeom prst="actionButtonBackPrevious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484" name="TextBox 18">
            <a:extLst>
              <a:ext uri="{FF2B5EF4-FFF2-40B4-BE49-F238E27FC236}">
                <a16:creationId xmlns:a16="http://schemas.microsoft.com/office/drawing/2014/main" id="{50A3A116-14D5-57D8-4B0A-EA547BB84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726113"/>
            <a:ext cx="3124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i="1"/>
              <a:t>Return to Question #4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33EFC938-3B4B-5C42-835D-D00CF2FFE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CF3229-D497-BE66-70C0-4844F566F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2</a:t>
            </a:r>
          </a:p>
        </p:txBody>
      </p:sp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D6508A76-1CD8-E079-ADBD-C588D22F9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63">
            <a:extLst>
              <a:ext uri="{FF2B5EF4-FFF2-40B4-BE49-F238E27FC236}">
                <a16:creationId xmlns:a16="http://schemas.microsoft.com/office/drawing/2014/main" id="{C36C3CEC-87BE-4902-1280-F4FAF1E67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Text Box 75">
            <a:extLst>
              <a:ext uri="{FF2B5EF4-FFF2-40B4-BE49-F238E27FC236}">
                <a16:creationId xmlns:a16="http://schemas.microsoft.com/office/drawing/2014/main" id="{385C3346-7F09-D2C8-ABFE-32E2BA5CD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990600"/>
            <a:ext cx="7010400" cy="547688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/>
              <a:t>Reading Comprehension Skills Practice</a:t>
            </a:r>
          </a:p>
        </p:txBody>
      </p:sp>
      <p:sp>
        <p:nvSpPr>
          <p:cNvPr id="3076" name="Text Box 61">
            <a:extLst>
              <a:ext uri="{FF2B5EF4-FFF2-40B4-BE49-F238E27FC236}">
                <a16:creationId xmlns:a16="http://schemas.microsoft.com/office/drawing/2014/main" id="{381AB9FE-9940-82F4-825A-BCC18F44F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00200"/>
            <a:ext cx="7239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/>
              <a:t>There are many different skills which can aid your reading comprehension and help you to more accurately interpret a reading passage. Some of the skills include:</a:t>
            </a:r>
            <a:endParaRPr lang="en-US" altLang="en-US" sz="1800"/>
          </a:p>
        </p:txBody>
      </p:sp>
      <p:sp>
        <p:nvSpPr>
          <p:cNvPr id="2" name="Text Box 76">
            <a:extLst>
              <a:ext uri="{FF2B5EF4-FFF2-40B4-BE49-F238E27FC236}">
                <a16:creationId xmlns:a16="http://schemas.microsoft.com/office/drawing/2014/main" id="{9540E6A2-2514-EEB8-84EF-85B7742C1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819400"/>
            <a:ext cx="4800600" cy="3762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800" b="1" dirty="0"/>
              <a:t>-Inferences (drawing logical conclusions)</a:t>
            </a:r>
            <a:endParaRPr lang="en-US" sz="1800" dirty="0"/>
          </a:p>
        </p:txBody>
      </p:sp>
      <p:pic>
        <p:nvPicPr>
          <p:cNvPr id="3078" name="Picture 66">
            <a:extLst>
              <a:ext uri="{FF2B5EF4-FFF2-40B4-BE49-F238E27FC236}">
                <a16:creationId xmlns:a16="http://schemas.microsoft.com/office/drawing/2014/main" id="{B45B3FC3-BB7B-E07B-12E4-70B1E40E1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38400"/>
            <a:ext cx="8382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7">
            <a:extLst>
              <a:ext uri="{FF2B5EF4-FFF2-40B4-BE49-F238E27FC236}">
                <a16:creationId xmlns:a16="http://schemas.microsoft.com/office/drawing/2014/main" id="{D8984FF7-23D9-4F6E-D3C3-16C154065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581400"/>
            <a:ext cx="4679950" cy="3762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800" b="1"/>
              <a:t>-Scanning and Key Word Recognition</a:t>
            </a:r>
            <a:endParaRPr lang="en-US" sz="1800"/>
          </a:p>
        </p:txBody>
      </p:sp>
      <p:pic>
        <p:nvPicPr>
          <p:cNvPr id="3079" name="Picture 69">
            <a:extLst>
              <a:ext uri="{FF2B5EF4-FFF2-40B4-BE49-F238E27FC236}">
                <a16:creationId xmlns:a16="http://schemas.microsoft.com/office/drawing/2014/main" id="{A95595BB-2853-D982-49F4-79AA8603E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76600"/>
            <a:ext cx="65087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 Box 78">
            <a:extLst>
              <a:ext uri="{FF2B5EF4-FFF2-40B4-BE49-F238E27FC236}">
                <a16:creationId xmlns:a16="http://schemas.microsoft.com/office/drawing/2014/main" id="{D39ED97F-4F5C-5C8F-D002-F465A2375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419600"/>
            <a:ext cx="4679950" cy="3762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800" b="1" dirty="0"/>
              <a:t>-Parts of Speech and Context Clues</a:t>
            </a:r>
            <a:endParaRPr lang="en-US" sz="1800" dirty="0"/>
          </a:p>
        </p:txBody>
      </p:sp>
      <p:pic>
        <p:nvPicPr>
          <p:cNvPr id="3080" name="Picture 73">
            <a:extLst>
              <a:ext uri="{FF2B5EF4-FFF2-40B4-BE49-F238E27FC236}">
                <a16:creationId xmlns:a16="http://schemas.microsoft.com/office/drawing/2014/main" id="{821F0AA9-92AF-1A96-4CA2-EA60F961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91000"/>
            <a:ext cx="6873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Text Box 79">
            <a:extLst>
              <a:ext uri="{FF2B5EF4-FFF2-40B4-BE49-F238E27FC236}">
                <a16:creationId xmlns:a16="http://schemas.microsoft.com/office/drawing/2014/main" id="{681BC32E-8E6A-895C-06C1-8D1178E3D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105400"/>
            <a:ext cx="5867400" cy="3762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800" b="1" dirty="0"/>
              <a:t>-Time Management (specifically used in timed tests)</a:t>
            </a:r>
            <a:endParaRPr lang="en-US" sz="1800" dirty="0"/>
          </a:p>
        </p:txBody>
      </p:sp>
      <p:pic>
        <p:nvPicPr>
          <p:cNvPr id="3077" name="Picture 65" descr="MCj04242320000[1]">
            <a:extLst>
              <a:ext uri="{FF2B5EF4-FFF2-40B4-BE49-F238E27FC236}">
                <a16:creationId xmlns:a16="http://schemas.microsoft.com/office/drawing/2014/main" id="{0997412F-8887-B445-1872-92E815263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8006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Read2801.WAV">
            <a:hlinkClick r:id="" action="ppaction://media"/>
            <a:extLst>
              <a:ext uri="{FF2B5EF4-FFF2-40B4-BE49-F238E27FC236}">
                <a16:creationId xmlns:a16="http://schemas.microsoft.com/office/drawing/2014/main" id="{7F4A0D02-5C00-6A94-2A8D-DD5DE298E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Intro for All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769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97F1AFCE-E9E9-2E75-647B-E96E9BF0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9888A-149E-016E-7016-EDB0D2226A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20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FFD16CC5-6726-D5B3-C4F3-6C5C383DF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18">
            <a:extLst>
              <a:ext uri="{FF2B5EF4-FFF2-40B4-BE49-F238E27FC236}">
                <a16:creationId xmlns:a16="http://schemas.microsoft.com/office/drawing/2014/main" id="{84E6D891-7F08-37F8-FF5C-B686E3297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7150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i="1"/>
              <a:t>Go to Next Slide</a:t>
            </a:r>
          </a:p>
        </p:txBody>
      </p:sp>
      <p:sp>
        <p:nvSpPr>
          <p:cNvPr id="20" name="Action Button: Forward or Next 1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0CE0B2E-B32A-942C-432D-AE545F733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91000" y="4876800"/>
            <a:ext cx="987425" cy="685800"/>
          </a:xfrm>
          <a:prstGeom prst="actionButtonForwardNex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1510" name="Group 207">
            <a:extLst>
              <a:ext uri="{FF2B5EF4-FFF2-40B4-BE49-F238E27FC236}">
                <a16:creationId xmlns:a16="http://schemas.microsoft.com/office/drawing/2014/main" id="{B231160F-7857-EE80-DE68-6E1CB0BC3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505200"/>
            <a:ext cx="4724400" cy="1143000"/>
            <a:chOff x="3886199" y="2362200"/>
            <a:chExt cx="4724401" cy="1143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97E5962-C8B5-0804-C7F8-2300C31915BB}"/>
                </a:ext>
              </a:extLst>
            </p:cNvPr>
            <p:cNvSpPr/>
            <p:nvPr/>
          </p:nvSpPr>
          <p:spPr>
            <a:xfrm>
              <a:off x="3886199" y="2362200"/>
              <a:ext cx="4724401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>
                <a:defRPr/>
              </a:pPr>
              <a:r>
                <a:rPr lang="en-US" sz="6000" dirty="0">
                  <a:solidFill>
                    <a:srgbClr val="0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Eras Bold ITC" pitchFamily="34" charset="0"/>
                </a:rPr>
                <a:t>CORRECT</a:t>
              </a:r>
              <a:r>
                <a:rPr lang="en-US" sz="6600" dirty="0">
                  <a:solidFill>
                    <a:srgbClr val="0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Eras Bold ITC" pitchFamily="34" charset="0"/>
                </a:rPr>
                <a:t>!</a:t>
              </a:r>
              <a:endParaRPr lang="en-US" sz="6000" dirty="0">
                <a:solidFill>
                  <a:srgbClr val="000000"/>
                </a:solidFill>
                <a:effectLst>
                  <a:reflection blurRad="6350" stA="60000" endA="900" endPos="58000" dir="5400000" sy="-100000" algn="bl" rotWithShape="0"/>
                </a:effectLst>
                <a:latin typeface="Eras Bold ITC" pitchFamily="34" charset="0"/>
              </a:endParaRPr>
            </a:p>
          </p:txBody>
        </p:sp>
        <p:pic>
          <p:nvPicPr>
            <p:cNvPr id="21514" name="Picture 2">
              <a:extLst>
                <a:ext uri="{FF2B5EF4-FFF2-40B4-BE49-F238E27FC236}">
                  <a16:creationId xmlns:a16="http://schemas.microsoft.com/office/drawing/2014/main" id="{135017CE-94F6-3262-2125-7799FB9374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590800"/>
              <a:ext cx="939800" cy="70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8130" name="Picture 2">
            <a:extLst>
              <a:ext uri="{FF2B5EF4-FFF2-40B4-BE49-F238E27FC236}">
                <a16:creationId xmlns:a16="http://schemas.microsoft.com/office/drawing/2014/main" id="{A8121AA8-352D-8806-015E-8D76AB24E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7200"/>
            <a:ext cx="182880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64AB6B0-7153-39CA-8FBD-FE6D1BDCD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F981E-3CEA-A498-F394-C0B30593DB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21</a:t>
            </a:r>
          </a:p>
        </p:txBody>
      </p:sp>
      <p:pic>
        <p:nvPicPr>
          <p:cNvPr id="190" name="Content Placeholder 5">
            <a:extLst>
              <a:ext uri="{FF2B5EF4-FFF2-40B4-BE49-F238E27FC236}">
                <a16:creationId xmlns:a16="http://schemas.microsoft.com/office/drawing/2014/main" id="{0CCD80A2-1CA6-FAE5-1B2B-7AF4DAAD3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9DB0FA87-02D1-0DA8-4B20-4120A139F2B6}"/>
              </a:ext>
            </a:extLst>
          </p:cNvPr>
          <p:cNvSpPr/>
          <p:nvPr/>
        </p:nvSpPr>
        <p:spPr>
          <a:xfrm>
            <a:off x="457200" y="152400"/>
            <a:ext cx="8458200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Congratulations!</a:t>
            </a:r>
          </a:p>
          <a:p>
            <a:pPr algn="ctr">
              <a:defRPr/>
            </a:pP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You have successfully completed the </a:t>
            </a:r>
          </a:p>
          <a:p>
            <a:pPr algn="ctr">
              <a:defRPr/>
            </a:pP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Seminole State College  - ELS Department’s</a:t>
            </a:r>
          </a:p>
          <a:p>
            <a:pPr algn="ctr">
              <a:defRPr/>
            </a:pPr>
            <a:r>
              <a:rPr lang="en-US" sz="2800" b="1" i="1" dirty="0">
                <a:solidFill>
                  <a:srgbClr val="C00000"/>
                </a:solidFill>
                <a:latin typeface="Arial Black" pitchFamily="34" charset="0"/>
              </a:rPr>
              <a:t>Inferences (Drawing Logical Conclusions) 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Tutorial!</a:t>
            </a:r>
            <a:endParaRPr lang="en-US" sz="2800" dirty="0">
              <a:latin typeface="Arial" charset="0"/>
            </a:endParaRPr>
          </a:p>
        </p:txBody>
      </p:sp>
      <p:grpSp>
        <p:nvGrpSpPr>
          <p:cNvPr id="22532" name="Group 249">
            <a:extLst>
              <a:ext uri="{FF2B5EF4-FFF2-40B4-BE49-F238E27FC236}">
                <a16:creationId xmlns:a16="http://schemas.microsoft.com/office/drawing/2014/main" id="{AC79807B-0474-8EC4-2C96-41D41B4A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3376613" y="2268538"/>
            <a:ext cx="2719387" cy="2779712"/>
            <a:chOff x="1554" y="642"/>
            <a:chExt cx="2185" cy="2220"/>
          </a:xfrm>
        </p:grpSpPr>
        <p:sp>
          <p:nvSpPr>
            <p:cNvPr id="22538" name="Freeform 67">
              <a:extLst>
                <a:ext uri="{FF2B5EF4-FFF2-40B4-BE49-F238E27FC236}">
                  <a16:creationId xmlns:a16="http://schemas.microsoft.com/office/drawing/2014/main" id="{82348CAD-5D7A-1160-2360-5246BBB31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908"/>
              <a:ext cx="2123" cy="1575"/>
            </a:xfrm>
            <a:custGeom>
              <a:avLst/>
              <a:gdLst>
                <a:gd name="T0" fmla="*/ 0 w 2123"/>
                <a:gd name="T1" fmla="*/ 0 h 1575"/>
                <a:gd name="T2" fmla="*/ 35 w 2123"/>
                <a:gd name="T3" fmla="*/ 1079 h 1575"/>
                <a:gd name="T4" fmla="*/ 38 w 2123"/>
                <a:gd name="T5" fmla="*/ 1081 h 1575"/>
                <a:gd name="T6" fmla="*/ 51 w 2123"/>
                <a:gd name="T7" fmla="*/ 1089 h 1575"/>
                <a:gd name="T8" fmla="*/ 68 w 2123"/>
                <a:gd name="T9" fmla="*/ 1101 h 1575"/>
                <a:gd name="T10" fmla="*/ 93 w 2123"/>
                <a:gd name="T11" fmla="*/ 1117 h 1575"/>
                <a:gd name="T12" fmla="*/ 124 w 2123"/>
                <a:gd name="T13" fmla="*/ 1137 h 1575"/>
                <a:gd name="T14" fmla="*/ 162 w 2123"/>
                <a:gd name="T15" fmla="*/ 1160 h 1575"/>
                <a:gd name="T16" fmla="*/ 205 w 2123"/>
                <a:gd name="T17" fmla="*/ 1185 h 1575"/>
                <a:gd name="T18" fmla="*/ 254 w 2123"/>
                <a:gd name="T19" fmla="*/ 1213 h 1575"/>
                <a:gd name="T20" fmla="*/ 306 w 2123"/>
                <a:gd name="T21" fmla="*/ 1242 h 1575"/>
                <a:gd name="T22" fmla="*/ 364 w 2123"/>
                <a:gd name="T23" fmla="*/ 1273 h 1575"/>
                <a:gd name="T24" fmla="*/ 426 w 2123"/>
                <a:gd name="T25" fmla="*/ 1304 h 1575"/>
                <a:gd name="T26" fmla="*/ 491 w 2123"/>
                <a:gd name="T27" fmla="*/ 1336 h 1575"/>
                <a:gd name="T28" fmla="*/ 561 w 2123"/>
                <a:gd name="T29" fmla="*/ 1368 h 1575"/>
                <a:gd name="T30" fmla="*/ 633 w 2123"/>
                <a:gd name="T31" fmla="*/ 1398 h 1575"/>
                <a:gd name="T32" fmla="*/ 708 w 2123"/>
                <a:gd name="T33" fmla="*/ 1428 h 1575"/>
                <a:gd name="T34" fmla="*/ 786 w 2123"/>
                <a:gd name="T35" fmla="*/ 1457 h 1575"/>
                <a:gd name="T36" fmla="*/ 865 w 2123"/>
                <a:gd name="T37" fmla="*/ 1483 h 1575"/>
                <a:gd name="T38" fmla="*/ 947 w 2123"/>
                <a:gd name="T39" fmla="*/ 1508 h 1575"/>
                <a:gd name="T40" fmla="*/ 1030 w 2123"/>
                <a:gd name="T41" fmla="*/ 1529 h 1575"/>
                <a:gd name="T42" fmla="*/ 1113 w 2123"/>
                <a:gd name="T43" fmla="*/ 1547 h 1575"/>
                <a:gd name="T44" fmla="*/ 1197 w 2123"/>
                <a:gd name="T45" fmla="*/ 1560 h 1575"/>
                <a:gd name="T46" fmla="*/ 1282 w 2123"/>
                <a:gd name="T47" fmla="*/ 1570 h 1575"/>
                <a:gd name="T48" fmla="*/ 1367 w 2123"/>
                <a:gd name="T49" fmla="*/ 1575 h 1575"/>
                <a:gd name="T50" fmla="*/ 1450 w 2123"/>
                <a:gd name="T51" fmla="*/ 1575 h 1575"/>
                <a:gd name="T52" fmla="*/ 1533 w 2123"/>
                <a:gd name="T53" fmla="*/ 1568 h 1575"/>
                <a:gd name="T54" fmla="*/ 1616 w 2123"/>
                <a:gd name="T55" fmla="*/ 1556 h 1575"/>
                <a:gd name="T56" fmla="*/ 1696 w 2123"/>
                <a:gd name="T57" fmla="*/ 1538 h 1575"/>
                <a:gd name="T58" fmla="*/ 1774 w 2123"/>
                <a:gd name="T59" fmla="*/ 1511 h 1575"/>
                <a:gd name="T60" fmla="*/ 1850 w 2123"/>
                <a:gd name="T61" fmla="*/ 1477 h 1575"/>
                <a:gd name="T62" fmla="*/ 1924 w 2123"/>
                <a:gd name="T63" fmla="*/ 1436 h 1575"/>
                <a:gd name="T64" fmla="*/ 1995 w 2123"/>
                <a:gd name="T65" fmla="*/ 1387 h 1575"/>
                <a:gd name="T66" fmla="*/ 2062 w 2123"/>
                <a:gd name="T67" fmla="*/ 1328 h 1575"/>
                <a:gd name="T68" fmla="*/ 2123 w 2123"/>
                <a:gd name="T69" fmla="*/ 31 h 1575"/>
                <a:gd name="T70" fmla="*/ 0 w 2123"/>
                <a:gd name="T71" fmla="*/ 0 h 157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123"/>
                <a:gd name="T109" fmla="*/ 0 h 1575"/>
                <a:gd name="T110" fmla="*/ 2123 w 2123"/>
                <a:gd name="T111" fmla="*/ 1575 h 157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123" h="1575">
                  <a:moveTo>
                    <a:pt x="0" y="0"/>
                  </a:moveTo>
                  <a:lnTo>
                    <a:pt x="35" y="1079"/>
                  </a:lnTo>
                  <a:lnTo>
                    <a:pt x="38" y="1081"/>
                  </a:lnTo>
                  <a:lnTo>
                    <a:pt x="51" y="1089"/>
                  </a:lnTo>
                  <a:lnTo>
                    <a:pt x="68" y="1101"/>
                  </a:lnTo>
                  <a:lnTo>
                    <a:pt x="93" y="1117"/>
                  </a:lnTo>
                  <a:lnTo>
                    <a:pt x="124" y="1137"/>
                  </a:lnTo>
                  <a:lnTo>
                    <a:pt x="162" y="1160"/>
                  </a:lnTo>
                  <a:lnTo>
                    <a:pt x="205" y="1185"/>
                  </a:lnTo>
                  <a:lnTo>
                    <a:pt x="254" y="1213"/>
                  </a:lnTo>
                  <a:lnTo>
                    <a:pt x="306" y="1242"/>
                  </a:lnTo>
                  <a:lnTo>
                    <a:pt x="364" y="1273"/>
                  </a:lnTo>
                  <a:lnTo>
                    <a:pt x="426" y="1304"/>
                  </a:lnTo>
                  <a:lnTo>
                    <a:pt x="491" y="1336"/>
                  </a:lnTo>
                  <a:lnTo>
                    <a:pt x="561" y="1368"/>
                  </a:lnTo>
                  <a:lnTo>
                    <a:pt x="633" y="1398"/>
                  </a:lnTo>
                  <a:lnTo>
                    <a:pt x="708" y="1428"/>
                  </a:lnTo>
                  <a:lnTo>
                    <a:pt x="786" y="1457"/>
                  </a:lnTo>
                  <a:lnTo>
                    <a:pt x="865" y="1483"/>
                  </a:lnTo>
                  <a:lnTo>
                    <a:pt x="947" y="1508"/>
                  </a:lnTo>
                  <a:lnTo>
                    <a:pt x="1030" y="1529"/>
                  </a:lnTo>
                  <a:lnTo>
                    <a:pt x="1113" y="1547"/>
                  </a:lnTo>
                  <a:lnTo>
                    <a:pt x="1197" y="1560"/>
                  </a:lnTo>
                  <a:lnTo>
                    <a:pt x="1282" y="1570"/>
                  </a:lnTo>
                  <a:lnTo>
                    <a:pt x="1367" y="1575"/>
                  </a:lnTo>
                  <a:lnTo>
                    <a:pt x="1450" y="1575"/>
                  </a:lnTo>
                  <a:lnTo>
                    <a:pt x="1533" y="1568"/>
                  </a:lnTo>
                  <a:lnTo>
                    <a:pt x="1616" y="1556"/>
                  </a:lnTo>
                  <a:lnTo>
                    <a:pt x="1696" y="1538"/>
                  </a:lnTo>
                  <a:lnTo>
                    <a:pt x="1774" y="1511"/>
                  </a:lnTo>
                  <a:lnTo>
                    <a:pt x="1850" y="1477"/>
                  </a:lnTo>
                  <a:lnTo>
                    <a:pt x="1924" y="1436"/>
                  </a:lnTo>
                  <a:lnTo>
                    <a:pt x="1995" y="1387"/>
                  </a:lnTo>
                  <a:lnTo>
                    <a:pt x="2062" y="1328"/>
                  </a:lnTo>
                  <a:lnTo>
                    <a:pt x="2123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Freeform 68">
              <a:extLst>
                <a:ext uri="{FF2B5EF4-FFF2-40B4-BE49-F238E27FC236}">
                  <a16:creationId xmlns:a16="http://schemas.microsoft.com/office/drawing/2014/main" id="{C1BF8121-857F-EFB8-2025-CF8A6D316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913"/>
              <a:ext cx="209" cy="202"/>
            </a:xfrm>
            <a:custGeom>
              <a:avLst/>
              <a:gdLst>
                <a:gd name="T0" fmla="*/ 55 w 209"/>
                <a:gd name="T1" fmla="*/ 0 h 202"/>
                <a:gd name="T2" fmla="*/ 52 w 209"/>
                <a:gd name="T3" fmla="*/ 2 h 202"/>
                <a:gd name="T4" fmla="*/ 52 w 209"/>
                <a:gd name="T5" fmla="*/ 6 h 202"/>
                <a:gd name="T6" fmla="*/ 27 w 209"/>
                <a:gd name="T7" fmla="*/ 26 h 202"/>
                <a:gd name="T8" fmla="*/ 26 w 209"/>
                <a:gd name="T9" fmla="*/ 21 h 202"/>
                <a:gd name="T10" fmla="*/ 20 w 209"/>
                <a:gd name="T11" fmla="*/ 19 h 202"/>
                <a:gd name="T12" fmla="*/ 20 w 209"/>
                <a:gd name="T13" fmla="*/ 19 h 202"/>
                <a:gd name="T14" fmla="*/ 19 w 209"/>
                <a:gd name="T15" fmla="*/ 19 h 202"/>
                <a:gd name="T16" fmla="*/ 6 w 209"/>
                <a:gd name="T17" fmla="*/ 16 h 202"/>
                <a:gd name="T18" fmla="*/ 5 w 209"/>
                <a:gd name="T19" fmla="*/ 16 h 202"/>
                <a:gd name="T20" fmla="*/ 5 w 209"/>
                <a:gd name="T21" fmla="*/ 17 h 202"/>
                <a:gd name="T22" fmla="*/ 5 w 209"/>
                <a:gd name="T23" fmla="*/ 18 h 202"/>
                <a:gd name="T24" fmla="*/ 6 w 209"/>
                <a:gd name="T25" fmla="*/ 18 h 202"/>
                <a:gd name="T26" fmla="*/ 14 w 209"/>
                <a:gd name="T27" fmla="*/ 20 h 202"/>
                <a:gd name="T28" fmla="*/ 14 w 209"/>
                <a:gd name="T29" fmla="*/ 21 h 202"/>
                <a:gd name="T30" fmla="*/ 1 w 209"/>
                <a:gd name="T31" fmla="*/ 19 h 202"/>
                <a:gd name="T32" fmla="*/ 1 w 209"/>
                <a:gd name="T33" fmla="*/ 19 h 202"/>
                <a:gd name="T34" fmla="*/ 0 w 209"/>
                <a:gd name="T35" fmla="*/ 19 h 202"/>
                <a:gd name="T36" fmla="*/ 1 w 209"/>
                <a:gd name="T37" fmla="*/ 20 h 202"/>
                <a:gd name="T38" fmla="*/ 1 w 209"/>
                <a:gd name="T39" fmla="*/ 21 h 202"/>
                <a:gd name="T40" fmla="*/ 13 w 209"/>
                <a:gd name="T41" fmla="*/ 24 h 202"/>
                <a:gd name="T42" fmla="*/ 13 w 209"/>
                <a:gd name="T43" fmla="*/ 24 h 202"/>
                <a:gd name="T44" fmla="*/ 13 w 209"/>
                <a:gd name="T45" fmla="*/ 24 h 202"/>
                <a:gd name="T46" fmla="*/ 13 w 209"/>
                <a:gd name="T47" fmla="*/ 24 h 202"/>
                <a:gd name="T48" fmla="*/ 3 w 209"/>
                <a:gd name="T49" fmla="*/ 22 h 202"/>
                <a:gd name="T50" fmla="*/ 3 w 209"/>
                <a:gd name="T51" fmla="*/ 22 h 202"/>
                <a:gd name="T52" fmla="*/ 1 w 209"/>
                <a:gd name="T53" fmla="*/ 22 h 202"/>
                <a:gd name="T54" fmla="*/ 3 w 209"/>
                <a:gd name="T55" fmla="*/ 24 h 202"/>
                <a:gd name="T56" fmla="*/ 3 w 209"/>
                <a:gd name="T57" fmla="*/ 25 h 202"/>
                <a:gd name="T58" fmla="*/ 13 w 209"/>
                <a:gd name="T59" fmla="*/ 27 h 202"/>
                <a:gd name="T60" fmla="*/ 13 w 209"/>
                <a:gd name="T61" fmla="*/ 27 h 202"/>
                <a:gd name="T62" fmla="*/ 5 w 209"/>
                <a:gd name="T63" fmla="*/ 25 h 202"/>
                <a:gd name="T64" fmla="*/ 4 w 209"/>
                <a:gd name="T65" fmla="*/ 25 h 202"/>
                <a:gd name="T66" fmla="*/ 3 w 209"/>
                <a:gd name="T67" fmla="*/ 26 h 202"/>
                <a:gd name="T68" fmla="*/ 3 w 209"/>
                <a:gd name="T69" fmla="*/ 27 h 202"/>
                <a:gd name="T70" fmla="*/ 4 w 209"/>
                <a:gd name="T71" fmla="*/ 27 h 202"/>
                <a:gd name="T72" fmla="*/ 17 w 209"/>
                <a:gd name="T73" fmla="*/ 30 h 202"/>
                <a:gd name="T74" fmla="*/ 18 w 209"/>
                <a:gd name="T75" fmla="*/ 30 h 202"/>
                <a:gd name="T76" fmla="*/ 19 w 209"/>
                <a:gd name="T77" fmla="*/ 31 h 202"/>
                <a:gd name="T78" fmla="*/ 24 w 209"/>
                <a:gd name="T79" fmla="*/ 30 h 202"/>
                <a:gd name="T80" fmla="*/ 27 w 209"/>
                <a:gd name="T81" fmla="*/ 28 h 202"/>
                <a:gd name="T82" fmla="*/ 84 w 209"/>
                <a:gd name="T83" fmla="*/ 53 h 202"/>
                <a:gd name="T84" fmla="*/ 67 w 209"/>
                <a:gd name="T85" fmla="*/ 121 h 202"/>
                <a:gd name="T86" fmla="*/ 104 w 209"/>
                <a:gd name="T87" fmla="*/ 158 h 202"/>
                <a:gd name="T88" fmla="*/ 126 w 209"/>
                <a:gd name="T89" fmla="*/ 176 h 202"/>
                <a:gd name="T90" fmla="*/ 137 w 209"/>
                <a:gd name="T91" fmla="*/ 183 h 202"/>
                <a:gd name="T92" fmla="*/ 164 w 209"/>
                <a:gd name="T93" fmla="*/ 155 h 202"/>
                <a:gd name="T94" fmla="*/ 179 w 209"/>
                <a:gd name="T95" fmla="*/ 172 h 202"/>
                <a:gd name="T96" fmla="*/ 192 w 209"/>
                <a:gd name="T97" fmla="*/ 187 h 202"/>
                <a:gd name="T98" fmla="*/ 201 w 209"/>
                <a:gd name="T99" fmla="*/ 198 h 202"/>
                <a:gd name="T100" fmla="*/ 206 w 209"/>
                <a:gd name="T101" fmla="*/ 202 h 202"/>
                <a:gd name="T102" fmla="*/ 209 w 209"/>
                <a:gd name="T103" fmla="*/ 201 h 202"/>
                <a:gd name="T104" fmla="*/ 209 w 209"/>
                <a:gd name="T105" fmla="*/ 198 h 20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9"/>
                <a:gd name="T160" fmla="*/ 0 h 202"/>
                <a:gd name="T161" fmla="*/ 209 w 209"/>
                <a:gd name="T162" fmla="*/ 202 h 20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9" h="202">
                  <a:moveTo>
                    <a:pt x="143" y="72"/>
                  </a:moveTo>
                  <a:lnTo>
                    <a:pt x="55" y="0"/>
                  </a:lnTo>
                  <a:lnTo>
                    <a:pt x="53" y="0"/>
                  </a:lnTo>
                  <a:lnTo>
                    <a:pt x="52" y="2"/>
                  </a:lnTo>
                  <a:lnTo>
                    <a:pt x="52" y="5"/>
                  </a:lnTo>
                  <a:lnTo>
                    <a:pt x="52" y="6"/>
                  </a:lnTo>
                  <a:lnTo>
                    <a:pt x="72" y="36"/>
                  </a:lnTo>
                  <a:lnTo>
                    <a:pt x="27" y="26"/>
                  </a:lnTo>
                  <a:lnTo>
                    <a:pt x="27" y="24"/>
                  </a:lnTo>
                  <a:lnTo>
                    <a:pt x="26" y="21"/>
                  </a:lnTo>
                  <a:lnTo>
                    <a:pt x="24" y="20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15" y="20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3" y="24"/>
                  </a:lnTo>
                  <a:lnTo>
                    <a:pt x="3" y="22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13" y="26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5" y="25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3" y="26"/>
                  </a:lnTo>
                  <a:lnTo>
                    <a:pt x="3" y="27"/>
                  </a:lnTo>
                  <a:lnTo>
                    <a:pt x="4" y="27"/>
                  </a:lnTo>
                  <a:lnTo>
                    <a:pt x="16" y="30"/>
                  </a:lnTo>
                  <a:lnTo>
                    <a:pt x="17" y="30"/>
                  </a:lnTo>
                  <a:lnTo>
                    <a:pt x="18" y="30"/>
                  </a:lnTo>
                  <a:lnTo>
                    <a:pt x="19" y="31"/>
                  </a:lnTo>
                  <a:lnTo>
                    <a:pt x="22" y="31"/>
                  </a:lnTo>
                  <a:lnTo>
                    <a:pt x="24" y="30"/>
                  </a:lnTo>
                  <a:lnTo>
                    <a:pt x="26" y="29"/>
                  </a:lnTo>
                  <a:lnTo>
                    <a:pt x="27" y="28"/>
                  </a:lnTo>
                  <a:lnTo>
                    <a:pt x="74" y="38"/>
                  </a:lnTo>
                  <a:lnTo>
                    <a:pt x="84" y="53"/>
                  </a:lnTo>
                  <a:lnTo>
                    <a:pt x="43" y="95"/>
                  </a:lnTo>
                  <a:lnTo>
                    <a:pt x="67" y="121"/>
                  </a:lnTo>
                  <a:lnTo>
                    <a:pt x="87" y="142"/>
                  </a:lnTo>
                  <a:lnTo>
                    <a:pt x="104" y="158"/>
                  </a:lnTo>
                  <a:lnTo>
                    <a:pt x="118" y="169"/>
                  </a:lnTo>
                  <a:lnTo>
                    <a:pt x="126" y="176"/>
                  </a:lnTo>
                  <a:lnTo>
                    <a:pt x="133" y="181"/>
                  </a:lnTo>
                  <a:lnTo>
                    <a:pt x="137" y="183"/>
                  </a:lnTo>
                  <a:lnTo>
                    <a:pt x="138" y="184"/>
                  </a:lnTo>
                  <a:lnTo>
                    <a:pt x="164" y="155"/>
                  </a:lnTo>
                  <a:lnTo>
                    <a:pt x="172" y="164"/>
                  </a:lnTo>
                  <a:lnTo>
                    <a:pt x="179" y="172"/>
                  </a:lnTo>
                  <a:lnTo>
                    <a:pt x="186" y="180"/>
                  </a:lnTo>
                  <a:lnTo>
                    <a:pt x="192" y="187"/>
                  </a:lnTo>
                  <a:lnTo>
                    <a:pt x="198" y="193"/>
                  </a:lnTo>
                  <a:lnTo>
                    <a:pt x="201" y="198"/>
                  </a:lnTo>
                  <a:lnTo>
                    <a:pt x="205" y="201"/>
                  </a:lnTo>
                  <a:lnTo>
                    <a:pt x="206" y="202"/>
                  </a:lnTo>
                  <a:lnTo>
                    <a:pt x="208" y="202"/>
                  </a:lnTo>
                  <a:lnTo>
                    <a:pt x="209" y="201"/>
                  </a:lnTo>
                  <a:lnTo>
                    <a:pt x="209" y="199"/>
                  </a:lnTo>
                  <a:lnTo>
                    <a:pt x="209" y="198"/>
                  </a:lnTo>
                  <a:lnTo>
                    <a:pt x="143" y="72"/>
                  </a:lnTo>
                  <a:close/>
                </a:path>
              </a:pathLst>
            </a:custGeom>
            <a:solidFill>
              <a:srgbClr val="7FB2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Freeform 69">
              <a:extLst>
                <a:ext uri="{FF2B5EF4-FFF2-40B4-BE49-F238E27FC236}">
                  <a16:creationId xmlns:a16="http://schemas.microsoft.com/office/drawing/2014/main" id="{D8C0480C-2AA4-8982-4975-9B3ABB30B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4" y="1012"/>
              <a:ext cx="323" cy="153"/>
            </a:xfrm>
            <a:custGeom>
              <a:avLst/>
              <a:gdLst>
                <a:gd name="T0" fmla="*/ 323 w 323"/>
                <a:gd name="T1" fmla="*/ 17 h 153"/>
                <a:gd name="T2" fmla="*/ 322 w 323"/>
                <a:gd name="T3" fmla="*/ 16 h 153"/>
                <a:gd name="T4" fmla="*/ 307 w 323"/>
                <a:gd name="T5" fmla="*/ 22 h 153"/>
                <a:gd name="T6" fmla="*/ 307 w 323"/>
                <a:gd name="T7" fmla="*/ 22 h 153"/>
                <a:gd name="T8" fmla="*/ 306 w 323"/>
                <a:gd name="T9" fmla="*/ 21 h 153"/>
                <a:gd name="T10" fmla="*/ 317 w 323"/>
                <a:gd name="T11" fmla="*/ 17 h 153"/>
                <a:gd name="T12" fmla="*/ 317 w 323"/>
                <a:gd name="T13" fmla="*/ 16 h 153"/>
                <a:gd name="T14" fmla="*/ 317 w 323"/>
                <a:gd name="T15" fmla="*/ 15 h 153"/>
                <a:gd name="T16" fmla="*/ 317 w 323"/>
                <a:gd name="T17" fmla="*/ 14 h 153"/>
                <a:gd name="T18" fmla="*/ 302 w 323"/>
                <a:gd name="T19" fmla="*/ 19 h 153"/>
                <a:gd name="T20" fmla="*/ 299 w 323"/>
                <a:gd name="T21" fmla="*/ 21 h 153"/>
                <a:gd name="T22" fmla="*/ 298 w 323"/>
                <a:gd name="T23" fmla="*/ 21 h 153"/>
                <a:gd name="T24" fmla="*/ 295 w 323"/>
                <a:gd name="T25" fmla="*/ 23 h 153"/>
                <a:gd name="T26" fmla="*/ 292 w 323"/>
                <a:gd name="T27" fmla="*/ 27 h 153"/>
                <a:gd name="T28" fmla="*/ 228 w 323"/>
                <a:gd name="T29" fmla="*/ 52 h 153"/>
                <a:gd name="T30" fmla="*/ 4 w 323"/>
                <a:gd name="T31" fmla="*/ 0 h 153"/>
                <a:gd name="T32" fmla="*/ 1 w 323"/>
                <a:gd name="T33" fmla="*/ 3 h 153"/>
                <a:gd name="T34" fmla="*/ 1 w 323"/>
                <a:gd name="T35" fmla="*/ 7 h 153"/>
                <a:gd name="T36" fmla="*/ 8 w 323"/>
                <a:gd name="T37" fmla="*/ 11 h 153"/>
                <a:gd name="T38" fmla="*/ 25 w 323"/>
                <a:gd name="T39" fmla="*/ 16 h 153"/>
                <a:gd name="T40" fmla="*/ 46 w 323"/>
                <a:gd name="T41" fmla="*/ 25 h 153"/>
                <a:gd name="T42" fmla="*/ 72 w 323"/>
                <a:gd name="T43" fmla="*/ 35 h 153"/>
                <a:gd name="T44" fmla="*/ 57 w 323"/>
                <a:gd name="T45" fmla="*/ 84 h 153"/>
                <a:gd name="T46" fmla="*/ 70 w 323"/>
                <a:gd name="T47" fmla="*/ 92 h 153"/>
                <a:gd name="T48" fmla="*/ 102 w 323"/>
                <a:gd name="T49" fmla="*/ 110 h 153"/>
                <a:gd name="T50" fmla="*/ 158 w 323"/>
                <a:gd name="T51" fmla="*/ 137 h 153"/>
                <a:gd name="T52" fmla="*/ 220 w 323"/>
                <a:gd name="T53" fmla="*/ 81 h 153"/>
                <a:gd name="T54" fmla="*/ 288 w 323"/>
                <a:gd name="T55" fmla="*/ 95 h 153"/>
                <a:gd name="T56" fmla="*/ 293 w 323"/>
                <a:gd name="T57" fmla="*/ 92 h 153"/>
                <a:gd name="T58" fmla="*/ 233 w 323"/>
                <a:gd name="T59" fmla="*/ 54 h 153"/>
                <a:gd name="T60" fmla="*/ 294 w 323"/>
                <a:gd name="T61" fmla="*/ 34 h 153"/>
                <a:gd name="T62" fmla="*/ 298 w 323"/>
                <a:gd name="T63" fmla="*/ 35 h 153"/>
                <a:gd name="T64" fmla="*/ 303 w 323"/>
                <a:gd name="T65" fmla="*/ 34 h 153"/>
                <a:gd name="T66" fmla="*/ 304 w 323"/>
                <a:gd name="T67" fmla="*/ 34 h 153"/>
                <a:gd name="T68" fmla="*/ 305 w 323"/>
                <a:gd name="T69" fmla="*/ 33 h 153"/>
                <a:gd name="T70" fmla="*/ 321 w 323"/>
                <a:gd name="T71" fmla="*/ 27 h 153"/>
                <a:gd name="T72" fmla="*/ 321 w 323"/>
                <a:gd name="T73" fmla="*/ 26 h 153"/>
                <a:gd name="T74" fmla="*/ 321 w 323"/>
                <a:gd name="T75" fmla="*/ 25 h 153"/>
                <a:gd name="T76" fmla="*/ 320 w 323"/>
                <a:gd name="T77" fmla="*/ 25 h 153"/>
                <a:gd name="T78" fmla="*/ 308 w 323"/>
                <a:gd name="T79" fmla="*/ 29 h 153"/>
                <a:gd name="T80" fmla="*/ 308 w 323"/>
                <a:gd name="T81" fmla="*/ 28 h 153"/>
                <a:gd name="T82" fmla="*/ 308 w 323"/>
                <a:gd name="T83" fmla="*/ 28 h 153"/>
                <a:gd name="T84" fmla="*/ 322 w 323"/>
                <a:gd name="T85" fmla="*/ 24 h 153"/>
                <a:gd name="T86" fmla="*/ 322 w 323"/>
                <a:gd name="T87" fmla="*/ 23 h 153"/>
                <a:gd name="T88" fmla="*/ 322 w 323"/>
                <a:gd name="T89" fmla="*/ 22 h 153"/>
                <a:gd name="T90" fmla="*/ 321 w 323"/>
                <a:gd name="T91" fmla="*/ 21 h 153"/>
                <a:gd name="T92" fmla="*/ 310 w 323"/>
                <a:gd name="T93" fmla="*/ 25 h 153"/>
                <a:gd name="T94" fmla="*/ 310 w 323"/>
                <a:gd name="T95" fmla="*/ 25 h 153"/>
                <a:gd name="T96" fmla="*/ 310 w 323"/>
                <a:gd name="T97" fmla="*/ 24 h 153"/>
                <a:gd name="T98" fmla="*/ 310 w 323"/>
                <a:gd name="T99" fmla="*/ 24 h 153"/>
                <a:gd name="T100" fmla="*/ 308 w 323"/>
                <a:gd name="T101" fmla="*/ 24 h 153"/>
                <a:gd name="T102" fmla="*/ 323 w 323"/>
                <a:gd name="T103" fmla="*/ 19 h 153"/>
                <a:gd name="T104" fmla="*/ 323 w 323"/>
                <a:gd name="T105" fmla="*/ 18 h 1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23"/>
                <a:gd name="T160" fmla="*/ 0 h 153"/>
                <a:gd name="T161" fmla="*/ 323 w 323"/>
                <a:gd name="T162" fmla="*/ 153 h 15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23" h="153">
                  <a:moveTo>
                    <a:pt x="323" y="17"/>
                  </a:moveTo>
                  <a:lnTo>
                    <a:pt x="323" y="17"/>
                  </a:lnTo>
                  <a:lnTo>
                    <a:pt x="323" y="16"/>
                  </a:lnTo>
                  <a:lnTo>
                    <a:pt x="322" y="16"/>
                  </a:lnTo>
                  <a:lnTo>
                    <a:pt x="307" y="22"/>
                  </a:lnTo>
                  <a:lnTo>
                    <a:pt x="306" y="22"/>
                  </a:lnTo>
                  <a:lnTo>
                    <a:pt x="306" y="21"/>
                  </a:lnTo>
                  <a:lnTo>
                    <a:pt x="316" y="17"/>
                  </a:lnTo>
                  <a:lnTo>
                    <a:pt x="317" y="17"/>
                  </a:lnTo>
                  <a:lnTo>
                    <a:pt x="317" y="16"/>
                  </a:lnTo>
                  <a:lnTo>
                    <a:pt x="317" y="15"/>
                  </a:lnTo>
                  <a:lnTo>
                    <a:pt x="317" y="14"/>
                  </a:lnTo>
                  <a:lnTo>
                    <a:pt x="316" y="14"/>
                  </a:lnTo>
                  <a:lnTo>
                    <a:pt x="302" y="19"/>
                  </a:lnTo>
                  <a:lnTo>
                    <a:pt x="301" y="21"/>
                  </a:lnTo>
                  <a:lnTo>
                    <a:pt x="299" y="21"/>
                  </a:lnTo>
                  <a:lnTo>
                    <a:pt x="298" y="21"/>
                  </a:lnTo>
                  <a:lnTo>
                    <a:pt x="297" y="21"/>
                  </a:lnTo>
                  <a:lnTo>
                    <a:pt x="295" y="23"/>
                  </a:lnTo>
                  <a:lnTo>
                    <a:pt x="293" y="25"/>
                  </a:lnTo>
                  <a:lnTo>
                    <a:pt x="292" y="27"/>
                  </a:lnTo>
                  <a:lnTo>
                    <a:pt x="291" y="29"/>
                  </a:lnTo>
                  <a:lnTo>
                    <a:pt x="228" y="52"/>
                  </a:lnTo>
                  <a:lnTo>
                    <a:pt x="170" y="17"/>
                  </a:lnTo>
                  <a:lnTo>
                    <a:pt x="4" y="0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4" y="8"/>
                  </a:lnTo>
                  <a:lnTo>
                    <a:pt x="8" y="11"/>
                  </a:lnTo>
                  <a:lnTo>
                    <a:pt x="16" y="13"/>
                  </a:lnTo>
                  <a:lnTo>
                    <a:pt x="25" y="16"/>
                  </a:lnTo>
                  <a:lnTo>
                    <a:pt x="35" y="21"/>
                  </a:lnTo>
                  <a:lnTo>
                    <a:pt x="46" y="25"/>
                  </a:lnTo>
                  <a:lnTo>
                    <a:pt x="58" y="31"/>
                  </a:lnTo>
                  <a:lnTo>
                    <a:pt x="72" y="35"/>
                  </a:lnTo>
                  <a:lnTo>
                    <a:pt x="56" y="83"/>
                  </a:lnTo>
                  <a:lnTo>
                    <a:pt x="57" y="84"/>
                  </a:lnTo>
                  <a:lnTo>
                    <a:pt x="62" y="88"/>
                  </a:lnTo>
                  <a:lnTo>
                    <a:pt x="70" y="92"/>
                  </a:lnTo>
                  <a:lnTo>
                    <a:pt x="83" y="100"/>
                  </a:lnTo>
                  <a:lnTo>
                    <a:pt x="102" y="110"/>
                  </a:lnTo>
                  <a:lnTo>
                    <a:pt x="126" y="122"/>
                  </a:lnTo>
                  <a:lnTo>
                    <a:pt x="158" y="137"/>
                  </a:lnTo>
                  <a:lnTo>
                    <a:pt x="198" y="153"/>
                  </a:lnTo>
                  <a:lnTo>
                    <a:pt x="220" y="81"/>
                  </a:lnTo>
                  <a:lnTo>
                    <a:pt x="287" y="96"/>
                  </a:lnTo>
                  <a:lnTo>
                    <a:pt x="288" y="95"/>
                  </a:lnTo>
                  <a:lnTo>
                    <a:pt x="291" y="94"/>
                  </a:lnTo>
                  <a:lnTo>
                    <a:pt x="293" y="92"/>
                  </a:lnTo>
                  <a:lnTo>
                    <a:pt x="292" y="89"/>
                  </a:lnTo>
                  <a:lnTo>
                    <a:pt x="233" y="54"/>
                  </a:lnTo>
                  <a:lnTo>
                    <a:pt x="292" y="33"/>
                  </a:lnTo>
                  <a:lnTo>
                    <a:pt x="294" y="34"/>
                  </a:lnTo>
                  <a:lnTo>
                    <a:pt x="296" y="35"/>
                  </a:lnTo>
                  <a:lnTo>
                    <a:pt x="298" y="35"/>
                  </a:lnTo>
                  <a:lnTo>
                    <a:pt x="302" y="35"/>
                  </a:lnTo>
                  <a:lnTo>
                    <a:pt x="303" y="34"/>
                  </a:lnTo>
                  <a:lnTo>
                    <a:pt x="304" y="34"/>
                  </a:lnTo>
                  <a:lnTo>
                    <a:pt x="304" y="33"/>
                  </a:lnTo>
                  <a:lnTo>
                    <a:pt x="305" y="33"/>
                  </a:lnTo>
                  <a:lnTo>
                    <a:pt x="321" y="27"/>
                  </a:lnTo>
                  <a:lnTo>
                    <a:pt x="321" y="26"/>
                  </a:lnTo>
                  <a:lnTo>
                    <a:pt x="321" y="25"/>
                  </a:lnTo>
                  <a:lnTo>
                    <a:pt x="320" y="25"/>
                  </a:lnTo>
                  <a:lnTo>
                    <a:pt x="308" y="29"/>
                  </a:lnTo>
                  <a:lnTo>
                    <a:pt x="308" y="28"/>
                  </a:lnTo>
                  <a:lnTo>
                    <a:pt x="321" y="24"/>
                  </a:lnTo>
                  <a:lnTo>
                    <a:pt x="322" y="24"/>
                  </a:lnTo>
                  <a:lnTo>
                    <a:pt x="322" y="23"/>
                  </a:lnTo>
                  <a:lnTo>
                    <a:pt x="322" y="22"/>
                  </a:lnTo>
                  <a:lnTo>
                    <a:pt x="322" y="21"/>
                  </a:lnTo>
                  <a:lnTo>
                    <a:pt x="321" y="21"/>
                  </a:lnTo>
                  <a:lnTo>
                    <a:pt x="310" y="25"/>
                  </a:lnTo>
                  <a:lnTo>
                    <a:pt x="310" y="24"/>
                  </a:lnTo>
                  <a:lnTo>
                    <a:pt x="308" y="24"/>
                  </a:lnTo>
                  <a:lnTo>
                    <a:pt x="322" y="19"/>
                  </a:lnTo>
                  <a:lnTo>
                    <a:pt x="323" y="19"/>
                  </a:lnTo>
                  <a:lnTo>
                    <a:pt x="323" y="18"/>
                  </a:lnTo>
                  <a:lnTo>
                    <a:pt x="323" y="17"/>
                  </a:lnTo>
                  <a:close/>
                </a:path>
              </a:pathLst>
            </a:custGeom>
            <a:solidFill>
              <a:srgbClr val="7FB2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1" name="Freeform 70">
              <a:extLst>
                <a:ext uri="{FF2B5EF4-FFF2-40B4-BE49-F238E27FC236}">
                  <a16:creationId xmlns:a16="http://schemas.microsoft.com/office/drawing/2014/main" id="{535CAC5E-C4A5-D4DC-BF73-87FFCBFEC5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4" y="1150"/>
              <a:ext cx="2059" cy="1597"/>
            </a:xfrm>
            <a:custGeom>
              <a:avLst/>
              <a:gdLst>
                <a:gd name="T0" fmla="*/ 2020 w 2059"/>
                <a:gd name="T1" fmla="*/ 179 h 1597"/>
                <a:gd name="T2" fmla="*/ 1863 w 2059"/>
                <a:gd name="T3" fmla="*/ 146 h 1597"/>
                <a:gd name="T4" fmla="*/ 1860 w 2059"/>
                <a:gd name="T5" fmla="*/ 65 h 1597"/>
                <a:gd name="T6" fmla="*/ 1835 w 2059"/>
                <a:gd name="T7" fmla="*/ 15 h 1597"/>
                <a:gd name="T8" fmla="*/ 1797 w 2059"/>
                <a:gd name="T9" fmla="*/ 12 h 1597"/>
                <a:gd name="T10" fmla="*/ 1766 w 2059"/>
                <a:gd name="T11" fmla="*/ 19 h 1597"/>
                <a:gd name="T12" fmla="*/ 1736 w 2059"/>
                <a:gd name="T13" fmla="*/ 44 h 1597"/>
                <a:gd name="T14" fmla="*/ 1732 w 2059"/>
                <a:gd name="T15" fmla="*/ 79 h 1597"/>
                <a:gd name="T16" fmla="*/ 1735 w 2059"/>
                <a:gd name="T17" fmla="*/ 203 h 1597"/>
                <a:gd name="T18" fmla="*/ 1547 w 2059"/>
                <a:gd name="T19" fmla="*/ 396 h 1597"/>
                <a:gd name="T20" fmla="*/ 1612 w 2059"/>
                <a:gd name="T21" fmla="*/ 215 h 1597"/>
                <a:gd name="T22" fmla="*/ 1495 w 2059"/>
                <a:gd name="T23" fmla="*/ 191 h 1597"/>
                <a:gd name="T24" fmla="*/ 1492 w 2059"/>
                <a:gd name="T25" fmla="*/ 129 h 1597"/>
                <a:gd name="T26" fmla="*/ 1516 w 2059"/>
                <a:gd name="T27" fmla="*/ 62 h 1597"/>
                <a:gd name="T28" fmla="*/ 1356 w 2059"/>
                <a:gd name="T29" fmla="*/ 172 h 1597"/>
                <a:gd name="T30" fmla="*/ 1360 w 2059"/>
                <a:gd name="T31" fmla="*/ 174 h 1597"/>
                <a:gd name="T32" fmla="*/ 1360 w 2059"/>
                <a:gd name="T33" fmla="*/ 153 h 1597"/>
                <a:gd name="T34" fmla="*/ 1377 w 2059"/>
                <a:gd name="T35" fmla="*/ 263 h 1597"/>
                <a:gd name="T36" fmla="*/ 1294 w 2059"/>
                <a:gd name="T37" fmla="*/ 142 h 1597"/>
                <a:gd name="T38" fmla="*/ 1288 w 2059"/>
                <a:gd name="T39" fmla="*/ 105 h 1597"/>
                <a:gd name="T40" fmla="*/ 1254 w 2059"/>
                <a:gd name="T41" fmla="*/ 75 h 1597"/>
                <a:gd name="T42" fmla="*/ 1221 w 2059"/>
                <a:gd name="T43" fmla="*/ 73 h 1597"/>
                <a:gd name="T44" fmla="*/ 1187 w 2059"/>
                <a:gd name="T45" fmla="*/ 87 h 1597"/>
                <a:gd name="T46" fmla="*/ 1168 w 2059"/>
                <a:gd name="T47" fmla="*/ 117 h 1597"/>
                <a:gd name="T48" fmla="*/ 1169 w 2059"/>
                <a:gd name="T49" fmla="*/ 161 h 1597"/>
                <a:gd name="T50" fmla="*/ 1052 w 2059"/>
                <a:gd name="T51" fmla="*/ 194 h 1597"/>
                <a:gd name="T52" fmla="*/ 974 w 2059"/>
                <a:gd name="T53" fmla="*/ 116 h 1597"/>
                <a:gd name="T54" fmla="*/ 738 w 2059"/>
                <a:gd name="T55" fmla="*/ 172 h 1597"/>
                <a:gd name="T56" fmla="*/ 749 w 2059"/>
                <a:gd name="T57" fmla="*/ 66 h 1597"/>
                <a:gd name="T58" fmla="*/ 734 w 2059"/>
                <a:gd name="T59" fmla="*/ 21 h 1597"/>
                <a:gd name="T60" fmla="*/ 705 w 2059"/>
                <a:gd name="T61" fmla="*/ 4 h 1597"/>
                <a:gd name="T62" fmla="*/ 677 w 2059"/>
                <a:gd name="T63" fmla="*/ 5 h 1597"/>
                <a:gd name="T64" fmla="*/ 644 w 2059"/>
                <a:gd name="T65" fmla="*/ 24 h 1597"/>
                <a:gd name="T66" fmla="*/ 632 w 2059"/>
                <a:gd name="T67" fmla="*/ 56 h 1597"/>
                <a:gd name="T68" fmla="*/ 642 w 2059"/>
                <a:gd name="T69" fmla="*/ 102 h 1597"/>
                <a:gd name="T70" fmla="*/ 560 w 2059"/>
                <a:gd name="T71" fmla="*/ 139 h 1597"/>
                <a:gd name="T72" fmla="*/ 555 w 2059"/>
                <a:gd name="T73" fmla="*/ 101 h 1597"/>
                <a:gd name="T74" fmla="*/ 486 w 2059"/>
                <a:gd name="T75" fmla="*/ 52 h 1597"/>
                <a:gd name="T76" fmla="*/ 433 w 2059"/>
                <a:gd name="T77" fmla="*/ 138 h 1597"/>
                <a:gd name="T78" fmla="*/ 437 w 2059"/>
                <a:gd name="T79" fmla="*/ 146 h 1597"/>
                <a:gd name="T80" fmla="*/ 467 w 2059"/>
                <a:gd name="T81" fmla="*/ 119 h 1597"/>
                <a:gd name="T82" fmla="*/ 387 w 2059"/>
                <a:gd name="T83" fmla="*/ 200 h 1597"/>
                <a:gd name="T84" fmla="*/ 390 w 2059"/>
                <a:gd name="T85" fmla="*/ 126 h 1597"/>
                <a:gd name="T86" fmla="*/ 401 w 2059"/>
                <a:gd name="T87" fmla="*/ 63 h 1597"/>
                <a:gd name="T88" fmla="*/ 334 w 2059"/>
                <a:gd name="T89" fmla="*/ 56 h 1597"/>
                <a:gd name="T90" fmla="*/ 307 w 2059"/>
                <a:gd name="T91" fmla="*/ 57 h 1597"/>
                <a:gd name="T92" fmla="*/ 275 w 2059"/>
                <a:gd name="T93" fmla="*/ 75 h 1597"/>
                <a:gd name="T94" fmla="*/ 256 w 2059"/>
                <a:gd name="T95" fmla="*/ 102 h 1597"/>
                <a:gd name="T96" fmla="*/ 264 w 2059"/>
                <a:gd name="T97" fmla="*/ 134 h 1597"/>
                <a:gd name="T98" fmla="*/ 270 w 2059"/>
                <a:gd name="T99" fmla="*/ 157 h 1597"/>
                <a:gd name="T100" fmla="*/ 253 w 2059"/>
                <a:gd name="T101" fmla="*/ 250 h 1597"/>
                <a:gd name="T102" fmla="*/ 214 w 2059"/>
                <a:gd name="T103" fmla="*/ 128 h 1597"/>
                <a:gd name="T104" fmla="*/ 203 w 2059"/>
                <a:gd name="T105" fmla="*/ 90 h 1597"/>
                <a:gd name="T106" fmla="*/ 174 w 2059"/>
                <a:gd name="T107" fmla="*/ 67 h 1597"/>
                <a:gd name="T108" fmla="*/ 147 w 2059"/>
                <a:gd name="T109" fmla="*/ 68 h 1597"/>
                <a:gd name="T110" fmla="*/ 115 w 2059"/>
                <a:gd name="T111" fmla="*/ 79 h 1597"/>
                <a:gd name="T112" fmla="*/ 99 w 2059"/>
                <a:gd name="T113" fmla="*/ 107 h 1597"/>
                <a:gd name="T114" fmla="*/ 99 w 2059"/>
                <a:gd name="T115" fmla="*/ 146 h 1597"/>
                <a:gd name="T116" fmla="*/ 0 w 2059"/>
                <a:gd name="T117" fmla="*/ 787 h 1597"/>
                <a:gd name="T118" fmla="*/ 1613 w 2059"/>
                <a:gd name="T119" fmla="*/ 224 h 1597"/>
                <a:gd name="T120" fmla="*/ 877 w 2059"/>
                <a:gd name="T121" fmla="*/ 230 h 1597"/>
                <a:gd name="T122" fmla="*/ 994 w 2059"/>
                <a:gd name="T123" fmla="*/ 906 h 159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059"/>
                <a:gd name="T187" fmla="*/ 0 h 1597"/>
                <a:gd name="T188" fmla="*/ 2059 w 2059"/>
                <a:gd name="T189" fmla="*/ 1597 h 159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059" h="1597">
                  <a:moveTo>
                    <a:pt x="1922" y="328"/>
                  </a:moveTo>
                  <a:lnTo>
                    <a:pt x="1957" y="305"/>
                  </a:lnTo>
                  <a:lnTo>
                    <a:pt x="1955" y="299"/>
                  </a:lnTo>
                  <a:lnTo>
                    <a:pt x="1980" y="282"/>
                  </a:lnTo>
                  <a:lnTo>
                    <a:pt x="1967" y="264"/>
                  </a:lnTo>
                  <a:lnTo>
                    <a:pt x="1978" y="255"/>
                  </a:lnTo>
                  <a:lnTo>
                    <a:pt x="1984" y="258"/>
                  </a:lnTo>
                  <a:lnTo>
                    <a:pt x="1989" y="260"/>
                  </a:lnTo>
                  <a:lnTo>
                    <a:pt x="1995" y="261"/>
                  </a:lnTo>
                  <a:lnTo>
                    <a:pt x="2001" y="262"/>
                  </a:lnTo>
                  <a:lnTo>
                    <a:pt x="2017" y="376"/>
                  </a:lnTo>
                  <a:lnTo>
                    <a:pt x="2059" y="368"/>
                  </a:lnTo>
                  <a:lnTo>
                    <a:pt x="2033" y="248"/>
                  </a:lnTo>
                  <a:lnTo>
                    <a:pt x="2038" y="240"/>
                  </a:lnTo>
                  <a:lnTo>
                    <a:pt x="2042" y="234"/>
                  </a:lnTo>
                  <a:lnTo>
                    <a:pt x="2043" y="227"/>
                  </a:lnTo>
                  <a:lnTo>
                    <a:pt x="2043" y="222"/>
                  </a:lnTo>
                  <a:lnTo>
                    <a:pt x="2043" y="220"/>
                  </a:lnTo>
                  <a:lnTo>
                    <a:pt x="2042" y="206"/>
                  </a:lnTo>
                  <a:lnTo>
                    <a:pt x="2040" y="181"/>
                  </a:lnTo>
                  <a:lnTo>
                    <a:pt x="2032" y="175"/>
                  </a:lnTo>
                  <a:lnTo>
                    <a:pt x="2030" y="175"/>
                  </a:lnTo>
                  <a:lnTo>
                    <a:pt x="2026" y="174"/>
                  </a:lnTo>
                  <a:lnTo>
                    <a:pt x="2022" y="175"/>
                  </a:lnTo>
                  <a:lnTo>
                    <a:pt x="2020" y="177"/>
                  </a:lnTo>
                  <a:lnTo>
                    <a:pt x="2020" y="178"/>
                  </a:lnTo>
                  <a:lnTo>
                    <a:pt x="2020" y="179"/>
                  </a:lnTo>
                  <a:lnTo>
                    <a:pt x="2020" y="181"/>
                  </a:lnTo>
                  <a:lnTo>
                    <a:pt x="2021" y="182"/>
                  </a:lnTo>
                  <a:lnTo>
                    <a:pt x="2005" y="60"/>
                  </a:lnTo>
                  <a:lnTo>
                    <a:pt x="1964" y="70"/>
                  </a:lnTo>
                  <a:lnTo>
                    <a:pt x="1987" y="179"/>
                  </a:lnTo>
                  <a:lnTo>
                    <a:pt x="1976" y="185"/>
                  </a:lnTo>
                  <a:lnTo>
                    <a:pt x="1965" y="202"/>
                  </a:lnTo>
                  <a:lnTo>
                    <a:pt x="1963" y="204"/>
                  </a:lnTo>
                  <a:lnTo>
                    <a:pt x="1959" y="211"/>
                  </a:lnTo>
                  <a:lnTo>
                    <a:pt x="1955" y="219"/>
                  </a:lnTo>
                  <a:lnTo>
                    <a:pt x="1954" y="229"/>
                  </a:lnTo>
                  <a:lnTo>
                    <a:pt x="1945" y="234"/>
                  </a:lnTo>
                  <a:lnTo>
                    <a:pt x="1928" y="245"/>
                  </a:lnTo>
                  <a:lnTo>
                    <a:pt x="1926" y="242"/>
                  </a:lnTo>
                  <a:lnTo>
                    <a:pt x="1889" y="260"/>
                  </a:lnTo>
                  <a:lnTo>
                    <a:pt x="1852" y="221"/>
                  </a:lnTo>
                  <a:lnTo>
                    <a:pt x="1848" y="198"/>
                  </a:lnTo>
                  <a:lnTo>
                    <a:pt x="1847" y="198"/>
                  </a:lnTo>
                  <a:lnTo>
                    <a:pt x="1847" y="200"/>
                  </a:lnTo>
                  <a:lnTo>
                    <a:pt x="1844" y="191"/>
                  </a:lnTo>
                  <a:lnTo>
                    <a:pt x="1850" y="188"/>
                  </a:lnTo>
                  <a:lnTo>
                    <a:pt x="1855" y="186"/>
                  </a:lnTo>
                  <a:lnTo>
                    <a:pt x="1860" y="184"/>
                  </a:lnTo>
                  <a:lnTo>
                    <a:pt x="1864" y="181"/>
                  </a:lnTo>
                  <a:lnTo>
                    <a:pt x="1867" y="174"/>
                  </a:lnTo>
                  <a:lnTo>
                    <a:pt x="1865" y="163"/>
                  </a:lnTo>
                  <a:lnTo>
                    <a:pt x="1863" y="146"/>
                  </a:lnTo>
                  <a:lnTo>
                    <a:pt x="1864" y="123"/>
                  </a:lnTo>
                  <a:lnTo>
                    <a:pt x="1865" y="119"/>
                  </a:lnTo>
                  <a:lnTo>
                    <a:pt x="1868" y="113"/>
                  </a:lnTo>
                  <a:lnTo>
                    <a:pt x="1869" y="104"/>
                  </a:lnTo>
                  <a:lnTo>
                    <a:pt x="1863" y="90"/>
                  </a:lnTo>
                  <a:lnTo>
                    <a:pt x="1862" y="88"/>
                  </a:lnTo>
                  <a:lnTo>
                    <a:pt x="1861" y="86"/>
                  </a:lnTo>
                  <a:lnTo>
                    <a:pt x="1860" y="85"/>
                  </a:lnTo>
                  <a:lnTo>
                    <a:pt x="1859" y="82"/>
                  </a:lnTo>
                  <a:lnTo>
                    <a:pt x="1859" y="81"/>
                  </a:lnTo>
                  <a:lnTo>
                    <a:pt x="1859" y="80"/>
                  </a:lnTo>
                  <a:lnTo>
                    <a:pt x="1859" y="79"/>
                  </a:lnTo>
                  <a:lnTo>
                    <a:pt x="1859" y="78"/>
                  </a:lnTo>
                  <a:lnTo>
                    <a:pt x="1859" y="77"/>
                  </a:lnTo>
                  <a:lnTo>
                    <a:pt x="1859" y="76"/>
                  </a:lnTo>
                  <a:lnTo>
                    <a:pt x="1859" y="72"/>
                  </a:lnTo>
                  <a:lnTo>
                    <a:pt x="1860" y="68"/>
                  </a:lnTo>
                  <a:lnTo>
                    <a:pt x="1860" y="65"/>
                  </a:lnTo>
                  <a:lnTo>
                    <a:pt x="1860" y="61"/>
                  </a:lnTo>
                  <a:lnTo>
                    <a:pt x="1861" y="58"/>
                  </a:lnTo>
                  <a:lnTo>
                    <a:pt x="1862" y="56"/>
                  </a:lnTo>
                  <a:lnTo>
                    <a:pt x="1861" y="53"/>
                  </a:lnTo>
                  <a:lnTo>
                    <a:pt x="1861" y="52"/>
                  </a:lnTo>
                  <a:lnTo>
                    <a:pt x="1860" y="52"/>
                  </a:lnTo>
                  <a:lnTo>
                    <a:pt x="1859" y="52"/>
                  </a:lnTo>
                  <a:lnTo>
                    <a:pt x="1857" y="49"/>
                  </a:lnTo>
                  <a:lnTo>
                    <a:pt x="1853" y="44"/>
                  </a:lnTo>
                  <a:lnTo>
                    <a:pt x="1849" y="39"/>
                  </a:lnTo>
                  <a:lnTo>
                    <a:pt x="1843" y="34"/>
                  </a:lnTo>
                  <a:lnTo>
                    <a:pt x="1842" y="34"/>
                  </a:lnTo>
                  <a:lnTo>
                    <a:pt x="1842" y="33"/>
                  </a:lnTo>
                  <a:lnTo>
                    <a:pt x="1841" y="33"/>
                  </a:lnTo>
                  <a:lnTo>
                    <a:pt x="1842" y="31"/>
                  </a:lnTo>
                  <a:lnTo>
                    <a:pt x="1843" y="29"/>
                  </a:lnTo>
                  <a:lnTo>
                    <a:pt x="1843" y="27"/>
                  </a:lnTo>
                  <a:lnTo>
                    <a:pt x="1842" y="24"/>
                  </a:lnTo>
                  <a:lnTo>
                    <a:pt x="1841" y="22"/>
                  </a:lnTo>
                  <a:lnTo>
                    <a:pt x="1841" y="21"/>
                  </a:lnTo>
                  <a:lnTo>
                    <a:pt x="1841" y="19"/>
                  </a:lnTo>
                  <a:lnTo>
                    <a:pt x="1840" y="18"/>
                  </a:lnTo>
                  <a:lnTo>
                    <a:pt x="1839" y="17"/>
                  </a:lnTo>
                  <a:lnTo>
                    <a:pt x="1838" y="17"/>
                  </a:lnTo>
                  <a:lnTo>
                    <a:pt x="1835" y="15"/>
                  </a:lnTo>
                  <a:lnTo>
                    <a:pt x="1834" y="15"/>
                  </a:lnTo>
                  <a:lnTo>
                    <a:pt x="1832" y="14"/>
                  </a:lnTo>
                  <a:lnTo>
                    <a:pt x="1831" y="13"/>
                  </a:lnTo>
                  <a:lnTo>
                    <a:pt x="1830" y="13"/>
                  </a:lnTo>
                  <a:lnTo>
                    <a:pt x="1829" y="12"/>
                  </a:lnTo>
                  <a:lnTo>
                    <a:pt x="1826" y="12"/>
                  </a:lnTo>
                  <a:lnTo>
                    <a:pt x="1825" y="13"/>
                  </a:lnTo>
                  <a:lnTo>
                    <a:pt x="1823" y="13"/>
                  </a:lnTo>
                  <a:lnTo>
                    <a:pt x="1822" y="13"/>
                  </a:lnTo>
                  <a:lnTo>
                    <a:pt x="1820" y="13"/>
                  </a:lnTo>
                  <a:lnTo>
                    <a:pt x="1819" y="13"/>
                  </a:lnTo>
                  <a:lnTo>
                    <a:pt x="1816" y="13"/>
                  </a:lnTo>
                  <a:lnTo>
                    <a:pt x="1815" y="13"/>
                  </a:lnTo>
                  <a:lnTo>
                    <a:pt x="1813" y="13"/>
                  </a:lnTo>
                  <a:lnTo>
                    <a:pt x="1813" y="12"/>
                  </a:lnTo>
                  <a:lnTo>
                    <a:pt x="1812" y="12"/>
                  </a:lnTo>
                  <a:lnTo>
                    <a:pt x="1811" y="11"/>
                  </a:lnTo>
                  <a:lnTo>
                    <a:pt x="1810" y="11"/>
                  </a:lnTo>
                  <a:lnTo>
                    <a:pt x="1809" y="12"/>
                  </a:lnTo>
                  <a:lnTo>
                    <a:pt x="1806" y="13"/>
                  </a:lnTo>
                  <a:lnTo>
                    <a:pt x="1805" y="13"/>
                  </a:lnTo>
                  <a:lnTo>
                    <a:pt x="1804" y="13"/>
                  </a:lnTo>
                  <a:lnTo>
                    <a:pt x="1803" y="12"/>
                  </a:lnTo>
                  <a:lnTo>
                    <a:pt x="1802" y="12"/>
                  </a:lnTo>
                  <a:lnTo>
                    <a:pt x="1801" y="12"/>
                  </a:lnTo>
                  <a:lnTo>
                    <a:pt x="1800" y="12"/>
                  </a:lnTo>
                  <a:lnTo>
                    <a:pt x="1799" y="12"/>
                  </a:lnTo>
                  <a:lnTo>
                    <a:pt x="1797" y="12"/>
                  </a:lnTo>
                  <a:lnTo>
                    <a:pt x="1796" y="12"/>
                  </a:lnTo>
                  <a:lnTo>
                    <a:pt x="1795" y="12"/>
                  </a:lnTo>
                  <a:lnTo>
                    <a:pt x="1794" y="12"/>
                  </a:lnTo>
                  <a:lnTo>
                    <a:pt x="1793" y="12"/>
                  </a:lnTo>
                  <a:lnTo>
                    <a:pt x="1792" y="12"/>
                  </a:lnTo>
                  <a:lnTo>
                    <a:pt x="1791" y="12"/>
                  </a:lnTo>
                  <a:lnTo>
                    <a:pt x="1790" y="13"/>
                  </a:lnTo>
                  <a:lnTo>
                    <a:pt x="1788" y="13"/>
                  </a:lnTo>
                  <a:lnTo>
                    <a:pt x="1787" y="13"/>
                  </a:lnTo>
                  <a:lnTo>
                    <a:pt x="1786" y="13"/>
                  </a:lnTo>
                  <a:lnTo>
                    <a:pt x="1785" y="14"/>
                  </a:lnTo>
                  <a:lnTo>
                    <a:pt x="1784" y="14"/>
                  </a:lnTo>
                  <a:lnTo>
                    <a:pt x="1783" y="14"/>
                  </a:lnTo>
                  <a:lnTo>
                    <a:pt x="1783" y="13"/>
                  </a:lnTo>
                  <a:lnTo>
                    <a:pt x="1782" y="13"/>
                  </a:lnTo>
                  <a:lnTo>
                    <a:pt x="1781" y="13"/>
                  </a:lnTo>
                  <a:lnTo>
                    <a:pt x="1780" y="13"/>
                  </a:lnTo>
                  <a:lnTo>
                    <a:pt x="1777" y="13"/>
                  </a:lnTo>
                  <a:lnTo>
                    <a:pt x="1776" y="13"/>
                  </a:lnTo>
                  <a:lnTo>
                    <a:pt x="1774" y="13"/>
                  </a:lnTo>
                  <a:lnTo>
                    <a:pt x="1773" y="14"/>
                  </a:lnTo>
                  <a:lnTo>
                    <a:pt x="1772" y="14"/>
                  </a:lnTo>
                  <a:lnTo>
                    <a:pt x="1772" y="15"/>
                  </a:lnTo>
                  <a:lnTo>
                    <a:pt x="1769" y="17"/>
                  </a:lnTo>
                  <a:lnTo>
                    <a:pt x="1768" y="17"/>
                  </a:lnTo>
                  <a:lnTo>
                    <a:pt x="1767" y="18"/>
                  </a:lnTo>
                  <a:lnTo>
                    <a:pt x="1766" y="19"/>
                  </a:lnTo>
                  <a:lnTo>
                    <a:pt x="1764" y="20"/>
                  </a:lnTo>
                  <a:lnTo>
                    <a:pt x="1762" y="20"/>
                  </a:lnTo>
                  <a:lnTo>
                    <a:pt x="1761" y="21"/>
                  </a:lnTo>
                  <a:lnTo>
                    <a:pt x="1759" y="21"/>
                  </a:lnTo>
                  <a:lnTo>
                    <a:pt x="1758" y="22"/>
                  </a:lnTo>
                  <a:lnTo>
                    <a:pt x="1757" y="23"/>
                  </a:lnTo>
                  <a:lnTo>
                    <a:pt x="1756" y="23"/>
                  </a:lnTo>
                  <a:lnTo>
                    <a:pt x="1756" y="24"/>
                  </a:lnTo>
                  <a:lnTo>
                    <a:pt x="1755" y="25"/>
                  </a:lnTo>
                  <a:lnTo>
                    <a:pt x="1754" y="27"/>
                  </a:lnTo>
                  <a:lnTo>
                    <a:pt x="1752" y="27"/>
                  </a:lnTo>
                  <a:lnTo>
                    <a:pt x="1751" y="27"/>
                  </a:lnTo>
                  <a:lnTo>
                    <a:pt x="1748" y="28"/>
                  </a:lnTo>
                  <a:lnTo>
                    <a:pt x="1747" y="29"/>
                  </a:lnTo>
                  <a:lnTo>
                    <a:pt x="1747" y="31"/>
                  </a:lnTo>
                  <a:lnTo>
                    <a:pt x="1746" y="32"/>
                  </a:lnTo>
                  <a:lnTo>
                    <a:pt x="1745" y="33"/>
                  </a:lnTo>
                  <a:lnTo>
                    <a:pt x="1744" y="34"/>
                  </a:lnTo>
                  <a:lnTo>
                    <a:pt x="1742" y="34"/>
                  </a:lnTo>
                  <a:lnTo>
                    <a:pt x="1740" y="35"/>
                  </a:lnTo>
                  <a:lnTo>
                    <a:pt x="1739" y="37"/>
                  </a:lnTo>
                  <a:lnTo>
                    <a:pt x="1738" y="38"/>
                  </a:lnTo>
                  <a:lnTo>
                    <a:pt x="1738" y="39"/>
                  </a:lnTo>
                  <a:lnTo>
                    <a:pt x="1738" y="40"/>
                  </a:lnTo>
                  <a:lnTo>
                    <a:pt x="1737" y="41"/>
                  </a:lnTo>
                  <a:lnTo>
                    <a:pt x="1737" y="42"/>
                  </a:lnTo>
                  <a:lnTo>
                    <a:pt x="1737" y="43"/>
                  </a:lnTo>
                  <a:lnTo>
                    <a:pt x="1736" y="44"/>
                  </a:lnTo>
                  <a:lnTo>
                    <a:pt x="1736" y="46"/>
                  </a:lnTo>
                  <a:lnTo>
                    <a:pt x="1735" y="47"/>
                  </a:lnTo>
                  <a:lnTo>
                    <a:pt x="1735" y="48"/>
                  </a:lnTo>
                  <a:lnTo>
                    <a:pt x="1734" y="49"/>
                  </a:lnTo>
                  <a:lnTo>
                    <a:pt x="1734" y="50"/>
                  </a:lnTo>
                  <a:lnTo>
                    <a:pt x="1733" y="51"/>
                  </a:lnTo>
                  <a:lnTo>
                    <a:pt x="1733" y="52"/>
                  </a:lnTo>
                  <a:lnTo>
                    <a:pt x="1732" y="52"/>
                  </a:lnTo>
                  <a:lnTo>
                    <a:pt x="1732" y="53"/>
                  </a:lnTo>
                  <a:lnTo>
                    <a:pt x="1732" y="54"/>
                  </a:lnTo>
                  <a:lnTo>
                    <a:pt x="1733" y="56"/>
                  </a:lnTo>
                  <a:lnTo>
                    <a:pt x="1733" y="58"/>
                  </a:lnTo>
                  <a:lnTo>
                    <a:pt x="1733" y="59"/>
                  </a:lnTo>
                  <a:lnTo>
                    <a:pt x="1732" y="61"/>
                  </a:lnTo>
                  <a:lnTo>
                    <a:pt x="1730" y="62"/>
                  </a:lnTo>
                  <a:lnTo>
                    <a:pt x="1729" y="63"/>
                  </a:lnTo>
                  <a:lnTo>
                    <a:pt x="1729" y="66"/>
                  </a:lnTo>
                  <a:lnTo>
                    <a:pt x="1729" y="68"/>
                  </a:lnTo>
                  <a:lnTo>
                    <a:pt x="1729" y="70"/>
                  </a:lnTo>
                  <a:lnTo>
                    <a:pt x="1729" y="71"/>
                  </a:lnTo>
                  <a:lnTo>
                    <a:pt x="1729" y="73"/>
                  </a:lnTo>
                  <a:lnTo>
                    <a:pt x="1729" y="75"/>
                  </a:lnTo>
                  <a:lnTo>
                    <a:pt x="1730" y="76"/>
                  </a:lnTo>
                  <a:lnTo>
                    <a:pt x="1730" y="77"/>
                  </a:lnTo>
                  <a:lnTo>
                    <a:pt x="1730" y="78"/>
                  </a:lnTo>
                  <a:lnTo>
                    <a:pt x="1732" y="78"/>
                  </a:lnTo>
                  <a:lnTo>
                    <a:pt x="1732" y="79"/>
                  </a:lnTo>
                  <a:lnTo>
                    <a:pt x="1732" y="80"/>
                  </a:lnTo>
                  <a:lnTo>
                    <a:pt x="1732" y="81"/>
                  </a:lnTo>
                  <a:lnTo>
                    <a:pt x="1733" y="83"/>
                  </a:lnTo>
                  <a:lnTo>
                    <a:pt x="1733" y="87"/>
                  </a:lnTo>
                  <a:lnTo>
                    <a:pt x="1733" y="88"/>
                  </a:lnTo>
                  <a:lnTo>
                    <a:pt x="1733" y="89"/>
                  </a:lnTo>
                  <a:lnTo>
                    <a:pt x="1734" y="91"/>
                  </a:lnTo>
                  <a:lnTo>
                    <a:pt x="1734" y="95"/>
                  </a:lnTo>
                  <a:lnTo>
                    <a:pt x="1735" y="97"/>
                  </a:lnTo>
                  <a:lnTo>
                    <a:pt x="1734" y="98"/>
                  </a:lnTo>
                  <a:lnTo>
                    <a:pt x="1733" y="99"/>
                  </a:lnTo>
                  <a:lnTo>
                    <a:pt x="1732" y="101"/>
                  </a:lnTo>
                  <a:lnTo>
                    <a:pt x="1730" y="104"/>
                  </a:lnTo>
                  <a:lnTo>
                    <a:pt x="1732" y="106"/>
                  </a:lnTo>
                  <a:lnTo>
                    <a:pt x="1733" y="110"/>
                  </a:lnTo>
                  <a:lnTo>
                    <a:pt x="1736" y="115"/>
                  </a:lnTo>
                  <a:lnTo>
                    <a:pt x="1739" y="120"/>
                  </a:lnTo>
                  <a:lnTo>
                    <a:pt x="1743" y="124"/>
                  </a:lnTo>
                  <a:lnTo>
                    <a:pt x="1745" y="126"/>
                  </a:lnTo>
                  <a:lnTo>
                    <a:pt x="1748" y="128"/>
                  </a:lnTo>
                  <a:lnTo>
                    <a:pt x="1751" y="129"/>
                  </a:lnTo>
                  <a:lnTo>
                    <a:pt x="1752" y="130"/>
                  </a:lnTo>
                  <a:lnTo>
                    <a:pt x="1752" y="131"/>
                  </a:lnTo>
                  <a:lnTo>
                    <a:pt x="1753" y="133"/>
                  </a:lnTo>
                  <a:lnTo>
                    <a:pt x="1742" y="194"/>
                  </a:lnTo>
                  <a:lnTo>
                    <a:pt x="1739" y="192"/>
                  </a:lnTo>
                  <a:lnTo>
                    <a:pt x="1735" y="203"/>
                  </a:lnTo>
                  <a:lnTo>
                    <a:pt x="1721" y="229"/>
                  </a:lnTo>
                  <a:lnTo>
                    <a:pt x="1720" y="230"/>
                  </a:lnTo>
                  <a:lnTo>
                    <a:pt x="1716" y="232"/>
                  </a:lnTo>
                  <a:lnTo>
                    <a:pt x="1710" y="236"/>
                  </a:lnTo>
                  <a:lnTo>
                    <a:pt x="1703" y="245"/>
                  </a:lnTo>
                  <a:lnTo>
                    <a:pt x="1691" y="258"/>
                  </a:lnTo>
                  <a:lnTo>
                    <a:pt x="1680" y="274"/>
                  </a:lnTo>
                  <a:lnTo>
                    <a:pt x="1667" y="297"/>
                  </a:lnTo>
                  <a:lnTo>
                    <a:pt x="1652" y="326"/>
                  </a:lnTo>
                  <a:lnTo>
                    <a:pt x="1641" y="363"/>
                  </a:lnTo>
                  <a:lnTo>
                    <a:pt x="1630" y="419"/>
                  </a:lnTo>
                  <a:lnTo>
                    <a:pt x="1621" y="493"/>
                  </a:lnTo>
                  <a:lnTo>
                    <a:pt x="1613" y="580"/>
                  </a:lnTo>
                  <a:lnTo>
                    <a:pt x="1607" y="676"/>
                  </a:lnTo>
                  <a:lnTo>
                    <a:pt x="1600" y="778"/>
                  </a:lnTo>
                  <a:lnTo>
                    <a:pt x="1595" y="882"/>
                  </a:lnTo>
                  <a:lnTo>
                    <a:pt x="1591" y="984"/>
                  </a:lnTo>
                  <a:lnTo>
                    <a:pt x="1586" y="984"/>
                  </a:lnTo>
                  <a:lnTo>
                    <a:pt x="1582" y="983"/>
                  </a:lnTo>
                  <a:lnTo>
                    <a:pt x="1578" y="983"/>
                  </a:lnTo>
                  <a:lnTo>
                    <a:pt x="1573" y="982"/>
                  </a:lnTo>
                  <a:lnTo>
                    <a:pt x="1567" y="981"/>
                  </a:lnTo>
                  <a:lnTo>
                    <a:pt x="1563" y="980"/>
                  </a:lnTo>
                  <a:lnTo>
                    <a:pt x="1559" y="980"/>
                  </a:lnTo>
                  <a:lnTo>
                    <a:pt x="1554" y="979"/>
                  </a:lnTo>
                  <a:lnTo>
                    <a:pt x="1557" y="706"/>
                  </a:lnTo>
                  <a:lnTo>
                    <a:pt x="1554" y="517"/>
                  </a:lnTo>
                  <a:lnTo>
                    <a:pt x="1547" y="396"/>
                  </a:lnTo>
                  <a:lnTo>
                    <a:pt x="1538" y="328"/>
                  </a:lnTo>
                  <a:lnTo>
                    <a:pt x="1564" y="310"/>
                  </a:lnTo>
                  <a:lnTo>
                    <a:pt x="1563" y="306"/>
                  </a:lnTo>
                  <a:lnTo>
                    <a:pt x="1582" y="292"/>
                  </a:lnTo>
                  <a:lnTo>
                    <a:pt x="1572" y="279"/>
                  </a:lnTo>
                  <a:lnTo>
                    <a:pt x="1581" y="273"/>
                  </a:lnTo>
                  <a:lnTo>
                    <a:pt x="1585" y="274"/>
                  </a:lnTo>
                  <a:lnTo>
                    <a:pt x="1590" y="277"/>
                  </a:lnTo>
                  <a:lnTo>
                    <a:pt x="1593" y="278"/>
                  </a:lnTo>
                  <a:lnTo>
                    <a:pt x="1598" y="278"/>
                  </a:lnTo>
                  <a:lnTo>
                    <a:pt x="1610" y="364"/>
                  </a:lnTo>
                  <a:lnTo>
                    <a:pt x="1641" y="357"/>
                  </a:lnTo>
                  <a:lnTo>
                    <a:pt x="1621" y="267"/>
                  </a:lnTo>
                  <a:lnTo>
                    <a:pt x="1622" y="267"/>
                  </a:lnTo>
                  <a:lnTo>
                    <a:pt x="1626" y="261"/>
                  </a:lnTo>
                  <a:lnTo>
                    <a:pt x="1628" y="257"/>
                  </a:lnTo>
                  <a:lnTo>
                    <a:pt x="1629" y="252"/>
                  </a:lnTo>
                  <a:lnTo>
                    <a:pt x="1629" y="248"/>
                  </a:lnTo>
                  <a:lnTo>
                    <a:pt x="1629" y="246"/>
                  </a:lnTo>
                  <a:lnTo>
                    <a:pt x="1629" y="235"/>
                  </a:lnTo>
                  <a:lnTo>
                    <a:pt x="1627" y="217"/>
                  </a:lnTo>
                  <a:lnTo>
                    <a:pt x="1621" y="212"/>
                  </a:lnTo>
                  <a:lnTo>
                    <a:pt x="1620" y="212"/>
                  </a:lnTo>
                  <a:lnTo>
                    <a:pt x="1617" y="211"/>
                  </a:lnTo>
                  <a:lnTo>
                    <a:pt x="1613" y="212"/>
                  </a:lnTo>
                  <a:lnTo>
                    <a:pt x="1612" y="214"/>
                  </a:lnTo>
                  <a:lnTo>
                    <a:pt x="1612" y="215"/>
                  </a:lnTo>
                  <a:lnTo>
                    <a:pt x="1612" y="216"/>
                  </a:lnTo>
                  <a:lnTo>
                    <a:pt x="1612" y="217"/>
                  </a:lnTo>
                  <a:lnTo>
                    <a:pt x="1601" y="127"/>
                  </a:lnTo>
                  <a:lnTo>
                    <a:pt x="1570" y="134"/>
                  </a:lnTo>
                  <a:lnTo>
                    <a:pt x="1588" y="216"/>
                  </a:lnTo>
                  <a:lnTo>
                    <a:pt x="1579" y="220"/>
                  </a:lnTo>
                  <a:lnTo>
                    <a:pt x="1571" y="232"/>
                  </a:lnTo>
                  <a:lnTo>
                    <a:pt x="1569" y="234"/>
                  </a:lnTo>
                  <a:lnTo>
                    <a:pt x="1566" y="239"/>
                  </a:lnTo>
                  <a:lnTo>
                    <a:pt x="1564" y="245"/>
                  </a:lnTo>
                  <a:lnTo>
                    <a:pt x="1562" y="252"/>
                  </a:lnTo>
                  <a:lnTo>
                    <a:pt x="1556" y="257"/>
                  </a:lnTo>
                  <a:lnTo>
                    <a:pt x="1555" y="257"/>
                  </a:lnTo>
                  <a:lnTo>
                    <a:pt x="1543" y="265"/>
                  </a:lnTo>
                  <a:lnTo>
                    <a:pt x="1542" y="263"/>
                  </a:lnTo>
                  <a:lnTo>
                    <a:pt x="1514" y="275"/>
                  </a:lnTo>
                  <a:lnTo>
                    <a:pt x="1486" y="246"/>
                  </a:lnTo>
                  <a:lnTo>
                    <a:pt x="1483" y="230"/>
                  </a:lnTo>
                  <a:lnTo>
                    <a:pt x="1482" y="231"/>
                  </a:lnTo>
                  <a:lnTo>
                    <a:pt x="1480" y="224"/>
                  </a:lnTo>
                  <a:lnTo>
                    <a:pt x="1485" y="223"/>
                  </a:lnTo>
                  <a:lnTo>
                    <a:pt x="1488" y="222"/>
                  </a:lnTo>
                  <a:lnTo>
                    <a:pt x="1492" y="220"/>
                  </a:lnTo>
                  <a:lnTo>
                    <a:pt x="1495" y="216"/>
                  </a:lnTo>
                  <a:lnTo>
                    <a:pt x="1497" y="211"/>
                  </a:lnTo>
                  <a:lnTo>
                    <a:pt x="1496" y="203"/>
                  </a:lnTo>
                  <a:lnTo>
                    <a:pt x="1495" y="191"/>
                  </a:lnTo>
                  <a:lnTo>
                    <a:pt x="1495" y="173"/>
                  </a:lnTo>
                  <a:lnTo>
                    <a:pt x="1496" y="171"/>
                  </a:lnTo>
                  <a:lnTo>
                    <a:pt x="1498" y="166"/>
                  </a:lnTo>
                  <a:lnTo>
                    <a:pt x="1498" y="159"/>
                  </a:lnTo>
                  <a:lnTo>
                    <a:pt x="1494" y="149"/>
                  </a:lnTo>
                  <a:lnTo>
                    <a:pt x="1493" y="147"/>
                  </a:lnTo>
                  <a:lnTo>
                    <a:pt x="1493" y="146"/>
                  </a:lnTo>
                  <a:lnTo>
                    <a:pt x="1492" y="144"/>
                  </a:lnTo>
                  <a:lnTo>
                    <a:pt x="1492" y="143"/>
                  </a:lnTo>
                  <a:lnTo>
                    <a:pt x="1492" y="142"/>
                  </a:lnTo>
                  <a:lnTo>
                    <a:pt x="1492" y="140"/>
                  </a:lnTo>
                  <a:lnTo>
                    <a:pt x="1492" y="139"/>
                  </a:lnTo>
                  <a:lnTo>
                    <a:pt x="1490" y="138"/>
                  </a:lnTo>
                  <a:lnTo>
                    <a:pt x="1492" y="135"/>
                  </a:lnTo>
                  <a:lnTo>
                    <a:pt x="1492" y="133"/>
                  </a:lnTo>
                  <a:lnTo>
                    <a:pt x="1492" y="129"/>
                  </a:lnTo>
                  <a:lnTo>
                    <a:pt x="1492" y="127"/>
                  </a:lnTo>
                  <a:lnTo>
                    <a:pt x="1493" y="125"/>
                  </a:lnTo>
                  <a:lnTo>
                    <a:pt x="1494" y="123"/>
                  </a:lnTo>
                  <a:lnTo>
                    <a:pt x="1493" y="121"/>
                  </a:lnTo>
                  <a:lnTo>
                    <a:pt x="1493" y="120"/>
                  </a:lnTo>
                  <a:lnTo>
                    <a:pt x="1492" y="120"/>
                  </a:lnTo>
                  <a:lnTo>
                    <a:pt x="1490" y="120"/>
                  </a:lnTo>
                  <a:lnTo>
                    <a:pt x="1489" y="118"/>
                  </a:lnTo>
                  <a:lnTo>
                    <a:pt x="1488" y="115"/>
                  </a:lnTo>
                  <a:lnTo>
                    <a:pt x="1485" y="113"/>
                  </a:lnTo>
                  <a:lnTo>
                    <a:pt x="1482" y="109"/>
                  </a:lnTo>
                  <a:lnTo>
                    <a:pt x="1483" y="109"/>
                  </a:lnTo>
                  <a:lnTo>
                    <a:pt x="1474" y="80"/>
                  </a:lnTo>
                  <a:lnTo>
                    <a:pt x="1482" y="78"/>
                  </a:lnTo>
                  <a:lnTo>
                    <a:pt x="1489" y="75"/>
                  </a:lnTo>
                  <a:lnTo>
                    <a:pt x="1496" y="72"/>
                  </a:lnTo>
                  <a:lnTo>
                    <a:pt x="1503" y="70"/>
                  </a:lnTo>
                  <a:lnTo>
                    <a:pt x="1508" y="68"/>
                  </a:lnTo>
                  <a:lnTo>
                    <a:pt x="1512" y="67"/>
                  </a:lnTo>
                  <a:lnTo>
                    <a:pt x="1515" y="66"/>
                  </a:lnTo>
                  <a:lnTo>
                    <a:pt x="1516" y="65"/>
                  </a:lnTo>
                  <a:lnTo>
                    <a:pt x="1517" y="63"/>
                  </a:lnTo>
                  <a:lnTo>
                    <a:pt x="1516" y="62"/>
                  </a:lnTo>
                  <a:lnTo>
                    <a:pt x="1515" y="61"/>
                  </a:lnTo>
                  <a:lnTo>
                    <a:pt x="1416" y="69"/>
                  </a:lnTo>
                  <a:lnTo>
                    <a:pt x="1342" y="110"/>
                  </a:lnTo>
                  <a:lnTo>
                    <a:pt x="1341" y="111"/>
                  </a:lnTo>
                  <a:lnTo>
                    <a:pt x="1342" y="113"/>
                  </a:lnTo>
                  <a:lnTo>
                    <a:pt x="1343" y="114"/>
                  </a:lnTo>
                  <a:lnTo>
                    <a:pt x="1344" y="114"/>
                  </a:lnTo>
                  <a:lnTo>
                    <a:pt x="1358" y="111"/>
                  </a:lnTo>
                  <a:lnTo>
                    <a:pt x="1358" y="153"/>
                  </a:lnTo>
                  <a:lnTo>
                    <a:pt x="1356" y="154"/>
                  </a:lnTo>
                  <a:lnTo>
                    <a:pt x="1356" y="155"/>
                  </a:lnTo>
                  <a:lnTo>
                    <a:pt x="1355" y="157"/>
                  </a:lnTo>
                  <a:lnTo>
                    <a:pt x="1355" y="158"/>
                  </a:lnTo>
                  <a:lnTo>
                    <a:pt x="1355" y="159"/>
                  </a:lnTo>
                  <a:lnTo>
                    <a:pt x="1355" y="161"/>
                  </a:lnTo>
                  <a:lnTo>
                    <a:pt x="1355" y="162"/>
                  </a:lnTo>
                  <a:lnTo>
                    <a:pt x="1355" y="172"/>
                  </a:lnTo>
                  <a:lnTo>
                    <a:pt x="1356" y="172"/>
                  </a:lnTo>
                  <a:lnTo>
                    <a:pt x="1356" y="164"/>
                  </a:lnTo>
                  <a:lnTo>
                    <a:pt x="1358" y="164"/>
                  </a:lnTo>
                  <a:lnTo>
                    <a:pt x="1358" y="174"/>
                  </a:lnTo>
                  <a:lnTo>
                    <a:pt x="1358" y="175"/>
                  </a:lnTo>
                  <a:lnTo>
                    <a:pt x="1359" y="175"/>
                  </a:lnTo>
                  <a:lnTo>
                    <a:pt x="1359" y="174"/>
                  </a:lnTo>
                  <a:lnTo>
                    <a:pt x="1359" y="165"/>
                  </a:lnTo>
                  <a:lnTo>
                    <a:pt x="1360" y="165"/>
                  </a:lnTo>
                  <a:lnTo>
                    <a:pt x="1360" y="173"/>
                  </a:lnTo>
                  <a:lnTo>
                    <a:pt x="1360" y="174"/>
                  </a:lnTo>
                  <a:lnTo>
                    <a:pt x="1361" y="174"/>
                  </a:lnTo>
                  <a:lnTo>
                    <a:pt x="1361" y="173"/>
                  </a:lnTo>
                  <a:lnTo>
                    <a:pt x="1361" y="164"/>
                  </a:lnTo>
                  <a:lnTo>
                    <a:pt x="1361" y="171"/>
                  </a:lnTo>
                  <a:lnTo>
                    <a:pt x="1361" y="172"/>
                  </a:lnTo>
                  <a:lnTo>
                    <a:pt x="1362" y="172"/>
                  </a:lnTo>
                  <a:lnTo>
                    <a:pt x="1363" y="172"/>
                  </a:lnTo>
                  <a:lnTo>
                    <a:pt x="1363" y="162"/>
                  </a:lnTo>
                  <a:lnTo>
                    <a:pt x="1363" y="161"/>
                  </a:lnTo>
                  <a:lnTo>
                    <a:pt x="1363" y="159"/>
                  </a:lnTo>
                  <a:lnTo>
                    <a:pt x="1363" y="158"/>
                  </a:lnTo>
                  <a:lnTo>
                    <a:pt x="1363" y="157"/>
                  </a:lnTo>
                  <a:lnTo>
                    <a:pt x="1362" y="155"/>
                  </a:lnTo>
                  <a:lnTo>
                    <a:pt x="1361" y="154"/>
                  </a:lnTo>
                  <a:lnTo>
                    <a:pt x="1360" y="153"/>
                  </a:lnTo>
                  <a:lnTo>
                    <a:pt x="1360" y="111"/>
                  </a:lnTo>
                  <a:lnTo>
                    <a:pt x="1384" y="106"/>
                  </a:lnTo>
                  <a:lnTo>
                    <a:pt x="1397" y="148"/>
                  </a:lnTo>
                  <a:lnTo>
                    <a:pt x="1397" y="149"/>
                  </a:lnTo>
                  <a:lnTo>
                    <a:pt x="1397" y="152"/>
                  </a:lnTo>
                  <a:lnTo>
                    <a:pt x="1397" y="153"/>
                  </a:lnTo>
                  <a:lnTo>
                    <a:pt x="1398" y="154"/>
                  </a:lnTo>
                  <a:lnTo>
                    <a:pt x="1397" y="155"/>
                  </a:lnTo>
                  <a:lnTo>
                    <a:pt x="1397" y="156"/>
                  </a:lnTo>
                  <a:lnTo>
                    <a:pt x="1396" y="157"/>
                  </a:lnTo>
                  <a:lnTo>
                    <a:pt x="1396" y="158"/>
                  </a:lnTo>
                  <a:lnTo>
                    <a:pt x="1396" y="161"/>
                  </a:lnTo>
                  <a:lnTo>
                    <a:pt x="1397" y="164"/>
                  </a:lnTo>
                  <a:lnTo>
                    <a:pt x="1399" y="167"/>
                  </a:lnTo>
                  <a:lnTo>
                    <a:pt x="1401" y="172"/>
                  </a:lnTo>
                  <a:lnTo>
                    <a:pt x="1403" y="173"/>
                  </a:lnTo>
                  <a:lnTo>
                    <a:pt x="1406" y="175"/>
                  </a:lnTo>
                  <a:lnTo>
                    <a:pt x="1407" y="176"/>
                  </a:lnTo>
                  <a:lnTo>
                    <a:pt x="1409" y="177"/>
                  </a:lnTo>
                  <a:lnTo>
                    <a:pt x="1410" y="186"/>
                  </a:lnTo>
                  <a:lnTo>
                    <a:pt x="1403" y="226"/>
                  </a:lnTo>
                  <a:lnTo>
                    <a:pt x="1402" y="225"/>
                  </a:lnTo>
                  <a:lnTo>
                    <a:pt x="1398" y="233"/>
                  </a:lnTo>
                  <a:lnTo>
                    <a:pt x="1389" y="252"/>
                  </a:lnTo>
                  <a:lnTo>
                    <a:pt x="1388" y="252"/>
                  </a:lnTo>
                  <a:lnTo>
                    <a:pt x="1386" y="254"/>
                  </a:lnTo>
                  <a:lnTo>
                    <a:pt x="1381" y="258"/>
                  </a:lnTo>
                  <a:lnTo>
                    <a:pt x="1377" y="263"/>
                  </a:lnTo>
                  <a:lnTo>
                    <a:pt x="1370" y="271"/>
                  </a:lnTo>
                  <a:lnTo>
                    <a:pt x="1362" y="281"/>
                  </a:lnTo>
                  <a:lnTo>
                    <a:pt x="1353" y="294"/>
                  </a:lnTo>
                  <a:lnTo>
                    <a:pt x="1343" y="312"/>
                  </a:lnTo>
                  <a:lnTo>
                    <a:pt x="1325" y="320"/>
                  </a:lnTo>
                  <a:lnTo>
                    <a:pt x="1287" y="281"/>
                  </a:lnTo>
                  <a:lnTo>
                    <a:pt x="1283" y="259"/>
                  </a:lnTo>
                  <a:lnTo>
                    <a:pt x="1282" y="259"/>
                  </a:lnTo>
                  <a:lnTo>
                    <a:pt x="1282" y="260"/>
                  </a:lnTo>
                  <a:lnTo>
                    <a:pt x="1281" y="251"/>
                  </a:lnTo>
                  <a:lnTo>
                    <a:pt x="1285" y="250"/>
                  </a:lnTo>
                  <a:lnTo>
                    <a:pt x="1291" y="248"/>
                  </a:lnTo>
                  <a:lnTo>
                    <a:pt x="1295" y="244"/>
                  </a:lnTo>
                  <a:lnTo>
                    <a:pt x="1300" y="241"/>
                  </a:lnTo>
                  <a:lnTo>
                    <a:pt x="1302" y="234"/>
                  </a:lnTo>
                  <a:lnTo>
                    <a:pt x="1301" y="223"/>
                  </a:lnTo>
                  <a:lnTo>
                    <a:pt x="1298" y="206"/>
                  </a:lnTo>
                  <a:lnTo>
                    <a:pt x="1300" y="183"/>
                  </a:lnTo>
                  <a:lnTo>
                    <a:pt x="1301" y="179"/>
                  </a:lnTo>
                  <a:lnTo>
                    <a:pt x="1303" y="174"/>
                  </a:lnTo>
                  <a:lnTo>
                    <a:pt x="1304" y="165"/>
                  </a:lnTo>
                  <a:lnTo>
                    <a:pt x="1298" y="152"/>
                  </a:lnTo>
                  <a:lnTo>
                    <a:pt x="1297" y="149"/>
                  </a:lnTo>
                  <a:lnTo>
                    <a:pt x="1296" y="147"/>
                  </a:lnTo>
                  <a:lnTo>
                    <a:pt x="1295" y="145"/>
                  </a:lnTo>
                  <a:lnTo>
                    <a:pt x="1294" y="143"/>
                  </a:lnTo>
                  <a:lnTo>
                    <a:pt x="1294" y="142"/>
                  </a:lnTo>
                  <a:lnTo>
                    <a:pt x="1294" y="140"/>
                  </a:lnTo>
                  <a:lnTo>
                    <a:pt x="1295" y="140"/>
                  </a:lnTo>
                  <a:lnTo>
                    <a:pt x="1294" y="139"/>
                  </a:lnTo>
                  <a:lnTo>
                    <a:pt x="1294" y="138"/>
                  </a:lnTo>
                  <a:lnTo>
                    <a:pt x="1294" y="137"/>
                  </a:lnTo>
                  <a:lnTo>
                    <a:pt x="1294" y="133"/>
                  </a:lnTo>
                  <a:lnTo>
                    <a:pt x="1295" y="128"/>
                  </a:lnTo>
                  <a:lnTo>
                    <a:pt x="1295" y="125"/>
                  </a:lnTo>
                  <a:lnTo>
                    <a:pt x="1295" y="121"/>
                  </a:lnTo>
                  <a:lnTo>
                    <a:pt x="1296" y="119"/>
                  </a:lnTo>
                  <a:lnTo>
                    <a:pt x="1297" y="116"/>
                  </a:lnTo>
                  <a:lnTo>
                    <a:pt x="1296" y="115"/>
                  </a:lnTo>
                  <a:lnTo>
                    <a:pt x="1296" y="114"/>
                  </a:lnTo>
                  <a:lnTo>
                    <a:pt x="1295" y="113"/>
                  </a:lnTo>
                  <a:lnTo>
                    <a:pt x="1294" y="113"/>
                  </a:lnTo>
                  <a:lnTo>
                    <a:pt x="1292" y="109"/>
                  </a:lnTo>
                  <a:lnTo>
                    <a:pt x="1288" y="105"/>
                  </a:lnTo>
                  <a:lnTo>
                    <a:pt x="1284" y="100"/>
                  </a:lnTo>
                  <a:lnTo>
                    <a:pt x="1278" y="95"/>
                  </a:lnTo>
                  <a:lnTo>
                    <a:pt x="1277" y="95"/>
                  </a:lnTo>
                  <a:lnTo>
                    <a:pt x="1276" y="95"/>
                  </a:lnTo>
                  <a:lnTo>
                    <a:pt x="1277" y="92"/>
                  </a:lnTo>
                  <a:lnTo>
                    <a:pt x="1278" y="89"/>
                  </a:lnTo>
                  <a:lnTo>
                    <a:pt x="1278" y="87"/>
                  </a:lnTo>
                  <a:lnTo>
                    <a:pt x="1278" y="86"/>
                  </a:lnTo>
                  <a:lnTo>
                    <a:pt x="1277" y="83"/>
                  </a:lnTo>
                  <a:lnTo>
                    <a:pt x="1276" y="81"/>
                  </a:lnTo>
                  <a:lnTo>
                    <a:pt x="1276" y="80"/>
                  </a:lnTo>
                  <a:lnTo>
                    <a:pt x="1275" y="78"/>
                  </a:lnTo>
                  <a:lnTo>
                    <a:pt x="1274" y="77"/>
                  </a:lnTo>
                  <a:lnTo>
                    <a:pt x="1273" y="77"/>
                  </a:lnTo>
                  <a:lnTo>
                    <a:pt x="1271" y="77"/>
                  </a:lnTo>
                  <a:lnTo>
                    <a:pt x="1269" y="76"/>
                  </a:lnTo>
                  <a:lnTo>
                    <a:pt x="1267" y="75"/>
                  </a:lnTo>
                  <a:lnTo>
                    <a:pt x="1266" y="75"/>
                  </a:lnTo>
                  <a:lnTo>
                    <a:pt x="1265" y="73"/>
                  </a:lnTo>
                  <a:lnTo>
                    <a:pt x="1264" y="73"/>
                  </a:lnTo>
                  <a:lnTo>
                    <a:pt x="1262" y="73"/>
                  </a:lnTo>
                  <a:lnTo>
                    <a:pt x="1261" y="73"/>
                  </a:lnTo>
                  <a:lnTo>
                    <a:pt x="1258" y="75"/>
                  </a:lnTo>
                  <a:lnTo>
                    <a:pt x="1257" y="75"/>
                  </a:lnTo>
                  <a:lnTo>
                    <a:pt x="1255" y="75"/>
                  </a:lnTo>
                  <a:lnTo>
                    <a:pt x="1254" y="75"/>
                  </a:lnTo>
                  <a:lnTo>
                    <a:pt x="1252" y="75"/>
                  </a:lnTo>
                  <a:lnTo>
                    <a:pt x="1250" y="75"/>
                  </a:lnTo>
                  <a:lnTo>
                    <a:pt x="1249" y="73"/>
                  </a:lnTo>
                  <a:lnTo>
                    <a:pt x="1248" y="73"/>
                  </a:lnTo>
                  <a:lnTo>
                    <a:pt x="1247" y="72"/>
                  </a:lnTo>
                  <a:lnTo>
                    <a:pt x="1246" y="72"/>
                  </a:lnTo>
                  <a:lnTo>
                    <a:pt x="1245" y="72"/>
                  </a:lnTo>
                  <a:lnTo>
                    <a:pt x="1244" y="72"/>
                  </a:lnTo>
                  <a:lnTo>
                    <a:pt x="1243" y="73"/>
                  </a:lnTo>
                  <a:lnTo>
                    <a:pt x="1240" y="73"/>
                  </a:lnTo>
                  <a:lnTo>
                    <a:pt x="1239" y="73"/>
                  </a:lnTo>
                  <a:lnTo>
                    <a:pt x="1238" y="72"/>
                  </a:lnTo>
                  <a:lnTo>
                    <a:pt x="1237" y="72"/>
                  </a:lnTo>
                  <a:lnTo>
                    <a:pt x="1236" y="72"/>
                  </a:lnTo>
                  <a:lnTo>
                    <a:pt x="1235" y="72"/>
                  </a:lnTo>
                  <a:lnTo>
                    <a:pt x="1234" y="72"/>
                  </a:lnTo>
                  <a:lnTo>
                    <a:pt x="1233" y="72"/>
                  </a:lnTo>
                  <a:lnTo>
                    <a:pt x="1231" y="72"/>
                  </a:lnTo>
                  <a:lnTo>
                    <a:pt x="1230" y="72"/>
                  </a:lnTo>
                  <a:lnTo>
                    <a:pt x="1229" y="72"/>
                  </a:lnTo>
                  <a:lnTo>
                    <a:pt x="1228" y="72"/>
                  </a:lnTo>
                  <a:lnTo>
                    <a:pt x="1227" y="72"/>
                  </a:lnTo>
                  <a:lnTo>
                    <a:pt x="1226" y="72"/>
                  </a:lnTo>
                  <a:lnTo>
                    <a:pt x="1225" y="73"/>
                  </a:lnTo>
                  <a:lnTo>
                    <a:pt x="1224" y="73"/>
                  </a:lnTo>
                  <a:lnTo>
                    <a:pt x="1223" y="73"/>
                  </a:lnTo>
                  <a:lnTo>
                    <a:pt x="1221" y="73"/>
                  </a:lnTo>
                  <a:lnTo>
                    <a:pt x="1220" y="75"/>
                  </a:lnTo>
                  <a:lnTo>
                    <a:pt x="1219" y="75"/>
                  </a:lnTo>
                  <a:lnTo>
                    <a:pt x="1218" y="75"/>
                  </a:lnTo>
                  <a:lnTo>
                    <a:pt x="1217" y="75"/>
                  </a:lnTo>
                  <a:lnTo>
                    <a:pt x="1216" y="75"/>
                  </a:lnTo>
                  <a:lnTo>
                    <a:pt x="1215" y="75"/>
                  </a:lnTo>
                  <a:lnTo>
                    <a:pt x="1214" y="75"/>
                  </a:lnTo>
                  <a:lnTo>
                    <a:pt x="1211" y="75"/>
                  </a:lnTo>
                  <a:lnTo>
                    <a:pt x="1210" y="75"/>
                  </a:lnTo>
                  <a:lnTo>
                    <a:pt x="1208" y="75"/>
                  </a:lnTo>
                  <a:lnTo>
                    <a:pt x="1208" y="76"/>
                  </a:lnTo>
                  <a:lnTo>
                    <a:pt x="1207" y="76"/>
                  </a:lnTo>
                  <a:lnTo>
                    <a:pt x="1206" y="77"/>
                  </a:lnTo>
                  <a:lnTo>
                    <a:pt x="1204" y="78"/>
                  </a:lnTo>
                  <a:lnTo>
                    <a:pt x="1202" y="79"/>
                  </a:lnTo>
                  <a:lnTo>
                    <a:pt x="1201" y="80"/>
                  </a:lnTo>
                  <a:lnTo>
                    <a:pt x="1199" y="81"/>
                  </a:lnTo>
                  <a:lnTo>
                    <a:pt x="1197" y="81"/>
                  </a:lnTo>
                  <a:lnTo>
                    <a:pt x="1196" y="81"/>
                  </a:lnTo>
                  <a:lnTo>
                    <a:pt x="1195" y="81"/>
                  </a:lnTo>
                  <a:lnTo>
                    <a:pt x="1194" y="82"/>
                  </a:lnTo>
                  <a:lnTo>
                    <a:pt x="1192" y="83"/>
                  </a:lnTo>
                  <a:lnTo>
                    <a:pt x="1191" y="83"/>
                  </a:lnTo>
                  <a:lnTo>
                    <a:pt x="1191" y="85"/>
                  </a:lnTo>
                  <a:lnTo>
                    <a:pt x="1190" y="86"/>
                  </a:lnTo>
                  <a:lnTo>
                    <a:pt x="1189" y="87"/>
                  </a:lnTo>
                  <a:lnTo>
                    <a:pt x="1187" y="87"/>
                  </a:lnTo>
                  <a:lnTo>
                    <a:pt x="1186" y="88"/>
                  </a:lnTo>
                  <a:lnTo>
                    <a:pt x="1185" y="89"/>
                  </a:lnTo>
                  <a:lnTo>
                    <a:pt x="1183" y="90"/>
                  </a:lnTo>
                  <a:lnTo>
                    <a:pt x="1182" y="91"/>
                  </a:lnTo>
                  <a:lnTo>
                    <a:pt x="1181" y="94"/>
                  </a:lnTo>
                  <a:lnTo>
                    <a:pt x="1180" y="95"/>
                  </a:lnTo>
                  <a:lnTo>
                    <a:pt x="1179" y="96"/>
                  </a:lnTo>
                  <a:lnTo>
                    <a:pt x="1177" y="96"/>
                  </a:lnTo>
                  <a:lnTo>
                    <a:pt x="1176" y="97"/>
                  </a:lnTo>
                  <a:lnTo>
                    <a:pt x="1175" y="98"/>
                  </a:lnTo>
                  <a:lnTo>
                    <a:pt x="1175" y="99"/>
                  </a:lnTo>
                  <a:lnTo>
                    <a:pt x="1173" y="99"/>
                  </a:lnTo>
                  <a:lnTo>
                    <a:pt x="1173" y="100"/>
                  </a:lnTo>
                  <a:lnTo>
                    <a:pt x="1172" y="101"/>
                  </a:lnTo>
                  <a:lnTo>
                    <a:pt x="1172" y="102"/>
                  </a:lnTo>
                  <a:lnTo>
                    <a:pt x="1172" y="104"/>
                  </a:lnTo>
                  <a:lnTo>
                    <a:pt x="1171" y="106"/>
                  </a:lnTo>
                  <a:lnTo>
                    <a:pt x="1171" y="107"/>
                  </a:lnTo>
                  <a:lnTo>
                    <a:pt x="1170" y="108"/>
                  </a:lnTo>
                  <a:lnTo>
                    <a:pt x="1170" y="109"/>
                  </a:lnTo>
                  <a:lnTo>
                    <a:pt x="1170" y="110"/>
                  </a:lnTo>
                  <a:lnTo>
                    <a:pt x="1169" y="111"/>
                  </a:lnTo>
                  <a:lnTo>
                    <a:pt x="1168" y="113"/>
                  </a:lnTo>
                  <a:lnTo>
                    <a:pt x="1168" y="114"/>
                  </a:lnTo>
                  <a:lnTo>
                    <a:pt x="1167" y="115"/>
                  </a:lnTo>
                  <a:lnTo>
                    <a:pt x="1167" y="116"/>
                  </a:lnTo>
                  <a:lnTo>
                    <a:pt x="1168" y="117"/>
                  </a:lnTo>
                  <a:lnTo>
                    <a:pt x="1168" y="118"/>
                  </a:lnTo>
                  <a:lnTo>
                    <a:pt x="1168" y="119"/>
                  </a:lnTo>
                  <a:lnTo>
                    <a:pt x="1167" y="121"/>
                  </a:lnTo>
                  <a:lnTo>
                    <a:pt x="1166" y="123"/>
                  </a:lnTo>
                  <a:lnTo>
                    <a:pt x="1165" y="125"/>
                  </a:lnTo>
                  <a:lnTo>
                    <a:pt x="1165" y="127"/>
                  </a:lnTo>
                  <a:lnTo>
                    <a:pt x="1165" y="129"/>
                  </a:lnTo>
                  <a:lnTo>
                    <a:pt x="1165" y="130"/>
                  </a:lnTo>
                  <a:lnTo>
                    <a:pt x="1165" y="133"/>
                  </a:lnTo>
                  <a:lnTo>
                    <a:pt x="1165" y="135"/>
                  </a:lnTo>
                  <a:lnTo>
                    <a:pt x="1165" y="136"/>
                  </a:lnTo>
                  <a:lnTo>
                    <a:pt x="1166" y="136"/>
                  </a:lnTo>
                  <a:lnTo>
                    <a:pt x="1166" y="137"/>
                  </a:lnTo>
                  <a:lnTo>
                    <a:pt x="1166" y="138"/>
                  </a:lnTo>
                  <a:lnTo>
                    <a:pt x="1167" y="139"/>
                  </a:lnTo>
                  <a:lnTo>
                    <a:pt x="1167" y="140"/>
                  </a:lnTo>
                  <a:lnTo>
                    <a:pt x="1167" y="143"/>
                  </a:lnTo>
                  <a:lnTo>
                    <a:pt x="1168" y="145"/>
                  </a:lnTo>
                  <a:lnTo>
                    <a:pt x="1168" y="148"/>
                  </a:lnTo>
                  <a:lnTo>
                    <a:pt x="1169" y="149"/>
                  </a:lnTo>
                  <a:lnTo>
                    <a:pt x="1169" y="150"/>
                  </a:lnTo>
                  <a:lnTo>
                    <a:pt x="1169" y="152"/>
                  </a:lnTo>
                  <a:lnTo>
                    <a:pt x="1169" y="155"/>
                  </a:lnTo>
                  <a:lnTo>
                    <a:pt x="1170" y="158"/>
                  </a:lnTo>
                  <a:lnTo>
                    <a:pt x="1169" y="159"/>
                  </a:lnTo>
                  <a:lnTo>
                    <a:pt x="1169" y="161"/>
                  </a:lnTo>
                  <a:lnTo>
                    <a:pt x="1168" y="162"/>
                  </a:lnTo>
                  <a:lnTo>
                    <a:pt x="1167" y="164"/>
                  </a:lnTo>
                  <a:lnTo>
                    <a:pt x="1167" y="166"/>
                  </a:lnTo>
                  <a:lnTo>
                    <a:pt x="1168" y="171"/>
                  </a:lnTo>
                  <a:lnTo>
                    <a:pt x="1171" y="175"/>
                  </a:lnTo>
                  <a:lnTo>
                    <a:pt x="1175" y="181"/>
                  </a:lnTo>
                  <a:lnTo>
                    <a:pt x="1178" y="184"/>
                  </a:lnTo>
                  <a:lnTo>
                    <a:pt x="1180" y="186"/>
                  </a:lnTo>
                  <a:lnTo>
                    <a:pt x="1183" y="188"/>
                  </a:lnTo>
                  <a:lnTo>
                    <a:pt x="1186" y="191"/>
                  </a:lnTo>
                  <a:lnTo>
                    <a:pt x="1187" y="192"/>
                  </a:lnTo>
                  <a:lnTo>
                    <a:pt x="1187" y="193"/>
                  </a:lnTo>
                  <a:lnTo>
                    <a:pt x="1188" y="194"/>
                  </a:lnTo>
                  <a:lnTo>
                    <a:pt x="1177" y="254"/>
                  </a:lnTo>
                  <a:lnTo>
                    <a:pt x="1175" y="252"/>
                  </a:lnTo>
                  <a:lnTo>
                    <a:pt x="1170" y="263"/>
                  </a:lnTo>
                  <a:lnTo>
                    <a:pt x="1157" y="289"/>
                  </a:lnTo>
                  <a:lnTo>
                    <a:pt x="1156" y="289"/>
                  </a:lnTo>
                  <a:lnTo>
                    <a:pt x="1153" y="291"/>
                  </a:lnTo>
                  <a:lnTo>
                    <a:pt x="1150" y="293"/>
                  </a:lnTo>
                  <a:lnTo>
                    <a:pt x="1146" y="298"/>
                  </a:lnTo>
                  <a:lnTo>
                    <a:pt x="1139" y="305"/>
                  </a:lnTo>
                  <a:lnTo>
                    <a:pt x="1131" y="313"/>
                  </a:lnTo>
                  <a:lnTo>
                    <a:pt x="1123" y="325"/>
                  </a:lnTo>
                  <a:lnTo>
                    <a:pt x="1113" y="339"/>
                  </a:lnTo>
                  <a:lnTo>
                    <a:pt x="1055" y="193"/>
                  </a:lnTo>
                  <a:lnTo>
                    <a:pt x="1052" y="194"/>
                  </a:lnTo>
                  <a:lnTo>
                    <a:pt x="1047" y="173"/>
                  </a:lnTo>
                  <a:lnTo>
                    <a:pt x="1046" y="173"/>
                  </a:lnTo>
                  <a:lnTo>
                    <a:pt x="1044" y="162"/>
                  </a:lnTo>
                  <a:lnTo>
                    <a:pt x="1048" y="154"/>
                  </a:lnTo>
                  <a:lnTo>
                    <a:pt x="1052" y="145"/>
                  </a:lnTo>
                  <a:lnTo>
                    <a:pt x="1053" y="137"/>
                  </a:lnTo>
                  <a:lnTo>
                    <a:pt x="1053" y="134"/>
                  </a:lnTo>
                  <a:lnTo>
                    <a:pt x="1055" y="113"/>
                  </a:lnTo>
                  <a:lnTo>
                    <a:pt x="1051" y="100"/>
                  </a:lnTo>
                  <a:lnTo>
                    <a:pt x="1138" y="39"/>
                  </a:lnTo>
                  <a:lnTo>
                    <a:pt x="1113" y="0"/>
                  </a:lnTo>
                  <a:lnTo>
                    <a:pt x="1025" y="77"/>
                  </a:lnTo>
                  <a:lnTo>
                    <a:pt x="1026" y="76"/>
                  </a:lnTo>
                  <a:lnTo>
                    <a:pt x="1027" y="75"/>
                  </a:lnTo>
                  <a:lnTo>
                    <a:pt x="1028" y="70"/>
                  </a:lnTo>
                  <a:lnTo>
                    <a:pt x="1026" y="67"/>
                  </a:lnTo>
                  <a:lnTo>
                    <a:pt x="1023" y="63"/>
                  </a:lnTo>
                  <a:lnTo>
                    <a:pt x="1021" y="62"/>
                  </a:lnTo>
                  <a:lnTo>
                    <a:pt x="1010" y="61"/>
                  </a:lnTo>
                  <a:lnTo>
                    <a:pt x="993" y="78"/>
                  </a:lnTo>
                  <a:lnTo>
                    <a:pt x="984" y="88"/>
                  </a:lnTo>
                  <a:lnTo>
                    <a:pt x="983" y="89"/>
                  </a:lnTo>
                  <a:lnTo>
                    <a:pt x="979" y="94"/>
                  </a:lnTo>
                  <a:lnTo>
                    <a:pt x="976" y="99"/>
                  </a:lnTo>
                  <a:lnTo>
                    <a:pt x="975" y="106"/>
                  </a:lnTo>
                  <a:lnTo>
                    <a:pt x="974" y="116"/>
                  </a:lnTo>
                  <a:lnTo>
                    <a:pt x="912" y="159"/>
                  </a:lnTo>
                  <a:lnTo>
                    <a:pt x="912" y="157"/>
                  </a:lnTo>
                  <a:lnTo>
                    <a:pt x="904" y="150"/>
                  </a:lnTo>
                  <a:lnTo>
                    <a:pt x="903" y="150"/>
                  </a:lnTo>
                  <a:lnTo>
                    <a:pt x="899" y="150"/>
                  </a:lnTo>
                  <a:lnTo>
                    <a:pt x="896" y="150"/>
                  </a:lnTo>
                  <a:lnTo>
                    <a:pt x="893" y="154"/>
                  </a:lnTo>
                  <a:lnTo>
                    <a:pt x="893" y="155"/>
                  </a:lnTo>
                  <a:lnTo>
                    <a:pt x="893" y="156"/>
                  </a:lnTo>
                  <a:lnTo>
                    <a:pt x="894" y="157"/>
                  </a:lnTo>
                  <a:lnTo>
                    <a:pt x="881" y="48"/>
                  </a:lnTo>
                  <a:lnTo>
                    <a:pt x="843" y="57"/>
                  </a:lnTo>
                  <a:lnTo>
                    <a:pt x="864" y="155"/>
                  </a:lnTo>
                  <a:lnTo>
                    <a:pt x="854" y="159"/>
                  </a:lnTo>
                  <a:lnTo>
                    <a:pt x="844" y="175"/>
                  </a:lnTo>
                  <a:lnTo>
                    <a:pt x="842" y="177"/>
                  </a:lnTo>
                  <a:lnTo>
                    <a:pt x="839" y="183"/>
                  </a:lnTo>
                  <a:lnTo>
                    <a:pt x="835" y="191"/>
                  </a:lnTo>
                  <a:lnTo>
                    <a:pt x="834" y="198"/>
                  </a:lnTo>
                  <a:lnTo>
                    <a:pt x="826" y="204"/>
                  </a:lnTo>
                  <a:lnTo>
                    <a:pt x="811" y="214"/>
                  </a:lnTo>
                  <a:lnTo>
                    <a:pt x="810" y="212"/>
                  </a:lnTo>
                  <a:lnTo>
                    <a:pt x="776" y="227"/>
                  </a:lnTo>
                  <a:lnTo>
                    <a:pt x="743" y="192"/>
                  </a:lnTo>
                  <a:lnTo>
                    <a:pt x="738" y="172"/>
                  </a:lnTo>
                  <a:lnTo>
                    <a:pt x="738" y="173"/>
                  </a:lnTo>
                  <a:lnTo>
                    <a:pt x="736" y="165"/>
                  </a:lnTo>
                  <a:lnTo>
                    <a:pt x="740" y="164"/>
                  </a:lnTo>
                  <a:lnTo>
                    <a:pt x="746" y="162"/>
                  </a:lnTo>
                  <a:lnTo>
                    <a:pt x="750" y="159"/>
                  </a:lnTo>
                  <a:lnTo>
                    <a:pt x="754" y="156"/>
                  </a:lnTo>
                  <a:lnTo>
                    <a:pt x="756" y="149"/>
                  </a:lnTo>
                  <a:lnTo>
                    <a:pt x="755" y="139"/>
                  </a:lnTo>
                  <a:lnTo>
                    <a:pt x="753" y="125"/>
                  </a:lnTo>
                  <a:lnTo>
                    <a:pt x="754" y="104"/>
                  </a:lnTo>
                  <a:lnTo>
                    <a:pt x="755" y="100"/>
                  </a:lnTo>
                  <a:lnTo>
                    <a:pt x="757" y="96"/>
                  </a:lnTo>
                  <a:lnTo>
                    <a:pt x="757" y="87"/>
                  </a:lnTo>
                  <a:lnTo>
                    <a:pt x="753" y="76"/>
                  </a:lnTo>
                  <a:lnTo>
                    <a:pt x="752" y="73"/>
                  </a:lnTo>
                  <a:lnTo>
                    <a:pt x="750" y="71"/>
                  </a:lnTo>
                  <a:lnTo>
                    <a:pt x="749" y="70"/>
                  </a:lnTo>
                  <a:lnTo>
                    <a:pt x="749" y="68"/>
                  </a:lnTo>
                  <a:lnTo>
                    <a:pt x="749" y="67"/>
                  </a:lnTo>
                  <a:lnTo>
                    <a:pt x="749" y="66"/>
                  </a:lnTo>
                  <a:lnTo>
                    <a:pt x="749" y="65"/>
                  </a:lnTo>
                  <a:lnTo>
                    <a:pt x="749" y="63"/>
                  </a:lnTo>
                  <a:lnTo>
                    <a:pt x="749" y="62"/>
                  </a:lnTo>
                  <a:lnTo>
                    <a:pt x="748" y="62"/>
                  </a:lnTo>
                  <a:lnTo>
                    <a:pt x="749" y="59"/>
                  </a:lnTo>
                  <a:lnTo>
                    <a:pt x="749" y="54"/>
                  </a:lnTo>
                  <a:lnTo>
                    <a:pt x="749" y="51"/>
                  </a:lnTo>
                  <a:lnTo>
                    <a:pt x="749" y="49"/>
                  </a:lnTo>
                  <a:lnTo>
                    <a:pt x="750" y="47"/>
                  </a:lnTo>
                  <a:lnTo>
                    <a:pt x="752" y="43"/>
                  </a:lnTo>
                  <a:lnTo>
                    <a:pt x="750" y="42"/>
                  </a:lnTo>
                  <a:lnTo>
                    <a:pt x="750" y="41"/>
                  </a:lnTo>
                  <a:lnTo>
                    <a:pt x="749" y="41"/>
                  </a:lnTo>
                  <a:lnTo>
                    <a:pt x="748" y="40"/>
                  </a:lnTo>
                  <a:lnTo>
                    <a:pt x="747" y="37"/>
                  </a:lnTo>
                  <a:lnTo>
                    <a:pt x="744" y="33"/>
                  </a:lnTo>
                  <a:lnTo>
                    <a:pt x="739" y="29"/>
                  </a:lnTo>
                  <a:lnTo>
                    <a:pt x="734" y="24"/>
                  </a:lnTo>
                  <a:lnTo>
                    <a:pt x="733" y="23"/>
                  </a:lnTo>
                  <a:lnTo>
                    <a:pt x="734" y="21"/>
                  </a:lnTo>
                  <a:lnTo>
                    <a:pt x="735" y="19"/>
                  </a:lnTo>
                  <a:lnTo>
                    <a:pt x="735" y="18"/>
                  </a:lnTo>
                  <a:lnTo>
                    <a:pt x="734" y="15"/>
                  </a:lnTo>
                  <a:lnTo>
                    <a:pt x="733" y="14"/>
                  </a:lnTo>
                  <a:lnTo>
                    <a:pt x="733" y="12"/>
                  </a:lnTo>
                  <a:lnTo>
                    <a:pt x="733" y="11"/>
                  </a:lnTo>
                  <a:lnTo>
                    <a:pt x="731" y="10"/>
                  </a:lnTo>
                  <a:lnTo>
                    <a:pt x="730" y="9"/>
                  </a:lnTo>
                  <a:lnTo>
                    <a:pt x="729" y="9"/>
                  </a:lnTo>
                  <a:lnTo>
                    <a:pt x="728" y="8"/>
                  </a:lnTo>
                  <a:lnTo>
                    <a:pt x="726" y="8"/>
                  </a:lnTo>
                  <a:lnTo>
                    <a:pt x="725" y="6"/>
                  </a:lnTo>
                  <a:lnTo>
                    <a:pt x="724" y="6"/>
                  </a:lnTo>
                  <a:lnTo>
                    <a:pt x="722" y="5"/>
                  </a:lnTo>
                  <a:lnTo>
                    <a:pt x="721" y="5"/>
                  </a:lnTo>
                  <a:lnTo>
                    <a:pt x="719" y="5"/>
                  </a:lnTo>
                  <a:lnTo>
                    <a:pt x="718" y="5"/>
                  </a:lnTo>
                  <a:lnTo>
                    <a:pt x="717" y="6"/>
                  </a:lnTo>
                  <a:lnTo>
                    <a:pt x="715" y="6"/>
                  </a:lnTo>
                  <a:lnTo>
                    <a:pt x="714" y="6"/>
                  </a:lnTo>
                  <a:lnTo>
                    <a:pt x="712" y="5"/>
                  </a:lnTo>
                  <a:lnTo>
                    <a:pt x="710" y="5"/>
                  </a:lnTo>
                  <a:lnTo>
                    <a:pt x="709" y="5"/>
                  </a:lnTo>
                  <a:lnTo>
                    <a:pt x="708" y="5"/>
                  </a:lnTo>
                  <a:lnTo>
                    <a:pt x="708" y="4"/>
                  </a:lnTo>
                  <a:lnTo>
                    <a:pt x="707" y="4"/>
                  </a:lnTo>
                  <a:lnTo>
                    <a:pt x="706" y="4"/>
                  </a:lnTo>
                  <a:lnTo>
                    <a:pt x="705" y="4"/>
                  </a:lnTo>
                  <a:lnTo>
                    <a:pt x="704" y="4"/>
                  </a:lnTo>
                  <a:lnTo>
                    <a:pt x="701" y="5"/>
                  </a:lnTo>
                  <a:lnTo>
                    <a:pt x="700" y="5"/>
                  </a:lnTo>
                  <a:lnTo>
                    <a:pt x="699" y="5"/>
                  </a:lnTo>
                  <a:lnTo>
                    <a:pt x="699" y="4"/>
                  </a:lnTo>
                  <a:lnTo>
                    <a:pt x="698" y="4"/>
                  </a:lnTo>
                  <a:lnTo>
                    <a:pt x="697" y="4"/>
                  </a:lnTo>
                  <a:lnTo>
                    <a:pt x="696" y="4"/>
                  </a:lnTo>
                  <a:lnTo>
                    <a:pt x="695" y="4"/>
                  </a:lnTo>
                  <a:lnTo>
                    <a:pt x="693" y="4"/>
                  </a:lnTo>
                  <a:lnTo>
                    <a:pt x="692" y="4"/>
                  </a:lnTo>
                  <a:lnTo>
                    <a:pt x="691" y="4"/>
                  </a:lnTo>
                  <a:lnTo>
                    <a:pt x="690" y="4"/>
                  </a:lnTo>
                  <a:lnTo>
                    <a:pt x="689" y="4"/>
                  </a:lnTo>
                  <a:lnTo>
                    <a:pt x="688" y="4"/>
                  </a:lnTo>
                  <a:lnTo>
                    <a:pt x="687" y="4"/>
                  </a:lnTo>
                  <a:lnTo>
                    <a:pt x="686" y="5"/>
                  </a:lnTo>
                  <a:lnTo>
                    <a:pt x="685" y="5"/>
                  </a:lnTo>
                  <a:lnTo>
                    <a:pt x="683" y="5"/>
                  </a:lnTo>
                  <a:lnTo>
                    <a:pt x="682" y="6"/>
                  </a:lnTo>
                  <a:lnTo>
                    <a:pt x="681" y="6"/>
                  </a:lnTo>
                  <a:lnTo>
                    <a:pt x="680" y="6"/>
                  </a:lnTo>
                  <a:lnTo>
                    <a:pt x="680" y="5"/>
                  </a:lnTo>
                  <a:lnTo>
                    <a:pt x="679" y="5"/>
                  </a:lnTo>
                  <a:lnTo>
                    <a:pt x="677" y="5"/>
                  </a:lnTo>
                  <a:lnTo>
                    <a:pt x="676" y="5"/>
                  </a:lnTo>
                  <a:lnTo>
                    <a:pt x="674" y="5"/>
                  </a:lnTo>
                  <a:lnTo>
                    <a:pt x="672" y="5"/>
                  </a:lnTo>
                  <a:lnTo>
                    <a:pt x="671" y="6"/>
                  </a:lnTo>
                  <a:lnTo>
                    <a:pt x="670" y="8"/>
                  </a:lnTo>
                  <a:lnTo>
                    <a:pt x="669" y="8"/>
                  </a:lnTo>
                  <a:lnTo>
                    <a:pt x="667" y="9"/>
                  </a:lnTo>
                  <a:lnTo>
                    <a:pt x="667" y="10"/>
                  </a:lnTo>
                  <a:lnTo>
                    <a:pt x="666" y="11"/>
                  </a:lnTo>
                  <a:lnTo>
                    <a:pt x="663" y="12"/>
                  </a:lnTo>
                  <a:lnTo>
                    <a:pt x="662" y="12"/>
                  </a:lnTo>
                  <a:lnTo>
                    <a:pt x="661" y="12"/>
                  </a:lnTo>
                  <a:lnTo>
                    <a:pt x="659" y="13"/>
                  </a:lnTo>
                  <a:lnTo>
                    <a:pt x="658" y="13"/>
                  </a:lnTo>
                  <a:lnTo>
                    <a:pt x="657" y="14"/>
                  </a:lnTo>
                  <a:lnTo>
                    <a:pt x="656" y="15"/>
                  </a:lnTo>
                  <a:lnTo>
                    <a:pt x="654" y="17"/>
                  </a:lnTo>
                  <a:lnTo>
                    <a:pt x="653" y="18"/>
                  </a:lnTo>
                  <a:lnTo>
                    <a:pt x="652" y="18"/>
                  </a:lnTo>
                  <a:lnTo>
                    <a:pt x="651" y="18"/>
                  </a:lnTo>
                  <a:lnTo>
                    <a:pt x="650" y="19"/>
                  </a:lnTo>
                  <a:lnTo>
                    <a:pt x="649" y="20"/>
                  </a:lnTo>
                  <a:lnTo>
                    <a:pt x="648" y="21"/>
                  </a:lnTo>
                  <a:lnTo>
                    <a:pt x="647" y="23"/>
                  </a:lnTo>
                  <a:lnTo>
                    <a:pt x="645" y="24"/>
                  </a:lnTo>
                  <a:lnTo>
                    <a:pt x="644" y="24"/>
                  </a:lnTo>
                  <a:lnTo>
                    <a:pt x="643" y="25"/>
                  </a:lnTo>
                  <a:lnTo>
                    <a:pt x="642" y="25"/>
                  </a:lnTo>
                  <a:lnTo>
                    <a:pt x="641" y="27"/>
                  </a:lnTo>
                  <a:lnTo>
                    <a:pt x="641" y="28"/>
                  </a:lnTo>
                  <a:lnTo>
                    <a:pt x="641" y="29"/>
                  </a:lnTo>
                  <a:lnTo>
                    <a:pt x="640" y="30"/>
                  </a:lnTo>
                  <a:lnTo>
                    <a:pt x="640" y="31"/>
                  </a:lnTo>
                  <a:lnTo>
                    <a:pt x="639" y="32"/>
                  </a:lnTo>
                  <a:lnTo>
                    <a:pt x="639" y="33"/>
                  </a:lnTo>
                  <a:lnTo>
                    <a:pt x="639" y="34"/>
                  </a:lnTo>
                  <a:lnTo>
                    <a:pt x="638" y="35"/>
                  </a:lnTo>
                  <a:lnTo>
                    <a:pt x="637" y="37"/>
                  </a:lnTo>
                  <a:lnTo>
                    <a:pt x="637" y="38"/>
                  </a:lnTo>
                  <a:lnTo>
                    <a:pt x="637" y="39"/>
                  </a:lnTo>
                  <a:lnTo>
                    <a:pt x="635" y="40"/>
                  </a:lnTo>
                  <a:lnTo>
                    <a:pt x="634" y="41"/>
                  </a:lnTo>
                  <a:lnTo>
                    <a:pt x="634" y="42"/>
                  </a:lnTo>
                  <a:lnTo>
                    <a:pt x="634" y="43"/>
                  </a:lnTo>
                  <a:lnTo>
                    <a:pt x="634" y="44"/>
                  </a:lnTo>
                  <a:lnTo>
                    <a:pt x="634" y="46"/>
                  </a:lnTo>
                  <a:lnTo>
                    <a:pt x="634" y="47"/>
                  </a:lnTo>
                  <a:lnTo>
                    <a:pt x="634" y="49"/>
                  </a:lnTo>
                  <a:lnTo>
                    <a:pt x="633" y="50"/>
                  </a:lnTo>
                  <a:lnTo>
                    <a:pt x="632" y="51"/>
                  </a:lnTo>
                  <a:lnTo>
                    <a:pt x="632" y="53"/>
                  </a:lnTo>
                  <a:lnTo>
                    <a:pt x="632" y="56"/>
                  </a:lnTo>
                  <a:lnTo>
                    <a:pt x="632" y="57"/>
                  </a:lnTo>
                  <a:lnTo>
                    <a:pt x="632" y="58"/>
                  </a:lnTo>
                  <a:lnTo>
                    <a:pt x="632" y="60"/>
                  </a:lnTo>
                  <a:lnTo>
                    <a:pt x="632" y="61"/>
                  </a:lnTo>
                  <a:lnTo>
                    <a:pt x="633" y="61"/>
                  </a:lnTo>
                  <a:lnTo>
                    <a:pt x="633" y="62"/>
                  </a:lnTo>
                  <a:lnTo>
                    <a:pt x="633" y="63"/>
                  </a:lnTo>
                  <a:lnTo>
                    <a:pt x="633" y="65"/>
                  </a:lnTo>
                  <a:lnTo>
                    <a:pt x="634" y="66"/>
                  </a:lnTo>
                  <a:lnTo>
                    <a:pt x="634" y="67"/>
                  </a:lnTo>
                  <a:lnTo>
                    <a:pt x="634" y="69"/>
                  </a:lnTo>
                  <a:lnTo>
                    <a:pt x="634" y="72"/>
                  </a:lnTo>
                  <a:lnTo>
                    <a:pt x="635" y="73"/>
                  </a:lnTo>
                  <a:lnTo>
                    <a:pt x="635" y="75"/>
                  </a:lnTo>
                  <a:lnTo>
                    <a:pt x="635" y="76"/>
                  </a:lnTo>
                  <a:lnTo>
                    <a:pt x="635" y="79"/>
                  </a:lnTo>
                  <a:lnTo>
                    <a:pt x="637" y="81"/>
                  </a:lnTo>
                  <a:lnTo>
                    <a:pt x="635" y="82"/>
                  </a:lnTo>
                  <a:lnTo>
                    <a:pt x="635" y="83"/>
                  </a:lnTo>
                  <a:lnTo>
                    <a:pt x="634" y="85"/>
                  </a:lnTo>
                  <a:lnTo>
                    <a:pt x="633" y="87"/>
                  </a:lnTo>
                  <a:lnTo>
                    <a:pt x="634" y="89"/>
                  </a:lnTo>
                  <a:lnTo>
                    <a:pt x="635" y="92"/>
                  </a:lnTo>
                  <a:lnTo>
                    <a:pt x="638" y="97"/>
                  </a:lnTo>
                  <a:lnTo>
                    <a:pt x="641" y="101"/>
                  </a:lnTo>
                  <a:lnTo>
                    <a:pt x="642" y="102"/>
                  </a:lnTo>
                  <a:lnTo>
                    <a:pt x="643" y="104"/>
                  </a:lnTo>
                  <a:lnTo>
                    <a:pt x="644" y="105"/>
                  </a:lnTo>
                  <a:lnTo>
                    <a:pt x="645" y="106"/>
                  </a:lnTo>
                  <a:lnTo>
                    <a:pt x="624" y="111"/>
                  </a:lnTo>
                  <a:lnTo>
                    <a:pt x="638" y="174"/>
                  </a:lnTo>
                  <a:lnTo>
                    <a:pt x="637" y="176"/>
                  </a:lnTo>
                  <a:lnTo>
                    <a:pt x="627" y="197"/>
                  </a:lnTo>
                  <a:lnTo>
                    <a:pt x="625" y="200"/>
                  </a:lnTo>
                  <a:lnTo>
                    <a:pt x="622" y="202"/>
                  </a:lnTo>
                  <a:lnTo>
                    <a:pt x="616" y="206"/>
                  </a:lnTo>
                  <a:lnTo>
                    <a:pt x="608" y="215"/>
                  </a:lnTo>
                  <a:lnTo>
                    <a:pt x="596" y="229"/>
                  </a:lnTo>
                  <a:lnTo>
                    <a:pt x="574" y="239"/>
                  </a:lnTo>
                  <a:lnTo>
                    <a:pt x="549" y="213"/>
                  </a:lnTo>
                  <a:lnTo>
                    <a:pt x="546" y="197"/>
                  </a:lnTo>
                  <a:lnTo>
                    <a:pt x="545" y="197"/>
                  </a:lnTo>
                  <a:lnTo>
                    <a:pt x="545" y="198"/>
                  </a:lnTo>
                  <a:lnTo>
                    <a:pt x="544" y="192"/>
                  </a:lnTo>
                  <a:lnTo>
                    <a:pt x="548" y="191"/>
                  </a:lnTo>
                  <a:lnTo>
                    <a:pt x="552" y="190"/>
                  </a:lnTo>
                  <a:lnTo>
                    <a:pt x="555" y="187"/>
                  </a:lnTo>
                  <a:lnTo>
                    <a:pt x="557" y="185"/>
                  </a:lnTo>
                  <a:lnTo>
                    <a:pt x="560" y="181"/>
                  </a:lnTo>
                  <a:lnTo>
                    <a:pt x="558" y="173"/>
                  </a:lnTo>
                  <a:lnTo>
                    <a:pt x="556" y="162"/>
                  </a:lnTo>
                  <a:lnTo>
                    <a:pt x="557" y="146"/>
                  </a:lnTo>
                  <a:lnTo>
                    <a:pt x="558" y="144"/>
                  </a:lnTo>
                  <a:lnTo>
                    <a:pt x="560" y="139"/>
                  </a:lnTo>
                  <a:lnTo>
                    <a:pt x="560" y="134"/>
                  </a:lnTo>
                  <a:lnTo>
                    <a:pt x="556" y="125"/>
                  </a:lnTo>
                  <a:lnTo>
                    <a:pt x="555" y="124"/>
                  </a:lnTo>
                  <a:lnTo>
                    <a:pt x="555" y="121"/>
                  </a:lnTo>
                  <a:lnTo>
                    <a:pt x="554" y="120"/>
                  </a:lnTo>
                  <a:lnTo>
                    <a:pt x="554" y="119"/>
                  </a:lnTo>
                  <a:lnTo>
                    <a:pt x="554" y="118"/>
                  </a:lnTo>
                  <a:lnTo>
                    <a:pt x="554" y="117"/>
                  </a:lnTo>
                  <a:lnTo>
                    <a:pt x="554" y="116"/>
                  </a:lnTo>
                  <a:lnTo>
                    <a:pt x="554" y="115"/>
                  </a:lnTo>
                  <a:lnTo>
                    <a:pt x="553" y="115"/>
                  </a:lnTo>
                  <a:lnTo>
                    <a:pt x="554" y="113"/>
                  </a:lnTo>
                  <a:lnTo>
                    <a:pt x="554" y="109"/>
                  </a:lnTo>
                  <a:lnTo>
                    <a:pt x="554" y="107"/>
                  </a:lnTo>
                  <a:lnTo>
                    <a:pt x="554" y="105"/>
                  </a:lnTo>
                  <a:lnTo>
                    <a:pt x="555" y="102"/>
                  </a:lnTo>
                  <a:lnTo>
                    <a:pt x="555" y="101"/>
                  </a:lnTo>
                  <a:lnTo>
                    <a:pt x="555" y="99"/>
                  </a:lnTo>
                  <a:lnTo>
                    <a:pt x="554" y="99"/>
                  </a:lnTo>
                  <a:lnTo>
                    <a:pt x="553" y="98"/>
                  </a:lnTo>
                  <a:lnTo>
                    <a:pt x="552" y="96"/>
                  </a:lnTo>
                  <a:lnTo>
                    <a:pt x="551" y="94"/>
                  </a:lnTo>
                  <a:lnTo>
                    <a:pt x="548" y="91"/>
                  </a:lnTo>
                  <a:lnTo>
                    <a:pt x="545" y="88"/>
                  </a:lnTo>
                  <a:lnTo>
                    <a:pt x="545" y="89"/>
                  </a:lnTo>
                  <a:lnTo>
                    <a:pt x="546" y="89"/>
                  </a:lnTo>
                  <a:lnTo>
                    <a:pt x="538" y="62"/>
                  </a:lnTo>
                  <a:lnTo>
                    <a:pt x="545" y="60"/>
                  </a:lnTo>
                  <a:lnTo>
                    <a:pt x="552" y="58"/>
                  </a:lnTo>
                  <a:lnTo>
                    <a:pt x="558" y="56"/>
                  </a:lnTo>
                  <a:lnTo>
                    <a:pt x="564" y="53"/>
                  </a:lnTo>
                  <a:lnTo>
                    <a:pt x="568" y="51"/>
                  </a:lnTo>
                  <a:lnTo>
                    <a:pt x="573" y="50"/>
                  </a:lnTo>
                  <a:lnTo>
                    <a:pt x="575" y="49"/>
                  </a:lnTo>
                  <a:lnTo>
                    <a:pt x="576" y="49"/>
                  </a:lnTo>
                  <a:lnTo>
                    <a:pt x="577" y="48"/>
                  </a:lnTo>
                  <a:lnTo>
                    <a:pt x="576" y="47"/>
                  </a:lnTo>
                  <a:lnTo>
                    <a:pt x="575" y="46"/>
                  </a:lnTo>
                  <a:lnTo>
                    <a:pt x="486" y="52"/>
                  </a:lnTo>
                  <a:lnTo>
                    <a:pt x="419" y="89"/>
                  </a:lnTo>
                  <a:lnTo>
                    <a:pt x="419" y="90"/>
                  </a:lnTo>
                  <a:lnTo>
                    <a:pt x="420" y="92"/>
                  </a:lnTo>
                  <a:lnTo>
                    <a:pt x="421" y="94"/>
                  </a:lnTo>
                  <a:lnTo>
                    <a:pt x="433" y="90"/>
                  </a:lnTo>
                  <a:lnTo>
                    <a:pt x="433" y="128"/>
                  </a:lnTo>
                  <a:lnTo>
                    <a:pt x="432" y="128"/>
                  </a:lnTo>
                  <a:lnTo>
                    <a:pt x="432" y="129"/>
                  </a:lnTo>
                  <a:lnTo>
                    <a:pt x="431" y="131"/>
                  </a:lnTo>
                  <a:lnTo>
                    <a:pt x="431" y="133"/>
                  </a:lnTo>
                  <a:lnTo>
                    <a:pt x="431" y="134"/>
                  </a:lnTo>
                  <a:lnTo>
                    <a:pt x="431" y="135"/>
                  </a:lnTo>
                  <a:lnTo>
                    <a:pt x="431" y="145"/>
                  </a:lnTo>
                  <a:lnTo>
                    <a:pt x="432" y="145"/>
                  </a:lnTo>
                  <a:lnTo>
                    <a:pt x="432" y="137"/>
                  </a:lnTo>
                  <a:lnTo>
                    <a:pt x="432" y="138"/>
                  </a:lnTo>
                  <a:lnTo>
                    <a:pt x="433" y="138"/>
                  </a:lnTo>
                  <a:lnTo>
                    <a:pt x="433" y="147"/>
                  </a:lnTo>
                  <a:lnTo>
                    <a:pt x="433" y="148"/>
                  </a:lnTo>
                  <a:lnTo>
                    <a:pt x="435" y="148"/>
                  </a:lnTo>
                  <a:lnTo>
                    <a:pt x="435" y="147"/>
                  </a:lnTo>
                  <a:lnTo>
                    <a:pt x="435" y="139"/>
                  </a:lnTo>
                  <a:lnTo>
                    <a:pt x="435" y="138"/>
                  </a:lnTo>
                  <a:lnTo>
                    <a:pt x="435" y="146"/>
                  </a:lnTo>
                  <a:lnTo>
                    <a:pt x="436" y="146"/>
                  </a:lnTo>
                  <a:lnTo>
                    <a:pt x="437" y="146"/>
                  </a:lnTo>
                  <a:lnTo>
                    <a:pt x="437" y="138"/>
                  </a:lnTo>
                  <a:lnTo>
                    <a:pt x="437" y="137"/>
                  </a:lnTo>
                  <a:lnTo>
                    <a:pt x="437" y="144"/>
                  </a:lnTo>
                  <a:lnTo>
                    <a:pt x="437" y="145"/>
                  </a:lnTo>
                  <a:lnTo>
                    <a:pt x="438" y="145"/>
                  </a:lnTo>
                  <a:lnTo>
                    <a:pt x="438" y="135"/>
                  </a:lnTo>
                  <a:lnTo>
                    <a:pt x="438" y="134"/>
                  </a:lnTo>
                  <a:lnTo>
                    <a:pt x="438" y="133"/>
                  </a:lnTo>
                  <a:lnTo>
                    <a:pt x="438" y="131"/>
                  </a:lnTo>
                  <a:lnTo>
                    <a:pt x="437" y="129"/>
                  </a:lnTo>
                  <a:lnTo>
                    <a:pt x="437" y="128"/>
                  </a:lnTo>
                  <a:lnTo>
                    <a:pt x="436" y="128"/>
                  </a:lnTo>
                  <a:lnTo>
                    <a:pt x="436" y="90"/>
                  </a:lnTo>
                  <a:lnTo>
                    <a:pt x="457" y="86"/>
                  </a:lnTo>
                  <a:lnTo>
                    <a:pt x="467" y="119"/>
                  </a:lnTo>
                  <a:lnTo>
                    <a:pt x="460" y="121"/>
                  </a:lnTo>
                  <a:lnTo>
                    <a:pt x="476" y="190"/>
                  </a:lnTo>
                  <a:lnTo>
                    <a:pt x="475" y="194"/>
                  </a:lnTo>
                  <a:lnTo>
                    <a:pt x="474" y="193"/>
                  </a:lnTo>
                  <a:lnTo>
                    <a:pt x="471" y="197"/>
                  </a:lnTo>
                  <a:lnTo>
                    <a:pt x="469" y="198"/>
                  </a:lnTo>
                  <a:lnTo>
                    <a:pt x="461" y="210"/>
                  </a:lnTo>
                  <a:lnTo>
                    <a:pt x="460" y="211"/>
                  </a:lnTo>
                  <a:lnTo>
                    <a:pt x="459" y="214"/>
                  </a:lnTo>
                  <a:lnTo>
                    <a:pt x="457" y="217"/>
                  </a:lnTo>
                  <a:lnTo>
                    <a:pt x="455" y="222"/>
                  </a:lnTo>
                  <a:lnTo>
                    <a:pt x="452" y="224"/>
                  </a:lnTo>
                  <a:lnTo>
                    <a:pt x="450" y="226"/>
                  </a:lnTo>
                  <a:lnTo>
                    <a:pt x="447" y="230"/>
                  </a:lnTo>
                  <a:lnTo>
                    <a:pt x="443" y="234"/>
                  </a:lnTo>
                  <a:lnTo>
                    <a:pt x="437" y="239"/>
                  </a:lnTo>
                  <a:lnTo>
                    <a:pt x="436" y="238"/>
                  </a:lnTo>
                  <a:lnTo>
                    <a:pt x="411" y="249"/>
                  </a:lnTo>
                  <a:lnTo>
                    <a:pt x="385" y="223"/>
                  </a:lnTo>
                  <a:lnTo>
                    <a:pt x="382" y="207"/>
                  </a:lnTo>
                  <a:lnTo>
                    <a:pt x="382" y="209"/>
                  </a:lnTo>
                  <a:lnTo>
                    <a:pt x="381" y="206"/>
                  </a:lnTo>
                  <a:lnTo>
                    <a:pt x="382" y="205"/>
                  </a:lnTo>
                  <a:lnTo>
                    <a:pt x="383" y="204"/>
                  </a:lnTo>
                  <a:lnTo>
                    <a:pt x="383" y="202"/>
                  </a:lnTo>
                  <a:lnTo>
                    <a:pt x="383" y="201"/>
                  </a:lnTo>
                  <a:lnTo>
                    <a:pt x="387" y="200"/>
                  </a:lnTo>
                  <a:lnTo>
                    <a:pt x="389" y="198"/>
                  </a:lnTo>
                  <a:lnTo>
                    <a:pt x="391" y="197"/>
                  </a:lnTo>
                  <a:lnTo>
                    <a:pt x="393" y="195"/>
                  </a:lnTo>
                  <a:lnTo>
                    <a:pt x="395" y="191"/>
                  </a:lnTo>
                  <a:lnTo>
                    <a:pt x="394" y="183"/>
                  </a:lnTo>
                  <a:lnTo>
                    <a:pt x="392" y="172"/>
                  </a:lnTo>
                  <a:lnTo>
                    <a:pt x="393" y="156"/>
                  </a:lnTo>
                  <a:lnTo>
                    <a:pt x="394" y="154"/>
                  </a:lnTo>
                  <a:lnTo>
                    <a:pt x="397" y="149"/>
                  </a:lnTo>
                  <a:lnTo>
                    <a:pt x="397" y="144"/>
                  </a:lnTo>
                  <a:lnTo>
                    <a:pt x="393" y="135"/>
                  </a:lnTo>
                  <a:lnTo>
                    <a:pt x="392" y="134"/>
                  </a:lnTo>
                  <a:lnTo>
                    <a:pt x="392" y="131"/>
                  </a:lnTo>
                  <a:lnTo>
                    <a:pt x="391" y="130"/>
                  </a:lnTo>
                  <a:lnTo>
                    <a:pt x="390" y="129"/>
                  </a:lnTo>
                  <a:lnTo>
                    <a:pt x="390" y="128"/>
                  </a:lnTo>
                  <a:lnTo>
                    <a:pt x="390" y="127"/>
                  </a:lnTo>
                  <a:lnTo>
                    <a:pt x="390" y="126"/>
                  </a:lnTo>
                  <a:lnTo>
                    <a:pt x="390" y="125"/>
                  </a:lnTo>
                  <a:lnTo>
                    <a:pt x="390" y="123"/>
                  </a:lnTo>
                  <a:lnTo>
                    <a:pt x="390" y="119"/>
                  </a:lnTo>
                  <a:lnTo>
                    <a:pt x="390" y="117"/>
                  </a:lnTo>
                  <a:lnTo>
                    <a:pt x="391" y="115"/>
                  </a:lnTo>
                  <a:lnTo>
                    <a:pt x="392" y="113"/>
                  </a:lnTo>
                  <a:lnTo>
                    <a:pt x="392" y="111"/>
                  </a:lnTo>
                  <a:lnTo>
                    <a:pt x="391" y="109"/>
                  </a:lnTo>
                  <a:lnTo>
                    <a:pt x="390" y="109"/>
                  </a:lnTo>
                  <a:lnTo>
                    <a:pt x="390" y="108"/>
                  </a:lnTo>
                  <a:lnTo>
                    <a:pt x="389" y="106"/>
                  </a:lnTo>
                  <a:lnTo>
                    <a:pt x="388" y="104"/>
                  </a:lnTo>
                  <a:lnTo>
                    <a:pt x="384" y="101"/>
                  </a:lnTo>
                  <a:lnTo>
                    <a:pt x="381" y="99"/>
                  </a:lnTo>
                  <a:lnTo>
                    <a:pt x="382" y="99"/>
                  </a:lnTo>
                  <a:lnTo>
                    <a:pt x="374" y="73"/>
                  </a:lnTo>
                  <a:lnTo>
                    <a:pt x="381" y="70"/>
                  </a:lnTo>
                  <a:lnTo>
                    <a:pt x="389" y="68"/>
                  </a:lnTo>
                  <a:lnTo>
                    <a:pt x="394" y="66"/>
                  </a:lnTo>
                  <a:lnTo>
                    <a:pt x="401" y="63"/>
                  </a:lnTo>
                  <a:lnTo>
                    <a:pt x="405" y="61"/>
                  </a:lnTo>
                  <a:lnTo>
                    <a:pt x="410" y="60"/>
                  </a:lnTo>
                  <a:lnTo>
                    <a:pt x="412" y="59"/>
                  </a:lnTo>
                  <a:lnTo>
                    <a:pt x="413" y="59"/>
                  </a:lnTo>
                  <a:lnTo>
                    <a:pt x="413" y="58"/>
                  </a:lnTo>
                  <a:lnTo>
                    <a:pt x="412" y="57"/>
                  </a:lnTo>
                  <a:lnTo>
                    <a:pt x="411" y="56"/>
                  </a:lnTo>
                  <a:lnTo>
                    <a:pt x="356" y="60"/>
                  </a:lnTo>
                  <a:lnTo>
                    <a:pt x="355" y="59"/>
                  </a:lnTo>
                  <a:lnTo>
                    <a:pt x="354" y="59"/>
                  </a:lnTo>
                  <a:lnTo>
                    <a:pt x="352" y="58"/>
                  </a:lnTo>
                  <a:lnTo>
                    <a:pt x="351" y="58"/>
                  </a:lnTo>
                  <a:lnTo>
                    <a:pt x="350" y="57"/>
                  </a:lnTo>
                  <a:lnTo>
                    <a:pt x="349" y="57"/>
                  </a:lnTo>
                  <a:lnTo>
                    <a:pt x="347" y="57"/>
                  </a:lnTo>
                  <a:lnTo>
                    <a:pt x="346" y="57"/>
                  </a:lnTo>
                  <a:lnTo>
                    <a:pt x="344" y="58"/>
                  </a:lnTo>
                  <a:lnTo>
                    <a:pt x="343" y="58"/>
                  </a:lnTo>
                  <a:lnTo>
                    <a:pt x="341" y="58"/>
                  </a:lnTo>
                  <a:lnTo>
                    <a:pt x="340" y="57"/>
                  </a:lnTo>
                  <a:lnTo>
                    <a:pt x="339" y="57"/>
                  </a:lnTo>
                  <a:lnTo>
                    <a:pt x="336" y="57"/>
                  </a:lnTo>
                  <a:lnTo>
                    <a:pt x="335" y="57"/>
                  </a:lnTo>
                  <a:lnTo>
                    <a:pt x="335" y="56"/>
                  </a:lnTo>
                  <a:lnTo>
                    <a:pt x="334" y="56"/>
                  </a:lnTo>
                  <a:lnTo>
                    <a:pt x="333" y="56"/>
                  </a:lnTo>
                  <a:lnTo>
                    <a:pt x="332" y="56"/>
                  </a:lnTo>
                  <a:lnTo>
                    <a:pt x="331" y="56"/>
                  </a:lnTo>
                  <a:lnTo>
                    <a:pt x="330" y="57"/>
                  </a:lnTo>
                  <a:lnTo>
                    <a:pt x="328" y="57"/>
                  </a:lnTo>
                  <a:lnTo>
                    <a:pt x="327" y="57"/>
                  </a:lnTo>
                  <a:lnTo>
                    <a:pt x="326" y="56"/>
                  </a:lnTo>
                  <a:lnTo>
                    <a:pt x="325" y="56"/>
                  </a:lnTo>
                  <a:lnTo>
                    <a:pt x="324" y="56"/>
                  </a:lnTo>
                  <a:lnTo>
                    <a:pt x="323" y="56"/>
                  </a:lnTo>
                  <a:lnTo>
                    <a:pt x="322" y="56"/>
                  </a:lnTo>
                  <a:lnTo>
                    <a:pt x="321" y="56"/>
                  </a:lnTo>
                  <a:lnTo>
                    <a:pt x="320" y="56"/>
                  </a:lnTo>
                  <a:lnTo>
                    <a:pt x="318" y="56"/>
                  </a:lnTo>
                  <a:lnTo>
                    <a:pt x="317" y="56"/>
                  </a:lnTo>
                  <a:lnTo>
                    <a:pt x="316" y="56"/>
                  </a:lnTo>
                  <a:lnTo>
                    <a:pt x="315" y="56"/>
                  </a:lnTo>
                  <a:lnTo>
                    <a:pt x="314" y="57"/>
                  </a:lnTo>
                  <a:lnTo>
                    <a:pt x="313" y="57"/>
                  </a:lnTo>
                  <a:lnTo>
                    <a:pt x="312" y="57"/>
                  </a:lnTo>
                  <a:lnTo>
                    <a:pt x="311" y="57"/>
                  </a:lnTo>
                  <a:lnTo>
                    <a:pt x="309" y="58"/>
                  </a:lnTo>
                  <a:lnTo>
                    <a:pt x="308" y="58"/>
                  </a:lnTo>
                  <a:lnTo>
                    <a:pt x="307" y="58"/>
                  </a:lnTo>
                  <a:lnTo>
                    <a:pt x="307" y="57"/>
                  </a:lnTo>
                  <a:lnTo>
                    <a:pt x="306" y="57"/>
                  </a:lnTo>
                  <a:lnTo>
                    <a:pt x="305" y="57"/>
                  </a:lnTo>
                  <a:lnTo>
                    <a:pt x="304" y="57"/>
                  </a:lnTo>
                  <a:lnTo>
                    <a:pt x="302" y="57"/>
                  </a:lnTo>
                  <a:lnTo>
                    <a:pt x="301" y="57"/>
                  </a:lnTo>
                  <a:lnTo>
                    <a:pt x="299" y="58"/>
                  </a:lnTo>
                  <a:lnTo>
                    <a:pt x="298" y="58"/>
                  </a:lnTo>
                  <a:lnTo>
                    <a:pt x="297" y="59"/>
                  </a:lnTo>
                  <a:lnTo>
                    <a:pt x="296" y="59"/>
                  </a:lnTo>
                  <a:lnTo>
                    <a:pt x="295" y="60"/>
                  </a:lnTo>
                  <a:lnTo>
                    <a:pt x="294" y="61"/>
                  </a:lnTo>
                  <a:lnTo>
                    <a:pt x="293" y="62"/>
                  </a:lnTo>
                  <a:lnTo>
                    <a:pt x="291" y="63"/>
                  </a:lnTo>
                  <a:lnTo>
                    <a:pt x="289" y="63"/>
                  </a:lnTo>
                  <a:lnTo>
                    <a:pt x="288" y="63"/>
                  </a:lnTo>
                  <a:lnTo>
                    <a:pt x="287" y="65"/>
                  </a:lnTo>
                  <a:lnTo>
                    <a:pt x="285" y="65"/>
                  </a:lnTo>
                  <a:lnTo>
                    <a:pt x="284" y="66"/>
                  </a:lnTo>
                  <a:lnTo>
                    <a:pt x="284" y="67"/>
                  </a:lnTo>
                  <a:lnTo>
                    <a:pt x="283" y="68"/>
                  </a:lnTo>
                  <a:lnTo>
                    <a:pt x="282" y="69"/>
                  </a:lnTo>
                  <a:lnTo>
                    <a:pt x="280" y="69"/>
                  </a:lnTo>
                  <a:lnTo>
                    <a:pt x="278" y="69"/>
                  </a:lnTo>
                  <a:lnTo>
                    <a:pt x="277" y="70"/>
                  </a:lnTo>
                  <a:lnTo>
                    <a:pt x="276" y="71"/>
                  </a:lnTo>
                  <a:lnTo>
                    <a:pt x="275" y="72"/>
                  </a:lnTo>
                  <a:lnTo>
                    <a:pt x="275" y="75"/>
                  </a:lnTo>
                  <a:lnTo>
                    <a:pt x="274" y="76"/>
                  </a:lnTo>
                  <a:lnTo>
                    <a:pt x="273" y="76"/>
                  </a:lnTo>
                  <a:lnTo>
                    <a:pt x="272" y="77"/>
                  </a:lnTo>
                  <a:lnTo>
                    <a:pt x="270" y="77"/>
                  </a:lnTo>
                  <a:lnTo>
                    <a:pt x="269" y="78"/>
                  </a:lnTo>
                  <a:lnTo>
                    <a:pt x="268" y="79"/>
                  </a:lnTo>
                  <a:lnTo>
                    <a:pt x="268" y="80"/>
                  </a:lnTo>
                  <a:lnTo>
                    <a:pt x="268" y="81"/>
                  </a:lnTo>
                  <a:lnTo>
                    <a:pt x="267" y="82"/>
                  </a:lnTo>
                  <a:lnTo>
                    <a:pt x="266" y="83"/>
                  </a:lnTo>
                  <a:lnTo>
                    <a:pt x="266" y="85"/>
                  </a:lnTo>
                  <a:lnTo>
                    <a:pt x="265" y="86"/>
                  </a:lnTo>
                  <a:lnTo>
                    <a:pt x="265" y="87"/>
                  </a:lnTo>
                  <a:lnTo>
                    <a:pt x="265" y="88"/>
                  </a:lnTo>
                  <a:lnTo>
                    <a:pt x="264" y="89"/>
                  </a:lnTo>
                  <a:lnTo>
                    <a:pt x="264" y="90"/>
                  </a:lnTo>
                  <a:lnTo>
                    <a:pt x="263" y="91"/>
                  </a:lnTo>
                  <a:lnTo>
                    <a:pt x="263" y="92"/>
                  </a:lnTo>
                  <a:lnTo>
                    <a:pt x="262" y="94"/>
                  </a:lnTo>
                  <a:lnTo>
                    <a:pt x="262" y="95"/>
                  </a:lnTo>
                  <a:lnTo>
                    <a:pt x="262" y="96"/>
                  </a:lnTo>
                  <a:lnTo>
                    <a:pt x="256" y="99"/>
                  </a:lnTo>
                  <a:lnTo>
                    <a:pt x="255" y="100"/>
                  </a:lnTo>
                  <a:lnTo>
                    <a:pt x="256" y="102"/>
                  </a:lnTo>
                  <a:lnTo>
                    <a:pt x="257" y="104"/>
                  </a:lnTo>
                  <a:lnTo>
                    <a:pt x="258" y="104"/>
                  </a:lnTo>
                  <a:lnTo>
                    <a:pt x="259" y="102"/>
                  </a:lnTo>
                  <a:lnTo>
                    <a:pt x="259" y="104"/>
                  </a:lnTo>
                  <a:lnTo>
                    <a:pt x="259" y="105"/>
                  </a:lnTo>
                  <a:lnTo>
                    <a:pt x="259" y="107"/>
                  </a:lnTo>
                  <a:lnTo>
                    <a:pt x="259" y="108"/>
                  </a:lnTo>
                  <a:lnTo>
                    <a:pt x="259" y="109"/>
                  </a:lnTo>
                  <a:lnTo>
                    <a:pt x="259" y="111"/>
                  </a:lnTo>
                  <a:lnTo>
                    <a:pt x="259" y="113"/>
                  </a:lnTo>
                  <a:lnTo>
                    <a:pt x="260" y="113"/>
                  </a:lnTo>
                  <a:lnTo>
                    <a:pt x="260" y="114"/>
                  </a:lnTo>
                  <a:lnTo>
                    <a:pt x="260" y="115"/>
                  </a:lnTo>
                  <a:lnTo>
                    <a:pt x="262" y="116"/>
                  </a:lnTo>
                  <a:lnTo>
                    <a:pt x="262" y="117"/>
                  </a:lnTo>
                  <a:lnTo>
                    <a:pt x="262" y="118"/>
                  </a:lnTo>
                  <a:lnTo>
                    <a:pt x="263" y="120"/>
                  </a:lnTo>
                  <a:lnTo>
                    <a:pt x="263" y="124"/>
                  </a:lnTo>
                  <a:lnTo>
                    <a:pt x="263" y="125"/>
                  </a:lnTo>
                  <a:lnTo>
                    <a:pt x="263" y="126"/>
                  </a:lnTo>
                  <a:lnTo>
                    <a:pt x="264" y="127"/>
                  </a:lnTo>
                  <a:lnTo>
                    <a:pt x="264" y="130"/>
                  </a:lnTo>
                  <a:lnTo>
                    <a:pt x="265" y="133"/>
                  </a:lnTo>
                  <a:lnTo>
                    <a:pt x="264" y="134"/>
                  </a:lnTo>
                  <a:lnTo>
                    <a:pt x="264" y="135"/>
                  </a:lnTo>
                  <a:lnTo>
                    <a:pt x="263" y="136"/>
                  </a:lnTo>
                  <a:lnTo>
                    <a:pt x="262" y="138"/>
                  </a:lnTo>
                  <a:lnTo>
                    <a:pt x="262" y="140"/>
                  </a:lnTo>
                  <a:lnTo>
                    <a:pt x="263" y="144"/>
                  </a:lnTo>
                  <a:lnTo>
                    <a:pt x="265" y="147"/>
                  </a:lnTo>
                  <a:lnTo>
                    <a:pt x="267" y="152"/>
                  </a:lnTo>
                  <a:lnTo>
                    <a:pt x="267" y="155"/>
                  </a:lnTo>
                  <a:lnTo>
                    <a:pt x="268" y="155"/>
                  </a:lnTo>
                  <a:lnTo>
                    <a:pt x="269" y="155"/>
                  </a:lnTo>
                  <a:lnTo>
                    <a:pt x="269" y="153"/>
                  </a:lnTo>
                  <a:lnTo>
                    <a:pt x="269" y="154"/>
                  </a:lnTo>
                  <a:lnTo>
                    <a:pt x="269" y="157"/>
                  </a:lnTo>
                  <a:lnTo>
                    <a:pt x="269" y="158"/>
                  </a:lnTo>
                  <a:lnTo>
                    <a:pt x="270" y="158"/>
                  </a:lnTo>
                  <a:lnTo>
                    <a:pt x="270" y="157"/>
                  </a:lnTo>
                  <a:lnTo>
                    <a:pt x="270" y="155"/>
                  </a:lnTo>
                  <a:lnTo>
                    <a:pt x="272" y="155"/>
                  </a:lnTo>
                  <a:lnTo>
                    <a:pt x="272" y="156"/>
                  </a:lnTo>
                  <a:lnTo>
                    <a:pt x="273" y="156"/>
                  </a:lnTo>
                  <a:lnTo>
                    <a:pt x="275" y="157"/>
                  </a:lnTo>
                  <a:lnTo>
                    <a:pt x="276" y="159"/>
                  </a:lnTo>
                  <a:lnTo>
                    <a:pt x="278" y="161"/>
                  </a:lnTo>
                  <a:lnTo>
                    <a:pt x="279" y="162"/>
                  </a:lnTo>
                  <a:lnTo>
                    <a:pt x="279" y="163"/>
                  </a:lnTo>
                  <a:lnTo>
                    <a:pt x="280" y="163"/>
                  </a:lnTo>
                  <a:lnTo>
                    <a:pt x="280" y="164"/>
                  </a:lnTo>
                  <a:lnTo>
                    <a:pt x="280" y="165"/>
                  </a:lnTo>
                  <a:lnTo>
                    <a:pt x="272" y="220"/>
                  </a:lnTo>
                  <a:lnTo>
                    <a:pt x="269" y="217"/>
                  </a:lnTo>
                  <a:lnTo>
                    <a:pt x="265" y="227"/>
                  </a:lnTo>
                  <a:lnTo>
                    <a:pt x="253" y="250"/>
                  </a:lnTo>
                  <a:lnTo>
                    <a:pt x="251" y="251"/>
                  </a:lnTo>
                  <a:lnTo>
                    <a:pt x="246" y="254"/>
                  </a:lnTo>
                  <a:lnTo>
                    <a:pt x="238" y="262"/>
                  </a:lnTo>
                  <a:lnTo>
                    <a:pt x="227" y="275"/>
                  </a:lnTo>
                  <a:lnTo>
                    <a:pt x="207" y="254"/>
                  </a:lnTo>
                  <a:lnTo>
                    <a:pt x="202" y="233"/>
                  </a:lnTo>
                  <a:lnTo>
                    <a:pt x="201" y="234"/>
                  </a:lnTo>
                  <a:lnTo>
                    <a:pt x="200" y="226"/>
                  </a:lnTo>
                  <a:lnTo>
                    <a:pt x="205" y="225"/>
                  </a:lnTo>
                  <a:lnTo>
                    <a:pt x="209" y="223"/>
                  </a:lnTo>
                  <a:lnTo>
                    <a:pt x="214" y="221"/>
                  </a:lnTo>
                  <a:lnTo>
                    <a:pt x="218" y="217"/>
                  </a:lnTo>
                  <a:lnTo>
                    <a:pt x="220" y="211"/>
                  </a:lnTo>
                  <a:lnTo>
                    <a:pt x="219" y="201"/>
                  </a:lnTo>
                  <a:lnTo>
                    <a:pt x="217" y="186"/>
                  </a:lnTo>
                  <a:lnTo>
                    <a:pt x="217" y="165"/>
                  </a:lnTo>
                  <a:lnTo>
                    <a:pt x="218" y="162"/>
                  </a:lnTo>
                  <a:lnTo>
                    <a:pt x="221" y="157"/>
                  </a:lnTo>
                  <a:lnTo>
                    <a:pt x="221" y="148"/>
                  </a:lnTo>
                  <a:lnTo>
                    <a:pt x="217" y="137"/>
                  </a:lnTo>
                  <a:lnTo>
                    <a:pt x="216" y="135"/>
                  </a:lnTo>
                  <a:lnTo>
                    <a:pt x="215" y="133"/>
                  </a:lnTo>
                  <a:lnTo>
                    <a:pt x="214" y="131"/>
                  </a:lnTo>
                  <a:lnTo>
                    <a:pt x="212" y="129"/>
                  </a:lnTo>
                  <a:lnTo>
                    <a:pt x="214" y="128"/>
                  </a:lnTo>
                  <a:lnTo>
                    <a:pt x="212" y="127"/>
                  </a:lnTo>
                  <a:lnTo>
                    <a:pt x="214" y="127"/>
                  </a:lnTo>
                  <a:lnTo>
                    <a:pt x="214" y="126"/>
                  </a:lnTo>
                  <a:lnTo>
                    <a:pt x="214" y="125"/>
                  </a:lnTo>
                  <a:lnTo>
                    <a:pt x="214" y="124"/>
                  </a:lnTo>
                  <a:lnTo>
                    <a:pt x="212" y="124"/>
                  </a:lnTo>
                  <a:lnTo>
                    <a:pt x="212" y="120"/>
                  </a:lnTo>
                  <a:lnTo>
                    <a:pt x="214" y="116"/>
                  </a:lnTo>
                  <a:lnTo>
                    <a:pt x="214" y="113"/>
                  </a:lnTo>
                  <a:lnTo>
                    <a:pt x="214" y="110"/>
                  </a:lnTo>
                  <a:lnTo>
                    <a:pt x="215" y="108"/>
                  </a:lnTo>
                  <a:lnTo>
                    <a:pt x="216" y="105"/>
                  </a:lnTo>
                  <a:lnTo>
                    <a:pt x="215" y="104"/>
                  </a:lnTo>
                  <a:lnTo>
                    <a:pt x="215" y="102"/>
                  </a:lnTo>
                  <a:lnTo>
                    <a:pt x="214" y="102"/>
                  </a:lnTo>
                  <a:lnTo>
                    <a:pt x="212" y="101"/>
                  </a:lnTo>
                  <a:lnTo>
                    <a:pt x="210" y="98"/>
                  </a:lnTo>
                  <a:lnTo>
                    <a:pt x="208" y="95"/>
                  </a:lnTo>
                  <a:lnTo>
                    <a:pt x="203" y="90"/>
                  </a:lnTo>
                  <a:lnTo>
                    <a:pt x="198" y="86"/>
                  </a:lnTo>
                  <a:lnTo>
                    <a:pt x="197" y="85"/>
                  </a:lnTo>
                  <a:lnTo>
                    <a:pt x="198" y="82"/>
                  </a:lnTo>
                  <a:lnTo>
                    <a:pt x="199" y="80"/>
                  </a:lnTo>
                  <a:lnTo>
                    <a:pt x="199" y="79"/>
                  </a:lnTo>
                  <a:lnTo>
                    <a:pt x="198" y="77"/>
                  </a:lnTo>
                  <a:lnTo>
                    <a:pt x="197" y="76"/>
                  </a:lnTo>
                  <a:lnTo>
                    <a:pt x="197" y="73"/>
                  </a:lnTo>
                  <a:lnTo>
                    <a:pt x="197" y="72"/>
                  </a:lnTo>
                  <a:lnTo>
                    <a:pt x="196" y="71"/>
                  </a:lnTo>
                  <a:lnTo>
                    <a:pt x="195" y="70"/>
                  </a:lnTo>
                  <a:lnTo>
                    <a:pt x="193" y="70"/>
                  </a:lnTo>
                  <a:lnTo>
                    <a:pt x="191" y="69"/>
                  </a:lnTo>
                  <a:lnTo>
                    <a:pt x="190" y="69"/>
                  </a:lnTo>
                  <a:lnTo>
                    <a:pt x="189" y="68"/>
                  </a:lnTo>
                  <a:lnTo>
                    <a:pt x="188" y="68"/>
                  </a:lnTo>
                  <a:lnTo>
                    <a:pt x="187" y="67"/>
                  </a:lnTo>
                  <a:lnTo>
                    <a:pt x="186" y="67"/>
                  </a:lnTo>
                  <a:lnTo>
                    <a:pt x="183" y="67"/>
                  </a:lnTo>
                  <a:lnTo>
                    <a:pt x="182" y="67"/>
                  </a:lnTo>
                  <a:lnTo>
                    <a:pt x="181" y="68"/>
                  </a:lnTo>
                  <a:lnTo>
                    <a:pt x="179" y="68"/>
                  </a:lnTo>
                  <a:lnTo>
                    <a:pt x="178" y="68"/>
                  </a:lnTo>
                  <a:lnTo>
                    <a:pt x="177" y="67"/>
                  </a:lnTo>
                  <a:lnTo>
                    <a:pt x="174" y="67"/>
                  </a:lnTo>
                  <a:lnTo>
                    <a:pt x="173" y="67"/>
                  </a:lnTo>
                  <a:lnTo>
                    <a:pt x="172" y="67"/>
                  </a:lnTo>
                  <a:lnTo>
                    <a:pt x="172" y="66"/>
                  </a:lnTo>
                  <a:lnTo>
                    <a:pt x="171" y="66"/>
                  </a:lnTo>
                  <a:lnTo>
                    <a:pt x="170" y="66"/>
                  </a:lnTo>
                  <a:lnTo>
                    <a:pt x="169" y="66"/>
                  </a:lnTo>
                  <a:lnTo>
                    <a:pt x="168" y="66"/>
                  </a:lnTo>
                  <a:lnTo>
                    <a:pt x="166" y="67"/>
                  </a:lnTo>
                  <a:lnTo>
                    <a:pt x="164" y="67"/>
                  </a:lnTo>
                  <a:lnTo>
                    <a:pt x="163" y="67"/>
                  </a:lnTo>
                  <a:lnTo>
                    <a:pt x="162" y="66"/>
                  </a:lnTo>
                  <a:lnTo>
                    <a:pt x="161" y="66"/>
                  </a:lnTo>
                  <a:lnTo>
                    <a:pt x="160" y="66"/>
                  </a:lnTo>
                  <a:lnTo>
                    <a:pt x="159" y="66"/>
                  </a:lnTo>
                  <a:lnTo>
                    <a:pt x="158" y="66"/>
                  </a:lnTo>
                  <a:lnTo>
                    <a:pt x="157" y="66"/>
                  </a:lnTo>
                  <a:lnTo>
                    <a:pt x="155" y="66"/>
                  </a:lnTo>
                  <a:lnTo>
                    <a:pt x="154" y="66"/>
                  </a:lnTo>
                  <a:lnTo>
                    <a:pt x="153" y="66"/>
                  </a:lnTo>
                  <a:lnTo>
                    <a:pt x="152" y="66"/>
                  </a:lnTo>
                  <a:lnTo>
                    <a:pt x="151" y="66"/>
                  </a:lnTo>
                  <a:lnTo>
                    <a:pt x="150" y="67"/>
                  </a:lnTo>
                  <a:lnTo>
                    <a:pt x="149" y="67"/>
                  </a:lnTo>
                  <a:lnTo>
                    <a:pt x="148" y="67"/>
                  </a:lnTo>
                  <a:lnTo>
                    <a:pt x="147" y="68"/>
                  </a:lnTo>
                  <a:lnTo>
                    <a:pt x="145" y="68"/>
                  </a:lnTo>
                  <a:lnTo>
                    <a:pt x="144" y="68"/>
                  </a:lnTo>
                  <a:lnTo>
                    <a:pt x="144" y="67"/>
                  </a:lnTo>
                  <a:lnTo>
                    <a:pt x="143" y="67"/>
                  </a:lnTo>
                  <a:lnTo>
                    <a:pt x="142" y="67"/>
                  </a:lnTo>
                  <a:lnTo>
                    <a:pt x="141" y="67"/>
                  </a:lnTo>
                  <a:lnTo>
                    <a:pt x="140" y="67"/>
                  </a:lnTo>
                  <a:lnTo>
                    <a:pt x="138" y="67"/>
                  </a:lnTo>
                  <a:lnTo>
                    <a:pt x="136" y="67"/>
                  </a:lnTo>
                  <a:lnTo>
                    <a:pt x="135" y="68"/>
                  </a:lnTo>
                  <a:lnTo>
                    <a:pt x="134" y="69"/>
                  </a:lnTo>
                  <a:lnTo>
                    <a:pt x="133" y="69"/>
                  </a:lnTo>
                  <a:lnTo>
                    <a:pt x="131" y="70"/>
                  </a:lnTo>
                  <a:lnTo>
                    <a:pt x="130" y="71"/>
                  </a:lnTo>
                  <a:lnTo>
                    <a:pt x="129" y="72"/>
                  </a:lnTo>
                  <a:lnTo>
                    <a:pt x="128" y="73"/>
                  </a:lnTo>
                  <a:lnTo>
                    <a:pt x="125" y="73"/>
                  </a:lnTo>
                  <a:lnTo>
                    <a:pt x="124" y="73"/>
                  </a:lnTo>
                  <a:lnTo>
                    <a:pt x="123" y="75"/>
                  </a:lnTo>
                  <a:lnTo>
                    <a:pt x="122" y="75"/>
                  </a:lnTo>
                  <a:lnTo>
                    <a:pt x="121" y="76"/>
                  </a:lnTo>
                  <a:lnTo>
                    <a:pt x="120" y="76"/>
                  </a:lnTo>
                  <a:lnTo>
                    <a:pt x="120" y="77"/>
                  </a:lnTo>
                  <a:lnTo>
                    <a:pt x="119" y="78"/>
                  </a:lnTo>
                  <a:lnTo>
                    <a:pt x="118" y="79"/>
                  </a:lnTo>
                  <a:lnTo>
                    <a:pt x="116" y="79"/>
                  </a:lnTo>
                  <a:lnTo>
                    <a:pt x="115" y="79"/>
                  </a:lnTo>
                  <a:lnTo>
                    <a:pt x="114" y="80"/>
                  </a:lnTo>
                  <a:lnTo>
                    <a:pt x="113" y="81"/>
                  </a:lnTo>
                  <a:lnTo>
                    <a:pt x="112" y="82"/>
                  </a:lnTo>
                  <a:lnTo>
                    <a:pt x="111" y="85"/>
                  </a:lnTo>
                  <a:lnTo>
                    <a:pt x="110" y="86"/>
                  </a:lnTo>
                  <a:lnTo>
                    <a:pt x="109" y="86"/>
                  </a:lnTo>
                  <a:lnTo>
                    <a:pt x="107" y="87"/>
                  </a:lnTo>
                  <a:lnTo>
                    <a:pt x="106" y="87"/>
                  </a:lnTo>
                  <a:lnTo>
                    <a:pt x="105" y="88"/>
                  </a:lnTo>
                  <a:lnTo>
                    <a:pt x="104" y="89"/>
                  </a:lnTo>
                  <a:lnTo>
                    <a:pt x="104" y="90"/>
                  </a:lnTo>
                  <a:lnTo>
                    <a:pt x="104" y="91"/>
                  </a:lnTo>
                  <a:lnTo>
                    <a:pt x="103" y="92"/>
                  </a:lnTo>
                  <a:lnTo>
                    <a:pt x="103" y="94"/>
                  </a:lnTo>
                  <a:lnTo>
                    <a:pt x="103" y="95"/>
                  </a:lnTo>
                  <a:lnTo>
                    <a:pt x="102" y="96"/>
                  </a:lnTo>
                  <a:lnTo>
                    <a:pt x="102" y="97"/>
                  </a:lnTo>
                  <a:lnTo>
                    <a:pt x="101" y="98"/>
                  </a:lnTo>
                  <a:lnTo>
                    <a:pt x="101" y="99"/>
                  </a:lnTo>
                  <a:lnTo>
                    <a:pt x="100" y="100"/>
                  </a:lnTo>
                  <a:lnTo>
                    <a:pt x="100" y="101"/>
                  </a:lnTo>
                  <a:lnTo>
                    <a:pt x="99" y="102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9" y="106"/>
                  </a:lnTo>
                  <a:lnTo>
                    <a:pt x="99" y="107"/>
                  </a:lnTo>
                  <a:lnTo>
                    <a:pt x="99" y="108"/>
                  </a:lnTo>
                  <a:lnTo>
                    <a:pt x="99" y="110"/>
                  </a:lnTo>
                  <a:lnTo>
                    <a:pt x="97" y="111"/>
                  </a:lnTo>
                  <a:lnTo>
                    <a:pt x="95" y="113"/>
                  </a:lnTo>
                  <a:lnTo>
                    <a:pt x="95" y="115"/>
                  </a:lnTo>
                  <a:lnTo>
                    <a:pt x="96" y="117"/>
                  </a:lnTo>
                  <a:lnTo>
                    <a:pt x="96" y="118"/>
                  </a:lnTo>
                  <a:lnTo>
                    <a:pt x="96" y="119"/>
                  </a:lnTo>
                  <a:lnTo>
                    <a:pt x="96" y="121"/>
                  </a:lnTo>
                  <a:lnTo>
                    <a:pt x="96" y="123"/>
                  </a:lnTo>
                  <a:lnTo>
                    <a:pt x="96" y="124"/>
                  </a:lnTo>
                  <a:lnTo>
                    <a:pt x="96" y="125"/>
                  </a:lnTo>
                  <a:lnTo>
                    <a:pt x="96" y="126"/>
                  </a:lnTo>
                  <a:lnTo>
                    <a:pt x="97" y="126"/>
                  </a:lnTo>
                  <a:lnTo>
                    <a:pt x="99" y="127"/>
                  </a:lnTo>
                  <a:lnTo>
                    <a:pt x="99" y="128"/>
                  </a:lnTo>
                  <a:lnTo>
                    <a:pt x="99" y="130"/>
                  </a:lnTo>
                  <a:lnTo>
                    <a:pt x="99" y="134"/>
                  </a:lnTo>
                  <a:lnTo>
                    <a:pt x="100" y="135"/>
                  </a:lnTo>
                  <a:lnTo>
                    <a:pt x="100" y="136"/>
                  </a:lnTo>
                  <a:lnTo>
                    <a:pt x="100" y="137"/>
                  </a:lnTo>
                  <a:lnTo>
                    <a:pt x="100" y="140"/>
                  </a:lnTo>
                  <a:lnTo>
                    <a:pt x="101" y="143"/>
                  </a:lnTo>
                  <a:lnTo>
                    <a:pt x="100" y="144"/>
                  </a:lnTo>
                  <a:lnTo>
                    <a:pt x="100" y="145"/>
                  </a:lnTo>
                  <a:lnTo>
                    <a:pt x="99" y="146"/>
                  </a:lnTo>
                  <a:lnTo>
                    <a:pt x="97" y="148"/>
                  </a:lnTo>
                  <a:lnTo>
                    <a:pt x="97" y="150"/>
                  </a:lnTo>
                  <a:lnTo>
                    <a:pt x="100" y="154"/>
                  </a:lnTo>
                  <a:lnTo>
                    <a:pt x="102" y="158"/>
                  </a:lnTo>
                  <a:lnTo>
                    <a:pt x="105" y="163"/>
                  </a:lnTo>
                  <a:lnTo>
                    <a:pt x="107" y="166"/>
                  </a:lnTo>
                  <a:lnTo>
                    <a:pt x="111" y="168"/>
                  </a:lnTo>
                  <a:lnTo>
                    <a:pt x="113" y="171"/>
                  </a:lnTo>
                  <a:lnTo>
                    <a:pt x="115" y="172"/>
                  </a:lnTo>
                  <a:lnTo>
                    <a:pt x="116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07" y="230"/>
                  </a:lnTo>
                  <a:lnTo>
                    <a:pt x="105" y="227"/>
                  </a:lnTo>
                  <a:lnTo>
                    <a:pt x="101" y="238"/>
                  </a:lnTo>
                  <a:lnTo>
                    <a:pt x="90" y="261"/>
                  </a:lnTo>
                  <a:lnTo>
                    <a:pt x="88" y="262"/>
                  </a:lnTo>
                  <a:lnTo>
                    <a:pt x="85" y="264"/>
                  </a:lnTo>
                  <a:lnTo>
                    <a:pt x="80" y="269"/>
                  </a:lnTo>
                  <a:lnTo>
                    <a:pt x="72" y="277"/>
                  </a:lnTo>
                  <a:lnTo>
                    <a:pt x="63" y="288"/>
                  </a:lnTo>
                  <a:lnTo>
                    <a:pt x="52" y="303"/>
                  </a:lnTo>
                  <a:lnTo>
                    <a:pt x="39" y="323"/>
                  </a:lnTo>
                  <a:lnTo>
                    <a:pt x="26" y="349"/>
                  </a:lnTo>
                  <a:lnTo>
                    <a:pt x="10" y="433"/>
                  </a:lnTo>
                  <a:lnTo>
                    <a:pt x="3" y="587"/>
                  </a:lnTo>
                  <a:lnTo>
                    <a:pt x="0" y="787"/>
                  </a:lnTo>
                  <a:lnTo>
                    <a:pt x="1" y="1007"/>
                  </a:lnTo>
                  <a:lnTo>
                    <a:pt x="5" y="1221"/>
                  </a:lnTo>
                  <a:lnTo>
                    <a:pt x="9" y="1406"/>
                  </a:lnTo>
                  <a:lnTo>
                    <a:pt x="14" y="1535"/>
                  </a:lnTo>
                  <a:lnTo>
                    <a:pt x="15" y="1584"/>
                  </a:lnTo>
                  <a:lnTo>
                    <a:pt x="2005" y="1597"/>
                  </a:lnTo>
                  <a:lnTo>
                    <a:pt x="2027" y="1058"/>
                  </a:lnTo>
                  <a:lnTo>
                    <a:pt x="2018" y="1056"/>
                  </a:lnTo>
                  <a:lnTo>
                    <a:pt x="2009" y="1054"/>
                  </a:lnTo>
                  <a:lnTo>
                    <a:pt x="2001" y="1052"/>
                  </a:lnTo>
                  <a:lnTo>
                    <a:pt x="1991" y="1050"/>
                  </a:lnTo>
                  <a:lnTo>
                    <a:pt x="1980" y="1048"/>
                  </a:lnTo>
                  <a:lnTo>
                    <a:pt x="1969" y="1046"/>
                  </a:lnTo>
                  <a:lnTo>
                    <a:pt x="1958" y="1043"/>
                  </a:lnTo>
                  <a:lnTo>
                    <a:pt x="1946" y="1041"/>
                  </a:lnTo>
                  <a:lnTo>
                    <a:pt x="1946" y="749"/>
                  </a:lnTo>
                  <a:lnTo>
                    <a:pt x="1941" y="542"/>
                  </a:lnTo>
                  <a:lnTo>
                    <a:pt x="1932" y="407"/>
                  </a:lnTo>
                  <a:lnTo>
                    <a:pt x="1922" y="328"/>
                  </a:lnTo>
                  <a:close/>
                  <a:moveTo>
                    <a:pt x="2022" y="191"/>
                  </a:moveTo>
                  <a:lnTo>
                    <a:pt x="2022" y="191"/>
                  </a:lnTo>
                  <a:lnTo>
                    <a:pt x="2021" y="183"/>
                  </a:lnTo>
                  <a:lnTo>
                    <a:pt x="2021" y="185"/>
                  </a:lnTo>
                  <a:lnTo>
                    <a:pt x="2021" y="186"/>
                  </a:lnTo>
                  <a:lnTo>
                    <a:pt x="2021" y="188"/>
                  </a:lnTo>
                  <a:lnTo>
                    <a:pt x="2022" y="191"/>
                  </a:lnTo>
                  <a:close/>
                  <a:moveTo>
                    <a:pt x="1613" y="224"/>
                  </a:moveTo>
                  <a:lnTo>
                    <a:pt x="1613" y="224"/>
                  </a:lnTo>
                  <a:lnTo>
                    <a:pt x="1612" y="219"/>
                  </a:lnTo>
                  <a:lnTo>
                    <a:pt x="1612" y="220"/>
                  </a:lnTo>
                  <a:lnTo>
                    <a:pt x="1613" y="221"/>
                  </a:lnTo>
                  <a:lnTo>
                    <a:pt x="1613" y="223"/>
                  </a:lnTo>
                  <a:lnTo>
                    <a:pt x="1613" y="224"/>
                  </a:lnTo>
                  <a:close/>
                  <a:moveTo>
                    <a:pt x="1024" y="78"/>
                  </a:moveTo>
                  <a:lnTo>
                    <a:pt x="1018" y="82"/>
                  </a:lnTo>
                  <a:lnTo>
                    <a:pt x="1019" y="81"/>
                  </a:lnTo>
                  <a:lnTo>
                    <a:pt x="1021" y="80"/>
                  </a:lnTo>
                  <a:lnTo>
                    <a:pt x="1023" y="79"/>
                  </a:lnTo>
                  <a:lnTo>
                    <a:pt x="1024" y="78"/>
                  </a:lnTo>
                  <a:close/>
                  <a:moveTo>
                    <a:pt x="896" y="165"/>
                  </a:moveTo>
                  <a:lnTo>
                    <a:pt x="894" y="165"/>
                  </a:lnTo>
                  <a:lnTo>
                    <a:pt x="894" y="158"/>
                  </a:lnTo>
                  <a:lnTo>
                    <a:pt x="894" y="159"/>
                  </a:lnTo>
                  <a:lnTo>
                    <a:pt x="894" y="162"/>
                  </a:lnTo>
                  <a:lnTo>
                    <a:pt x="894" y="163"/>
                  </a:lnTo>
                  <a:lnTo>
                    <a:pt x="896" y="165"/>
                  </a:lnTo>
                  <a:close/>
                  <a:moveTo>
                    <a:pt x="836" y="268"/>
                  </a:moveTo>
                  <a:lnTo>
                    <a:pt x="835" y="263"/>
                  </a:lnTo>
                  <a:lnTo>
                    <a:pt x="859" y="248"/>
                  </a:lnTo>
                  <a:lnTo>
                    <a:pt x="846" y="231"/>
                  </a:lnTo>
                  <a:lnTo>
                    <a:pt x="856" y="224"/>
                  </a:lnTo>
                  <a:lnTo>
                    <a:pt x="862" y="226"/>
                  </a:lnTo>
                  <a:lnTo>
                    <a:pt x="866" y="227"/>
                  </a:lnTo>
                  <a:lnTo>
                    <a:pt x="872" y="229"/>
                  </a:lnTo>
                  <a:lnTo>
                    <a:pt x="877" y="230"/>
                  </a:lnTo>
                  <a:lnTo>
                    <a:pt x="891" y="332"/>
                  </a:lnTo>
                  <a:lnTo>
                    <a:pt x="929" y="325"/>
                  </a:lnTo>
                  <a:lnTo>
                    <a:pt x="906" y="220"/>
                  </a:lnTo>
                  <a:lnTo>
                    <a:pt x="988" y="150"/>
                  </a:lnTo>
                  <a:lnTo>
                    <a:pt x="993" y="155"/>
                  </a:lnTo>
                  <a:lnTo>
                    <a:pt x="997" y="158"/>
                  </a:lnTo>
                  <a:lnTo>
                    <a:pt x="1003" y="161"/>
                  </a:lnTo>
                  <a:lnTo>
                    <a:pt x="1008" y="163"/>
                  </a:lnTo>
                  <a:lnTo>
                    <a:pt x="1010" y="177"/>
                  </a:lnTo>
                  <a:lnTo>
                    <a:pt x="990" y="181"/>
                  </a:lnTo>
                  <a:lnTo>
                    <a:pt x="998" y="214"/>
                  </a:lnTo>
                  <a:lnTo>
                    <a:pt x="993" y="215"/>
                  </a:lnTo>
                  <a:lnTo>
                    <a:pt x="1055" y="479"/>
                  </a:lnTo>
                  <a:lnTo>
                    <a:pt x="1058" y="474"/>
                  </a:lnTo>
                  <a:lnTo>
                    <a:pt x="1062" y="470"/>
                  </a:lnTo>
                  <a:lnTo>
                    <a:pt x="1065" y="466"/>
                  </a:lnTo>
                  <a:lnTo>
                    <a:pt x="1069" y="462"/>
                  </a:lnTo>
                  <a:lnTo>
                    <a:pt x="1063" y="503"/>
                  </a:lnTo>
                  <a:lnTo>
                    <a:pt x="1057" y="550"/>
                  </a:lnTo>
                  <a:lnTo>
                    <a:pt x="1052" y="603"/>
                  </a:lnTo>
                  <a:lnTo>
                    <a:pt x="1047" y="659"/>
                  </a:lnTo>
                  <a:lnTo>
                    <a:pt x="1043" y="719"/>
                  </a:lnTo>
                  <a:lnTo>
                    <a:pt x="1038" y="781"/>
                  </a:lnTo>
                  <a:lnTo>
                    <a:pt x="1035" y="846"/>
                  </a:lnTo>
                  <a:lnTo>
                    <a:pt x="1032" y="911"/>
                  </a:lnTo>
                  <a:lnTo>
                    <a:pt x="1019" y="910"/>
                  </a:lnTo>
                  <a:lnTo>
                    <a:pt x="1006" y="907"/>
                  </a:lnTo>
                  <a:lnTo>
                    <a:pt x="994" y="906"/>
                  </a:lnTo>
                  <a:lnTo>
                    <a:pt x="980" y="905"/>
                  </a:lnTo>
                  <a:lnTo>
                    <a:pt x="968" y="903"/>
                  </a:lnTo>
                  <a:lnTo>
                    <a:pt x="955" y="902"/>
                  </a:lnTo>
                  <a:lnTo>
                    <a:pt x="942" y="901"/>
                  </a:lnTo>
                  <a:lnTo>
                    <a:pt x="930" y="898"/>
                  </a:lnTo>
                  <a:lnTo>
                    <a:pt x="917" y="897"/>
                  </a:lnTo>
                  <a:lnTo>
                    <a:pt x="904" y="896"/>
                  </a:lnTo>
                  <a:lnTo>
                    <a:pt x="891" y="895"/>
                  </a:lnTo>
                  <a:lnTo>
                    <a:pt x="879" y="893"/>
                  </a:lnTo>
                  <a:lnTo>
                    <a:pt x="865" y="892"/>
                  </a:lnTo>
                  <a:lnTo>
                    <a:pt x="853" y="891"/>
                  </a:lnTo>
                  <a:lnTo>
                    <a:pt x="840" y="888"/>
                  </a:lnTo>
                  <a:lnTo>
                    <a:pt x="827" y="887"/>
                  </a:lnTo>
                  <a:lnTo>
                    <a:pt x="827" y="644"/>
                  </a:lnTo>
                  <a:lnTo>
                    <a:pt x="822" y="471"/>
                  </a:lnTo>
                  <a:lnTo>
                    <a:pt x="814" y="357"/>
                  </a:lnTo>
                  <a:lnTo>
                    <a:pt x="805" y="289"/>
                  </a:lnTo>
                  <a:lnTo>
                    <a:pt x="836" y="268"/>
                  </a:lnTo>
                  <a:close/>
                </a:path>
              </a:pathLst>
            </a:custGeom>
            <a:solidFill>
              <a:srgbClr val="7FB2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2" name="Freeform 71">
              <a:extLst>
                <a:ext uri="{FF2B5EF4-FFF2-40B4-BE49-F238E27FC236}">
                  <a16:creationId xmlns:a16="http://schemas.microsoft.com/office/drawing/2014/main" id="{075DA55E-F1D4-2878-3A1E-B71E5E139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" y="914"/>
              <a:ext cx="290" cy="138"/>
            </a:xfrm>
            <a:custGeom>
              <a:avLst/>
              <a:gdLst>
                <a:gd name="T0" fmla="*/ 289 w 290"/>
                <a:gd name="T1" fmla="*/ 15 h 138"/>
                <a:gd name="T2" fmla="*/ 289 w 290"/>
                <a:gd name="T3" fmla="*/ 15 h 138"/>
                <a:gd name="T4" fmla="*/ 276 w 290"/>
                <a:gd name="T5" fmla="*/ 19 h 138"/>
                <a:gd name="T6" fmla="*/ 276 w 290"/>
                <a:gd name="T7" fmla="*/ 19 h 138"/>
                <a:gd name="T8" fmla="*/ 274 w 290"/>
                <a:gd name="T9" fmla="*/ 19 h 138"/>
                <a:gd name="T10" fmla="*/ 284 w 290"/>
                <a:gd name="T11" fmla="*/ 15 h 138"/>
                <a:gd name="T12" fmla="*/ 286 w 290"/>
                <a:gd name="T13" fmla="*/ 15 h 138"/>
                <a:gd name="T14" fmla="*/ 284 w 290"/>
                <a:gd name="T15" fmla="*/ 14 h 138"/>
                <a:gd name="T16" fmla="*/ 284 w 290"/>
                <a:gd name="T17" fmla="*/ 13 h 138"/>
                <a:gd name="T18" fmla="*/ 270 w 290"/>
                <a:gd name="T19" fmla="*/ 18 h 138"/>
                <a:gd name="T20" fmla="*/ 269 w 290"/>
                <a:gd name="T21" fmla="*/ 18 h 138"/>
                <a:gd name="T22" fmla="*/ 268 w 290"/>
                <a:gd name="T23" fmla="*/ 18 h 138"/>
                <a:gd name="T24" fmla="*/ 264 w 290"/>
                <a:gd name="T25" fmla="*/ 20 h 138"/>
                <a:gd name="T26" fmla="*/ 261 w 290"/>
                <a:gd name="T27" fmla="*/ 25 h 138"/>
                <a:gd name="T28" fmla="*/ 204 w 290"/>
                <a:gd name="T29" fmla="*/ 47 h 138"/>
                <a:gd name="T30" fmla="*/ 3 w 290"/>
                <a:gd name="T31" fmla="*/ 0 h 138"/>
                <a:gd name="T32" fmla="*/ 1 w 290"/>
                <a:gd name="T33" fmla="*/ 2 h 138"/>
                <a:gd name="T34" fmla="*/ 1 w 290"/>
                <a:gd name="T35" fmla="*/ 7 h 138"/>
                <a:gd name="T36" fmla="*/ 7 w 290"/>
                <a:gd name="T37" fmla="*/ 9 h 138"/>
                <a:gd name="T38" fmla="*/ 21 w 290"/>
                <a:gd name="T39" fmla="*/ 15 h 138"/>
                <a:gd name="T40" fmla="*/ 41 w 290"/>
                <a:gd name="T41" fmla="*/ 23 h 138"/>
                <a:gd name="T42" fmla="*/ 63 w 290"/>
                <a:gd name="T43" fmla="*/ 31 h 138"/>
                <a:gd name="T44" fmla="*/ 51 w 290"/>
                <a:gd name="T45" fmla="*/ 76 h 138"/>
                <a:gd name="T46" fmla="*/ 62 w 290"/>
                <a:gd name="T47" fmla="*/ 83 h 138"/>
                <a:gd name="T48" fmla="*/ 90 w 290"/>
                <a:gd name="T49" fmla="*/ 98 h 138"/>
                <a:gd name="T50" fmla="*/ 142 w 290"/>
                <a:gd name="T51" fmla="*/ 122 h 138"/>
                <a:gd name="T52" fmla="*/ 197 w 290"/>
                <a:gd name="T53" fmla="*/ 73 h 138"/>
                <a:gd name="T54" fmla="*/ 259 w 290"/>
                <a:gd name="T55" fmla="*/ 86 h 138"/>
                <a:gd name="T56" fmla="*/ 262 w 290"/>
                <a:gd name="T57" fmla="*/ 83 h 138"/>
                <a:gd name="T58" fmla="*/ 207 w 290"/>
                <a:gd name="T59" fmla="*/ 48 h 138"/>
                <a:gd name="T60" fmla="*/ 263 w 290"/>
                <a:gd name="T61" fmla="*/ 30 h 138"/>
                <a:gd name="T62" fmla="*/ 268 w 290"/>
                <a:gd name="T63" fmla="*/ 31 h 138"/>
                <a:gd name="T64" fmla="*/ 271 w 290"/>
                <a:gd name="T65" fmla="*/ 31 h 138"/>
                <a:gd name="T66" fmla="*/ 272 w 290"/>
                <a:gd name="T67" fmla="*/ 30 h 138"/>
                <a:gd name="T68" fmla="*/ 274 w 290"/>
                <a:gd name="T69" fmla="*/ 30 h 138"/>
                <a:gd name="T70" fmla="*/ 288 w 290"/>
                <a:gd name="T71" fmla="*/ 25 h 138"/>
                <a:gd name="T72" fmla="*/ 288 w 290"/>
                <a:gd name="T73" fmla="*/ 24 h 138"/>
                <a:gd name="T74" fmla="*/ 288 w 290"/>
                <a:gd name="T75" fmla="*/ 23 h 138"/>
                <a:gd name="T76" fmla="*/ 287 w 290"/>
                <a:gd name="T77" fmla="*/ 23 h 138"/>
                <a:gd name="T78" fmla="*/ 277 w 290"/>
                <a:gd name="T79" fmla="*/ 26 h 138"/>
                <a:gd name="T80" fmla="*/ 277 w 290"/>
                <a:gd name="T81" fmla="*/ 26 h 138"/>
                <a:gd name="T82" fmla="*/ 277 w 290"/>
                <a:gd name="T83" fmla="*/ 26 h 138"/>
                <a:gd name="T84" fmla="*/ 288 w 290"/>
                <a:gd name="T85" fmla="*/ 21 h 138"/>
                <a:gd name="T86" fmla="*/ 289 w 290"/>
                <a:gd name="T87" fmla="*/ 20 h 138"/>
                <a:gd name="T88" fmla="*/ 289 w 290"/>
                <a:gd name="T89" fmla="*/ 19 h 138"/>
                <a:gd name="T90" fmla="*/ 288 w 290"/>
                <a:gd name="T91" fmla="*/ 19 h 138"/>
                <a:gd name="T92" fmla="*/ 277 w 290"/>
                <a:gd name="T93" fmla="*/ 23 h 138"/>
                <a:gd name="T94" fmla="*/ 277 w 290"/>
                <a:gd name="T95" fmla="*/ 23 h 138"/>
                <a:gd name="T96" fmla="*/ 277 w 290"/>
                <a:gd name="T97" fmla="*/ 23 h 138"/>
                <a:gd name="T98" fmla="*/ 277 w 290"/>
                <a:gd name="T99" fmla="*/ 21 h 138"/>
                <a:gd name="T100" fmla="*/ 277 w 290"/>
                <a:gd name="T101" fmla="*/ 21 h 138"/>
                <a:gd name="T102" fmla="*/ 289 w 290"/>
                <a:gd name="T103" fmla="*/ 17 h 138"/>
                <a:gd name="T104" fmla="*/ 290 w 290"/>
                <a:gd name="T105" fmla="*/ 17 h 13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90"/>
                <a:gd name="T160" fmla="*/ 0 h 138"/>
                <a:gd name="T161" fmla="*/ 290 w 290"/>
                <a:gd name="T162" fmla="*/ 138 h 13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90" h="138">
                  <a:moveTo>
                    <a:pt x="290" y="16"/>
                  </a:moveTo>
                  <a:lnTo>
                    <a:pt x="289" y="15"/>
                  </a:lnTo>
                  <a:lnTo>
                    <a:pt x="288" y="15"/>
                  </a:lnTo>
                  <a:lnTo>
                    <a:pt x="276" y="19"/>
                  </a:lnTo>
                  <a:lnTo>
                    <a:pt x="274" y="19"/>
                  </a:lnTo>
                  <a:lnTo>
                    <a:pt x="284" y="16"/>
                  </a:lnTo>
                  <a:lnTo>
                    <a:pt x="284" y="15"/>
                  </a:lnTo>
                  <a:lnTo>
                    <a:pt x="286" y="15"/>
                  </a:lnTo>
                  <a:lnTo>
                    <a:pt x="286" y="14"/>
                  </a:lnTo>
                  <a:lnTo>
                    <a:pt x="284" y="14"/>
                  </a:lnTo>
                  <a:lnTo>
                    <a:pt x="284" y="13"/>
                  </a:lnTo>
                  <a:lnTo>
                    <a:pt x="283" y="13"/>
                  </a:lnTo>
                  <a:lnTo>
                    <a:pt x="270" y="18"/>
                  </a:lnTo>
                  <a:lnTo>
                    <a:pt x="269" y="18"/>
                  </a:lnTo>
                  <a:lnTo>
                    <a:pt x="268" y="18"/>
                  </a:lnTo>
                  <a:lnTo>
                    <a:pt x="267" y="19"/>
                  </a:lnTo>
                  <a:lnTo>
                    <a:pt x="264" y="20"/>
                  </a:lnTo>
                  <a:lnTo>
                    <a:pt x="262" y="23"/>
                  </a:lnTo>
                  <a:lnTo>
                    <a:pt x="261" y="25"/>
                  </a:lnTo>
                  <a:lnTo>
                    <a:pt x="261" y="27"/>
                  </a:lnTo>
                  <a:lnTo>
                    <a:pt x="204" y="47"/>
                  </a:lnTo>
                  <a:lnTo>
                    <a:pt x="152" y="16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8"/>
                  </a:lnTo>
                  <a:lnTo>
                    <a:pt x="7" y="9"/>
                  </a:lnTo>
                  <a:lnTo>
                    <a:pt x="13" y="11"/>
                  </a:lnTo>
                  <a:lnTo>
                    <a:pt x="21" y="15"/>
                  </a:lnTo>
                  <a:lnTo>
                    <a:pt x="30" y="18"/>
                  </a:lnTo>
                  <a:lnTo>
                    <a:pt x="41" y="23"/>
                  </a:lnTo>
                  <a:lnTo>
                    <a:pt x="52" y="27"/>
                  </a:lnTo>
                  <a:lnTo>
                    <a:pt x="63" y="31"/>
                  </a:lnTo>
                  <a:lnTo>
                    <a:pt x="50" y="75"/>
                  </a:lnTo>
                  <a:lnTo>
                    <a:pt x="51" y="76"/>
                  </a:lnTo>
                  <a:lnTo>
                    <a:pt x="55" y="78"/>
                  </a:lnTo>
                  <a:lnTo>
                    <a:pt x="62" y="83"/>
                  </a:lnTo>
                  <a:lnTo>
                    <a:pt x="74" y="90"/>
                  </a:lnTo>
                  <a:lnTo>
                    <a:pt x="90" y="98"/>
                  </a:lnTo>
                  <a:lnTo>
                    <a:pt x="113" y="110"/>
                  </a:lnTo>
                  <a:lnTo>
                    <a:pt x="142" y="122"/>
                  </a:lnTo>
                  <a:lnTo>
                    <a:pt x="177" y="138"/>
                  </a:lnTo>
                  <a:lnTo>
                    <a:pt x="197" y="73"/>
                  </a:lnTo>
                  <a:lnTo>
                    <a:pt x="258" y="86"/>
                  </a:lnTo>
                  <a:lnTo>
                    <a:pt x="259" y="86"/>
                  </a:lnTo>
                  <a:lnTo>
                    <a:pt x="261" y="85"/>
                  </a:lnTo>
                  <a:lnTo>
                    <a:pt x="262" y="83"/>
                  </a:lnTo>
                  <a:lnTo>
                    <a:pt x="261" y="81"/>
                  </a:lnTo>
                  <a:lnTo>
                    <a:pt x="207" y="48"/>
                  </a:lnTo>
                  <a:lnTo>
                    <a:pt x="261" y="29"/>
                  </a:lnTo>
                  <a:lnTo>
                    <a:pt x="263" y="30"/>
                  </a:lnTo>
                  <a:lnTo>
                    <a:pt x="266" y="31"/>
                  </a:lnTo>
                  <a:lnTo>
                    <a:pt x="268" y="31"/>
                  </a:lnTo>
                  <a:lnTo>
                    <a:pt x="271" y="31"/>
                  </a:lnTo>
                  <a:lnTo>
                    <a:pt x="272" y="30"/>
                  </a:lnTo>
                  <a:lnTo>
                    <a:pt x="273" y="30"/>
                  </a:lnTo>
                  <a:lnTo>
                    <a:pt x="274" y="30"/>
                  </a:lnTo>
                  <a:lnTo>
                    <a:pt x="287" y="25"/>
                  </a:lnTo>
                  <a:lnTo>
                    <a:pt x="288" y="25"/>
                  </a:lnTo>
                  <a:lnTo>
                    <a:pt x="288" y="24"/>
                  </a:lnTo>
                  <a:lnTo>
                    <a:pt x="288" y="23"/>
                  </a:lnTo>
                  <a:lnTo>
                    <a:pt x="287" y="23"/>
                  </a:lnTo>
                  <a:lnTo>
                    <a:pt x="286" y="23"/>
                  </a:lnTo>
                  <a:lnTo>
                    <a:pt x="277" y="26"/>
                  </a:lnTo>
                  <a:lnTo>
                    <a:pt x="288" y="21"/>
                  </a:lnTo>
                  <a:lnTo>
                    <a:pt x="289" y="20"/>
                  </a:lnTo>
                  <a:lnTo>
                    <a:pt x="289" y="19"/>
                  </a:lnTo>
                  <a:lnTo>
                    <a:pt x="288" y="19"/>
                  </a:lnTo>
                  <a:lnTo>
                    <a:pt x="277" y="23"/>
                  </a:lnTo>
                  <a:lnTo>
                    <a:pt x="277" y="21"/>
                  </a:lnTo>
                  <a:lnTo>
                    <a:pt x="289" y="17"/>
                  </a:lnTo>
                  <a:lnTo>
                    <a:pt x="290" y="17"/>
                  </a:lnTo>
                  <a:lnTo>
                    <a:pt x="290" y="16"/>
                  </a:lnTo>
                  <a:close/>
                </a:path>
              </a:pathLst>
            </a:custGeom>
            <a:solidFill>
              <a:srgbClr val="7FB2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3" name="Freeform 72">
              <a:extLst>
                <a:ext uri="{FF2B5EF4-FFF2-40B4-BE49-F238E27FC236}">
                  <a16:creationId xmlns:a16="http://schemas.microsoft.com/office/drawing/2014/main" id="{BD57D813-759E-B2D2-BC11-1D036A266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" y="899"/>
              <a:ext cx="206" cy="124"/>
            </a:xfrm>
            <a:custGeom>
              <a:avLst/>
              <a:gdLst>
                <a:gd name="T0" fmla="*/ 95 w 206"/>
                <a:gd name="T1" fmla="*/ 31 h 124"/>
                <a:gd name="T2" fmla="*/ 18 w 206"/>
                <a:gd name="T3" fmla="*/ 42 h 124"/>
                <a:gd name="T4" fmla="*/ 19 w 206"/>
                <a:gd name="T5" fmla="*/ 39 h 124"/>
                <a:gd name="T6" fmla="*/ 16 w 206"/>
                <a:gd name="T7" fmla="*/ 35 h 124"/>
                <a:gd name="T8" fmla="*/ 16 w 206"/>
                <a:gd name="T9" fmla="*/ 34 h 124"/>
                <a:gd name="T10" fmla="*/ 15 w 206"/>
                <a:gd name="T11" fmla="*/ 34 h 124"/>
                <a:gd name="T12" fmla="*/ 7 w 206"/>
                <a:gd name="T13" fmla="*/ 25 h 124"/>
                <a:gd name="T14" fmla="*/ 6 w 206"/>
                <a:gd name="T15" fmla="*/ 25 h 124"/>
                <a:gd name="T16" fmla="*/ 6 w 206"/>
                <a:gd name="T17" fmla="*/ 26 h 124"/>
                <a:gd name="T18" fmla="*/ 6 w 206"/>
                <a:gd name="T19" fmla="*/ 26 h 124"/>
                <a:gd name="T20" fmla="*/ 6 w 206"/>
                <a:gd name="T21" fmla="*/ 28 h 124"/>
                <a:gd name="T22" fmla="*/ 12 w 206"/>
                <a:gd name="T23" fmla="*/ 33 h 124"/>
                <a:gd name="T24" fmla="*/ 10 w 206"/>
                <a:gd name="T25" fmla="*/ 33 h 124"/>
                <a:gd name="T26" fmla="*/ 3 w 206"/>
                <a:gd name="T27" fmla="*/ 25 h 124"/>
                <a:gd name="T28" fmla="*/ 3 w 206"/>
                <a:gd name="T29" fmla="*/ 25 h 124"/>
                <a:gd name="T30" fmla="*/ 2 w 206"/>
                <a:gd name="T31" fmla="*/ 25 h 124"/>
                <a:gd name="T32" fmla="*/ 2 w 206"/>
                <a:gd name="T33" fmla="*/ 26 h 124"/>
                <a:gd name="T34" fmla="*/ 3 w 206"/>
                <a:gd name="T35" fmla="*/ 28 h 124"/>
                <a:gd name="T36" fmla="*/ 9 w 206"/>
                <a:gd name="T37" fmla="*/ 34 h 124"/>
                <a:gd name="T38" fmla="*/ 9 w 206"/>
                <a:gd name="T39" fmla="*/ 34 h 124"/>
                <a:gd name="T40" fmla="*/ 8 w 206"/>
                <a:gd name="T41" fmla="*/ 34 h 124"/>
                <a:gd name="T42" fmla="*/ 8 w 206"/>
                <a:gd name="T43" fmla="*/ 34 h 124"/>
                <a:gd name="T44" fmla="*/ 3 w 206"/>
                <a:gd name="T45" fmla="*/ 29 h 124"/>
                <a:gd name="T46" fmla="*/ 3 w 206"/>
                <a:gd name="T47" fmla="*/ 29 h 124"/>
                <a:gd name="T48" fmla="*/ 2 w 206"/>
                <a:gd name="T49" fmla="*/ 29 h 124"/>
                <a:gd name="T50" fmla="*/ 2 w 206"/>
                <a:gd name="T51" fmla="*/ 29 h 124"/>
                <a:gd name="T52" fmla="*/ 2 w 206"/>
                <a:gd name="T53" fmla="*/ 30 h 124"/>
                <a:gd name="T54" fmla="*/ 8 w 206"/>
                <a:gd name="T55" fmla="*/ 36 h 124"/>
                <a:gd name="T56" fmla="*/ 8 w 206"/>
                <a:gd name="T57" fmla="*/ 36 h 124"/>
                <a:gd name="T58" fmla="*/ 3 w 206"/>
                <a:gd name="T59" fmla="*/ 32 h 124"/>
                <a:gd name="T60" fmla="*/ 3 w 206"/>
                <a:gd name="T61" fmla="*/ 31 h 124"/>
                <a:gd name="T62" fmla="*/ 2 w 206"/>
                <a:gd name="T63" fmla="*/ 32 h 124"/>
                <a:gd name="T64" fmla="*/ 0 w 206"/>
                <a:gd name="T65" fmla="*/ 32 h 124"/>
                <a:gd name="T66" fmla="*/ 2 w 206"/>
                <a:gd name="T67" fmla="*/ 33 h 124"/>
                <a:gd name="T68" fmla="*/ 9 w 206"/>
                <a:gd name="T69" fmla="*/ 41 h 124"/>
                <a:gd name="T70" fmla="*/ 10 w 206"/>
                <a:gd name="T71" fmla="*/ 41 h 124"/>
                <a:gd name="T72" fmla="*/ 10 w 206"/>
                <a:gd name="T73" fmla="*/ 42 h 124"/>
                <a:gd name="T74" fmla="*/ 14 w 206"/>
                <a:gd name="T75" fmla="*/ 44 h 124"/>
                <a:gd name="T76" fmla="*/ 17 w 206"/>
                <a:gd name="T77" fmla="*/ 44 h 124"/>
                <a:gd name="T78" fmla="*/ 23 w 206"/>
                <a:gd name="T79" fmla="*/ 92 h 124"/>
                <a:gd name="T80" fmla="*/ 24 w 206"/>
                <a:gd name="T81" fmla="*/ 96 h 124"/>
                <a:gd name="T82" fmla="*/ 26 w 206"/>
                <a:gd name="T83" fmla="*/ 97 h 124"/>
                <a:gd name="T84" fmla="*/ 91 w 206"/>
                <a:gd name="T85" fmla="*/ 124 h 124"/>
                <a:gd name="T86" fmla="*/ 134 w 206"/>
                <a:gd name="T87" fmla="*/ 94 h 124"/>
                <a:gd name="T88" fmla="*/ 160 w 206"/>
                <a:gd name="T89" fmla="*/ 74 h 124"/>
                <a:gd name="T90" fmla="*/ 172 w 206"/>
                <a:gd name="T91" fmla="*/ 63 h 124"/>
                <a:gd name="T92" fmla="*/ 176 w 206"/>
                <a:gd name="T93" fmla="*/ 60 h 124"/>
                <a:gd name="T94" fmla="*/ 169 w 206"/>
                <a:gd name="T95" fmla="*/ 26 h 124"/>
                <a:gd name="T96" fmla="*/ 183 w 206"/>
                <a:gd name="T97" fmla="*/ 16 h 124"/>
                <a:gd name="T98" fmla="*/ 196 w 206"/>
                <a:gd name="T99" fmla="*/ 10 h 124"/>
                <a:gd name="T100" fmla="*/ 204 w 206"/>
                <a:gd name="T101" fmla="*/ 5 h 124"/>
                <a:gd name="T102" fmla="*/ 206 w 206"/>
                <a:gd name="T103" fmla="*/ 3 h 124"/>
                <a:gd name="T104" fmla="*/ 204 w 206"/>
                <a:gd name="T105" fmla="*/ 0 h 12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6"/>
                <a:gd name="T160" fmla="*/ 0 h 124"/>
                <a:gd name="T161" fmla="*/ 206 w 206"/>
                <a:gd name="T162" fmla="*/ 124 h 12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6" h="124">
                  <a:moveTo>
                    <a:pt x="202" y="0"/>
                  </a:moveTo>
                  <a:lnTo>
                    <a:pt x="95" y="31"/>
                  </a:lnTo>
                  <a:lnTo>
                    <a:pt x="47" y="71"/>
                  </a:lnTo>
                  <a:lnTo>
                    <a:pt x="18" y="42"/>
                  </a:lnTo>
                  <a:lnTo>
                    <a:pt x="19" y="41"/>
                  </a:lnTo>
                  <a:lnTo>
                    <a:pt x="19" y="39"/>
                  </a:lnTo>
                  <a:lnTo>
                    <a:pt x="18" y="38"/>
                  </a:lnTo>
                  <a:lnTo>
                    <a:pt x="16" y="35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5" y="33"/>
                  </a:lnTo>
                  <a:lnTo>
                    <a:pt x="7" y="25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3" y="28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30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3" y="32"/>
                  </a:lnTo>
                  <a:lnTo>
                    <a:pt x="3" y="31"/>
                  </a:lnTo>
                  <a:lnTo>
                    <a:pt x="2" y="31"/>
                  </a:lnTo>
                  <a:lnTo>
                    <a:pt x="2" y="32"/>
                  </a:lnTo>
                  <a:lnTo>
                    <a:pt x="0" y="32"/>
                  </a:lnTo>
                  <a:lnTo>
                    <a:pt x="2" y="33"/>
                  </a:lnTo>
                  <a:lnTo>
                    <a:pt x="9" y="41"/>
                  </a:lnTo>
                  <a:lnTo>
                    <a:pt x="10" y="41"/>
                  </a:lnTo>
                  <a:lnTo>
                    <a:pt x="10" y="42"/>
                  </a:lnTo>
                  <a:lnTo>
                    <a:pt x="13" y="43"/>
                  </a:lnTo>
                  <a:lnTo>
                    <a:pt x="14" y="44"/>
                  </a:lnTo>
                  <a:lnTo>
                    <a:pt x="16" y="44"/>
                  </a:lnTo>
                  <a:lnTo>
                    <a:pt x="17" y="44"/>
                  </a:lnTo>
                  <a:lnTo>
                    <a:pt x="46" y="72"/>
                  </a:lnTo>
                  <a:lnTo>
                    <a:pt x="23" y="92"/>
                  </a:lnTo>
                  <a:lnTo>
                    <a:pt x="23" y="94"/>
                  </a:lnTo>
                  <a:lnTo>
                    <a:pt x="24" y="96"/>
                  </a:lnTo>
                  <a:lnTo>
                    <a:pt x="25" y="97"/>
                  </a:lnTo>
                  <a:lnTo>
                    <a:pt x="26" y="97"/>
                  </a:lnTo>
                  <a:lnTo>
                    <a:pt x="68" y="79"/>
                  </a:lnTo>
                  <a:lnTo>
                    <a:pt x="91" y="124"/>
                  </a:lnTo>
                  <a:lnTo>
                    <a:pt x="115" y="108"/>
                  </a:lnTo>
                  <a:lnTo>
                    <a:pt x="134" y="94"/>
                  </a:lnTo>
                  <a:lnTo>
                    <a:pt x="149" y="83"/>
                  </a:lnTo>
                  <a:lnTo>
                    <a:pt x="160" y="74"/>
                  </a:lnTo>
                  <a:lnTo>
                    <a:pt x="168" y="68"/>
                  </a:lnTo>
                  <a:lnTo>
                    <a:pt x="172" y="63"/>
                  </a:lnTo>
                  <a:lnTo>
                    <a:pt x="175" y="61"/>
                  </a:lnTo>
                  <a:lnTo>
                    <a:pt x="176" y="60"/>
                  </a:lnTo>
                  <a:lnTo>
                    <a:pt x="161" y="31"/>
                  </a:lnTo>
                  <a:lnTo>
                    <a:pt x="169" y="26"/>
                  </a:lnTo>
                  <a:lnTo>
                    <a:pt x="177" y="21"/>
                  </a:lnTo>
                  <a:lnTo>
                    <a:pt x="183" y="16"/>
                  </a:lnTo>
                  <a:lnTo>
                    <a:pt x="190" y="13"/>
                  </a:lnTo>
                  <a:lnTo>
                    <a:pt x="196" y="10"/>
                  </a:lnTo>
                  <a:lnTo>
                    <a:pt x="200" y="6"/>
                  </a:lnTo>
                  <a:lnTo>
                    <a:pt x="204" y="5"/>
                  </a:lnTo>
                  <a:lnTo>
                    <a:pt x="205" y="4"/>
                  </a:lnTo>
                  <a:lnTo>
                    <a:pt x="206" y="3"/>
                  </a:lnTo>
                  <a:lnTo>
                    <a:pt x="205" y="1"/>
                  </a:lnTo>
                  <a:lnTo>
                    <a:pt x="204" y="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7FB2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4" name="Freeform 73">
              <a:extLst>
                <a:ext uri="{FF2B5EF4-FFF2-40B4-BE49-F238E27FC236}">
                  <a16:creationId xmlns:a16="http://schemas.microsoft.com/office/drawing/2014/main" id="{6E8665A0-A8AD-D695-7A52-F931A3B3D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8" y="2192"/>
              <a:ext cx="119" cy="624"/>
            </a:xfrm>
            <a:custGeom>
              <a:avLst/>
              <a:gdLst>
                <a:gd name="T0" fmla="*/ 0 w 119"/>
                <a:gd name="T1" fmla="*/ 28 h 624"/>
                <a:gd name="T2" fmla="*/ 10 w 119"/>
                <a:gd name="T3" fmla="*/ 26 h 624"/>
                <a:gd name="T4" fmla="*/ 20 w 119"/>
                <a:gd name="T5" fmla="*/ 22 h 624"/>
                <a:gd name="T6" fmla="*/ 28 w 119"/>
                <a:gd name="T7" fmla="*/ 15 h 624"/>
                <a:gd name="T8" fmla="*/ 37 w 119"/>
                <a:gd name="T9" fmla="*/ 8 h 624"/>
                <a:gd name="T10" fmla="*/ 45 w 119"/>
                <a:gd name="T11" fmla="*/ 3 h 624"/>
                <a:gd name="T12" fmla="*/ 54 w 119"/>
                <a:gd name="T13" fmla="*/ 0 h 624"/>
                <a:gd name="T14" fmla="*/ 64 w 119"/>
                <a:gd name="T15" fmla="*/ 0 h 624"/>
                <a:gd name="T16" fmla="*/ 76 w 119"/>
                <a:gd name="T17" fmla="*/ 5 h 624"/>
                <a:gd name="T18" fmla="*/ 93 w 119"/>
                <a:gd name="T19" fmla="*/ 53 h 624"/>
                <a:gd name="T20" fmla="*/ 105 w 119"/>
                <a:gd name="T21" fmla="*/ 100 h 624"/>
                <a:gd name="T22" fmla="*/ 114 w 119"/>
                <a:gd name="T23" fmla="*/ 149 h 624"/>
                <a:gd name="T24" fmla="*/ 119 w 119"/>
                <a:gd name="T25" fmla="*/ 201 h 624"/>
                <a:gd name="T26" fmla="*/ 119 w 119"/>
                <a:gd name="T27" fmla="*/ 263 h 624"/>
                <a:gd name="T28" fmla="*/ 114 w 119"/>
                <a:gd name="T29" fmla="*/ 335 h 624"/>
                <a:gd name="T30" fmla="*/ 103 w 119"/>
                <a:gd name="T31" fmla="*/ 421 h 624"/>
                <a:gd name="T32" fmla="*/ 87 w 119"/>
                <a:gd name="T33" fmla="*/ 523 h 624"/>
                <a:gd name="T34" fmla="*/ 84 w 119"/>
                <a:gd name="T35" fmla="*/ 527 h 624"/>
                <a:gd name="T36" fmla="*/ 75 w 119"/>
                <a:gd name="T37" fmla="*/ 538 h 624"/>
                <a:gd name="T38" fmla="*/ 63 w 119"/>
                <a:gd name="T39" fmla="*/ 554 h 624"/>
                <a:gd name="T40" fmla="*/ 49 w 119"/>
                <a:gd name="T41" fmla="*/ 572 h 624"/>
                <a:gd name="T42" fmla="*/ 34 w 119"/>
                <a:gd name="T43" fmla="*/ 590 h 624"/>
                <a:gd name="T44" fmla="*/ 20 w 119"/>
                <a:gd name="T45" fmla="*/ 607 h 624"/>
                <a:gd name="T46" fmla="*/ 10 w 119"/>
                <a:gd name="T47" fmla="*/ 619 h 624"/>
                <a:gd name="T48" fmla="*/ 4 w 119"/>
                <a:gd name="T49" fmla="*/ 624 h 624"/>
                <a:gd name="T50" fmla="*/ 4 w 119"/>
                <a:gd name="T51" fmla="*/ 622 h 624"/>
                <a:gd name="T52" fmla="*/ 8 w 119"/>
                <a:gd name="T53" fmla="*/ 614 h 624"/>
                <a:gd name="T54" fmla="*/ 14 w 119"/>
                <a:gd name="T55" fmla="*/ 603 h 624"/>
                <a:gd name="T56" fmla="*/ 21 w 119"/>
                <a:gd name="T57" fmla="*/ 590 h 624"/>
                <a:gd name="T58" fmla="*/ 30 w 119"/>
                <a:gd name="T59" fmla="*/ 575 h 624"/>
                <a:gd name="T60" fmla="*/ 39 w 119"/>
                <a:gd name="T61" fmla="*/ 562 h 624"/>
                <a:gd name="T62" fmla="*/ 46 w 119"/>
                <a:gd name="T63" fmla="*/ 548 h 624"/>
                <a:gd name="T64" fmla="*/ 52 w 119"/>
                <a:gd name="T65" fmla="*/ 538 h 624"/>
                <a:gd name="T66" fmla="*/ 65 w 119"/>
                <a:gd name="T67" fmla="*/ 496 h 624"/>
                <a:gd name="T68" fmla="*/ 69 w 119"/>
                <a:gd name="T69" fmla="*/ 442 h 624"/>
                <a:gd name="T70" fmla="*/ 66 w 119"/>
                <a:gd name="T71" fmla="*/ 381 h 624"/>
                <a:gd name="T72" fmla="*/ 58 w 119"/>
                <a:gd name="T73" fmla="*/ 314 h 624"/>
                <a:gd name="T74" fmla="*/ 46 w 119"/>
                <a:gd name="T75" fmla="*/ 247 h 624"/>
                <a:gd name="T76" fmla="*/ 33 w 119"/>
                <a:gd name="T77" fmla="*/ 181 h 624"/>
                <a:gd name="T78" fmla="*/ 20 w 119"/>
                <a:gd name="T79" fmla="*/ 121 h 624"/>
                <a:gd name="T80" fmla="*/ 9 w 119"/>
                <a:gd name="T81" fmla="*/ 70 h 624"/>
                <a:gd name="T82" fmla="*/ 7 w 119"/>
                <a:gd name="T83" fmla="*/ 60 h 624"/>
                <a:gd name="T84" fmla="*/ 5 w 119"/>
                <a:gd name="T85" fmla="*/ 48 h 624"/>
                <a:gd name="T86" fmla="*/ 2 w 119"/>
                <a:gd name="T87" fmla="*/ 38 h 624"/>
                <a:gd name="T88" fmla="*/ 0 w 119"/>
                <a:gd name="T89" fmla="*/ 28 h 62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9"/>
                <a:gd name="T136" fmla="*/ 0 h 624"/>
                <a:gd name="T137" fmla="*/ 119 w 119"/>
                <a:gd name="T138" fmla="*/ 624 h 62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9" h="624">
                  <a:moveTo>
                    <a:pt x="0" y="28"/>
                  </a:moveTo>
                  <a:lnTo>
                    <a:pt x="10" y="26"/>
                  </a:lnTo>
                  <a:lnTo>
                    <a:pt x="20" y="22"/>
                  </a:lnTo>
                  <a:lnTo>
                    <a:pt x="28" y="15"/>
                  </a:lnTo>
                  <a:lnTo>
                    <a:pt x="37" y="8"/>
                  </a:lnTo>
                  <a:lnTo>
                    <a:pt x="45" y="3"/>
                  </a:lnTo>
                  <a:lnTo>
                    <a:pt x="54" y="0"/>
                  </a:lnTo>
                  <a:lnTo>
                    <a:pt x="64" y="0"/>
                  </a:lnTo>
                  <a:lnTo>
                    <a:pt x="76" y="5"/>
                  </a:lnTo>
                  <a:lnTo>
                    <a:pt x="93" y="53"/>
                  </a:lnTo>
                  <a:lnTo>
                    <a:pt x="105" y="100"/>
                  </a:lnTo>
                  <a:lnTo>
                    <a:pt x="114" y="149"/>
                  </a:lnTo>
                  <a:lnTo>
                    <a:pt x="119" y="201"/>
                  </a:lnTo>
                  <a:lnTo>
                    <a:pt x="119" y="263"/>
                  </a:lnTo>
                  <a:lnTo>
                    <a:pt x="114" y="335"/>
                  </a:lnTo>
                  <a:lnTo>
                    <a:pt x="103" y="421"/>
                  </a:lnTo>
                  <a:lnTo>
                    <a:pt x="87" y="523"/>
                  </a:lnTo>
                  <a:lnTo>
                    <a:pt x="84" y="527"/>
                  </a:lnTo>
                  <a:lnTo>
                    <a:pt x="75" y="538"/>
                  </a:lnTo>
                  <a:lnTo>
                    <a:pt x="63" y="554"/>
                  </a:lnTo>
                  <a:lnTo>
                    <a:pt x="49" y="572"/>
                  </a:lnTo>
                  <a:lnTo>
                    <a:pt x="34" y="590"/>
                  </a:lnTo>
                  <a:lnTo>
                    <a:pt x="20" y="607"/>
                  </a:lnTo>
                  <a:lnTo>
                    <a:pt x="10" y="619"/>
                  </a:lnTo>
                  <a:lnTo>
                    <a:pt x="4" y="624"/>
                  </a:lnTo>
                  <a:lnTo>
                    <a:pt x="4" y="622"/>
                  </a:lnTo>
                  <a:lnTo>
                    <a:pt x="8" y="614"/>
                  </a:lnTo>
                  <a:lnTo>
                    <a:pt x="14" y="603"/>
                  </a:lnTo>
                  <a:lnTo>
                    <a:pt x="21" y="590"/>
                  </a:lnTo>
                  <a:lnTo>
                    <a:pt x="30" y="575"/>
                  </a:lnTo>
                  <a:lnTo>
                    <a:pt x="39" y="562"/>
                  </a:lnTo>
                  <a:lnTo>
                    <a:pt x="46" y="548"/>
                  </a:lnTo>
                  <a:lnTo>
                    <a:pt x="52" y="538"/>
                  </a:lnTo>
                  <a:lnTo>
                    <a:pt x="65" y="496"/>
                  </a:lnTo>
                  <a:lnTo>
                    <a:pt x="69" y="442"/>
                  </a:lnTo>
                  <a:lnTo>
                    <a:pt x="66" y="381"/>
                  </a:lnTo>
                  <a:lnTo>
                    <a:pt x="58" y="314"/>
                  </a:lnTo>
                  <a:lnTo>
                    <a:pt x="46" y="247"/>
                  </a:lnTo>
                  <a:lnTo>
                    <a:pt x="33" y="181"/>
                  </a:lnTo>
                  <a:lnTo>
                    <a:pt x="20" y="121"/>
                  </a:lnTo>
                  <a:lnTo>
                    <a:pt x="9" y="70"/>
                  </a:lnTo>
                  <a:lnTo>
                    <a:pt x="7" y="60"/>
                  </a:lnTo>
                  <a:lnTo>
                    <a:pt x="5" y="48"/>
                  </a:lnTo>
                  <a:lnTo>
                    <a:pt x="2" y="3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Freeform 74">
              <a:extLst>
                <a:ext uri="{FF2B5EF4-FFF2-40B4-BE49-F238E27FC236}">
                  <a16:creationId xmlns:a16="http://schemas.microsoft.com/office/drawing/2014/main" id="{0D62480B-A3A2-0EDA-0FC6-4E4CD83B7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2" y="2669"/>
              <a:ext cx="50" cy="193"/>
            </a:xfrm>
            <a:custGeom>
              <a:avLst/>
              <a:gdLst>
                <a:gd name="T0" fmla="*/ 13 w 50"/>
                <a:gd name="T1" fmla="*/ 12 h 193"/>
                <a:gd name="T2" fmla="*/ 1 w 50"/>
                <a:gd name="T3" fmla="*/ 132 h 193"/>
                <a:gd name="T4" fmla="*/ 1 w 50"/>
                <a:gd name="T5" fmla="*/ 133 h 193"/>
                <a:gd name="T6" fmla="*/ 0 w 50"/>
                <a:gd name="T7" fmla="*/ 137 h 193"/>
                <a:gd name="T8" fmla="*/ 2 w 50"/>
                <a:gd name="T9" fmla="*/ 150 h 193"/>
                <a:gd name="T10" fmla="*/ 9 w 50"/>
                <a:gd name="T11" fmla="*/ 171 h 193"/>
                <a:gd name="T12" fmla="*/ 12 w 50"/>
                <a:gd name="T13" fmla="*/ 181 h 193"/>
                <a:gd name="T14" fmla="*/ 16 w 50"/>
                <a:gd name="T15" fmla="*/ 189 h 193"/>
                <a:gd name="T16" fmla="*/ 18 w 50"/>
                <a:gd name="T17" fmla="*/ 193 h 193"/>
                <a:gd name="T18" fmla="*/ 21 w 50"/>
                <a:gd name="T19" fmla="*/ 193 h 193"/>
                <a:gd name="T20" fmla="*/ 24 w 50"/>
                <a:gd name="T21" fmla="*/ 191 h 193"/>
                <a:gd name="T22" fmla="*/ 28 w 50"/>
                <a:gd name="T23" fmla="*/ 185 h 193"/>
                <a:gd name="T24" fmla="*/ 32 w 50"/>
                <a:gd name="T25" fmla="*/ 178 h 193"/>
                <a:gd name="T26" fmla="*/ 39 w 50"/>
                <a:gd name="T27" fmla="*/ 166 h 193"/>
                <a:gd name="T28" fmla="*/ 47 w 50"/>
                <a:gd name="T29" fmla="*/ 150 h 193"/>
                <a:gd name="T30" fmla="*/ 50 w 50"/>
                <a:gd name="T31" fmla="*/ 136 h 193"/>
                <a:gd name="T32" fmla="*/ 50 w 50"/>
                <a:gd name="T33" fmla="*/ 128 h 193"/>
                <a:gd name="T34" fmla="*/ 50 w 50"/>
                <a:gd name="T35" fmla="*/ 126 h 193"/>
                <a:gd name="T36" fmla="*/ 45 w 50"/>
                <a:gd name="T37" fmla="*/ 66 h 193"/>
                <a:gd name="T38" fmla="*/ 41 w 50"/>
                <a:gd name="T39" fmla="*/ 50 h 193"/>
                <a:gd name="T40" fmla="*/ 32 w 50"/>
                <a:gd name="T41" fmla="*/ 20 h 193"/>
                <a:gd name="T42" fmla="*/ 22 w 50"/>
                <a:gd name="T43" fmla="*/ 0 h 193"/>
                <a:gd name="T44" fmla="*/ 13 w 50"/>
                <a:gd name="T45" fmla="*/ 12 h 1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"/>
                <a:gd name="T70" fmla="*/ 0 h 193"/>
                <a:gd name="T71" fmla="*/ 50 w 50"/>
                <a:gd name="T72" fmla="*/ 193 h 1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" h="193">
                  <a:moveTo>
                    <a:pt x="13" y="12"/>
                  </a:moveTo>
                  <a:lnTo>
                    <a:pt x="1" y="132"/>
                  </a:lnTo>
                  <a:lnTo>
                    <a:pt x="1" y="133"/>
                  </a:lnTo>
                  <a:lnTo>
                    <a:pt x="0" y="137"/>
                  </a:lnTo>
                  <a:lnTo>
                    <a:pt x="2" y="150"/>
                  </a:lnTo>
                  <a:lnTo>
                    <a:pt x="9" y="171"/>
                  </a:lnTo>
                  <a:lnTo>
                    <a:pt x="12" y="181"/>
                  </a:lnTo>
                  <a:lnTo>
                    <a:pt x="16" y="189"/>
                  </a:lnTo>
                  <a:lnTo>
                    <a:pt x="18" y="193"/>
                  </a:lnTo>
                  <a:lnTo>
                    <a:pt x="21" y="193"/>
                  </a:lnTo>
                  <a:lnTo>
                    <a:pt x="24" y="191"/>
                  </a:lnTo>
                  <a:lnTo>
                    <a:pt x="28" y="185"/>
                  </a:lnTo>
                  <a:lnTo>
                    <a:pt x="32" y="178"/>
                  </a:lnTo>
                  <a:lnTo>
                    <a:pt x="39" y="166"/>
                  </a:lnTo>
                  <a:lnTo>
                    <a:pt x="47" y="150"/>
                  </a:lnTo>
                  <a:lnTo>
                    <a:pt x="50" y="136"/>
                  </a:lnTo>
                  <a:lnTo>
                    <a:pt x="50" y="128"/>
                  </a:lnTo>
                  <a:lnTo>
                    <a:pt x="50" y="126"/>
                  </a:lnTo>
                  <a:lnTo>
                    <a:pt x="45" y="66"/>
                  </a:lnTo>
                  <a:lnTo>
                    <a:pt x="41" y="50"/>
                  </a:lnTo>
                  <a:lnTo>
                    <a:pt x="32" y="20"/>
                  </a:lnTo>
                  <a:lnTo>
                    <a:pt x="22" y="0"/>
                  </a:lnTo>
                  <a:lnTo>
                    <a:pt x="1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Freeform 75">
              <a:extLst>
                <a:ext uri="{FF2B5EF4-FFF2-40B4-BE49-F238E27FC236}">
                  <a16:creationId xmlns:a16="http://schemas.microsoft.com/office/drawing/2014/main" id="{03DD28B5-C86B-6853-A238-8B3A49598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" y="2660"/>
              <a:ext cx="49" cy="142"/>
            </a:xfrm>
            <a:custGeom>
              <a:avLst/>
              <a:gdLst>
                <a:gd name="T0" fmla="*/ 26 w 49"/>
                <a:gd name="T1" fmla="*/ 0 h 142"/>
                <a:gd name="T2" fmla="*/ 29 w 49"/>
                <a:gd name="T3" fmla="*/ 11 h 142"/>
                <a:gd name="T4" fmla="*/ 36 w 49"/>
                <a:gd name="T5" fmla="*/ 39 h 142"/>
                <a:gd name="T6" fmla="*/ 44 w 49"/>
                <a:gd name="T7" fmla="*/ 73 h 142"/>
                <a:gd name="T8" fmla="*/ 48 w 49"/>
                <a:gd name="T9" fmla="*/ 102 h 142"/>
                <a:gd name="T10" fmla="*/ 49 w 49"/>
                <a:gd name="T11" fmla="*/ 115 h 142"/>
                <a:gd name="T12" fmla="*/ 49 w 49"/>
                <a:gd name="T13" fmla="*/ 126 h 142"/>
                <a:gd name="T14" fmla="*/ 49 w 49"/>
                <a:gd name="T15" fmla="*/ 133 h 142"/>
                <a:gd name="T16" fmla="*/ 49 w 49"/>
                <a:gd name="T17" fmla="*/ 135 h 142"/>
                <a:gd name="T18" fmla="*/ 0 w 49"/>
                <a:gd name="T19" fmla="*/ 142 h 142"/>
                <a:gd name="T20" fmla="*/ 13 w 49"/>
                <a:gd name="T21" fmla="*/ 1 h 142"/>
                <a:gd name="T22" fmla="*/ 26 w 49"/>
                <a:gd name="T23" fmla="*/ 0 h 1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9"/>
                <a:gd name="T37" fmla="*/ 0 h 142"/>
                <a:gd name="T38" fmla="*/ 49 w 49"/>
                <a:gd name="T39" fmla="*/ 142 h 1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9" h="142">
                  <a:moveTo>
                    <a:pt x="26" y="0"/>
                  </a:moveTo>
                  <a:lnTo>
                    <a:pt x="29" y="11"/>
                  </a:lnTo>
                  <a:lnTo>
                    <a:pt x="36" y="39"/>
                  </a:lnTo>
                  <a:lnTo>
                    <a:pt x="44" y="73"/>
                  </a:lnTo>
                  <a:lnTo>
                    <a:pt x="48" y="102"/>
                  </a:lnTo>
                  <a:lnTo>
                    <a:pt x="49" y="115"/>
                  </a:lnTo>
                  <a:lnTo>
                    <a:pt x="49" y="126"/>
                  </a:lnTo>
                  <a:lnTo>
                    <a:pt x="49" y="133"/>
                  </a:lnTo>
                  <a:lnTo>
                    <a:pt x="49" y="135"/>
                  </a:lnTo>
                  <a:lnTo>
                    <a:pt x="0" y="142"/>
                  </a:lnTo>
                  <a:lnTo>
                    <a:pt x="13" y="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Freeform 76">
              <a:extLst>
                <a:ext uri="{FF2B5EF4-FFF2-40B4-BE49-F238E27FC236}">
                  <a16:creationId xmlns:a16="http://schemas.microsoft.com/office/drawing/2014/main" id="{683433BF-8151-1E59-DCAE-C914C3695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1" y="2228"/>
              <a:ext cx="238" cy="457"/>
            </a:xfrm>
            <a:custGeom>
              <a:avLst/>
              <a:gdLst>
                <a:gd name="T0" fmla="*/ 143 w 238"/>
                <a:gd name="T1" fmla="*/ 79 h 457"/>
                <a:gd name="T2" fmla="*/ 157 w 238"/>
                <a:gd name="T3" fmla="*/ 108 h 457"/>
                <a:gd name="T4" fmla="*/ 172 w 238"/>
                <a:gd name="T5" fmla="*/ 141 h 457"/>
                <a:gd name="T6" fmla="*/ 185 w 238"/>
                <a:gd name="T7" fmla="*/ 178 h 457"/>
                <a:gd name="T8" fmla="*/ 199 w 238"/>
                <a:gd name="T9" fmla="*/ 218 h 457"/>
                <a:gd name="T10" fmla="*/ 211 w 238"/>
                <a:gd name="T11" fmla="*/ 264 h 457"/>
                <a:gd name="T12" fmla="*/ 221 w 238"/>
                <a:gd name="T13" fmla="*/ 314 h 457"/>
                <a:gd name="T14" fmla="*/ 230 w 238"/>
                <a:gd name="T15" fmla="*/ 370 h 457"/>
                <a:gd name="T16" fmla="*/ 238 w 238"/>
                <a:gd name="T17" fmla="*/ 430 h 457"/>
                <a:gd name="T18" fmla="*/ 238 w 238"/>
                <a:gd name="T19" fmla="*/ 439 h 457"/>
                <a:gd name="T20" fmla="*/ 238 w 238"/>
                <a:gd name="T21" fmla="*/ 454 h 457"/>
                <a:gd name="T22" fmla="*/ 232 w 238"/>
                <a:gd name="T23" fmla="*/ 457 h 457"/>
                <a:gd name="T24" fmla="*/ 221 w 238"/>
                <a:gd name="T25" fmla="*/ 429 h 457"/>
                <a:gd name="T26" fmla="*/ 214 w 238"/>
                <a:gd name="T27" fmla="*/ 409 h 457"/>
                <a:gd name="T28" fmla="*/ 204 w 238"/>
                <a:gd name="T29" fmla="*/ 385 h 457"/>
                <a:gd name="T30" fmla="*/ 192 w 238"/>
                <a:gd name="T31" fmla="*/ 358 h 457"/>
                <a:gd name="T32" fmla="*/ 177 w 238"/>
                <a:gd name="T33" fmla="*/ 331 h 457"/>
                <a:gd name="T34" fmla="*/ 162 w 238"/>
                <a:gd name="T35" fmla="*/ 299 h 457"/>
                <a:gd name="T36" fmla="*/ 145 w 238"/>
                <a:gd name="T37" fmla="*/ 268 h 457"/>
                <a:gd name="T38" fmla="*/ 127 w 238"/>
                <a:gd name="T39" fmla="*/ 236 h 457"/>
                <a:gd name="T40" fmla="*/ 109 w 238"/>
                <a:gd name="T41" fmla="*/ 203 h 457"/>
                <a:gd name="T42" fmla="*/ 91 w 238"/>
                <a:gd name="T43" fmla="*/ 172 h 457"/>
                <a:gd name="T44" fmla="*/ 75 w 238"/>
                <a:gd name="T45" fmla="*/ 142 h 457"/>
                <a:gd name="T46" fmla="*/ 58 w 238"/>
                <a:gd name="T47" fmla="*/ 114 h 457"/>
                <a:gd name="T48" fmla="*/ 42 w 238"/>
                <a:gd name="T49" fmla="*/ 87 h 457"/>
                <a:gd name="T50" fmla="*/ 28 w 238"/>
                <a:gd name="T51" fmla="*/ 65 h 457"/>
                <a:gd name="T52" fmla="*/ 17 w 238"/>
                <a:gd name="T53" fmla="*/ 45 h 457"/>
                <a:gd name="T54" fmla="*/ 7 w 238"/>
                <a:gd name="T55" fmla="*/ 29 h 457"/>
                <a:gd name="T56" fmla="*/ 0 w 238"/>
                <a:gd name="T57" fmla="*/ 19 h 457"/>
                <a:gd name="T58" fmla="*/ 14 w 238"/>
                <a:gd name="T59" fmla="*/ 17 h 457"/>
                <a:gd name="T60" fmla="*/ 30 w 238"/>
                <a:gd name="T61" fmla="*/ 13 h 457"/>
                <a:gd name="T62" fmla="*/ 46 w 238"/>
                <a:gd name="T63" fmla="*/ 10 h 457"/>
                <a:gd name="T64" fmla="*/ 60 w 238"/>
                <a:gd name="T65" fmla="*/ 8 h 457"/>
                <a:gd name="T66" fmla="*/ 72 w 238"/>
                <a:gd name="T67" fmla="*/ 5 h 457"/>
                <a:gd name="T68" fmla="*/ 83 w 238"/>
                <a:gd name="T69" fmla="*/ 2 h 457"/>
                <a:gd name="T70" fmla="*/ 89 w 238"/>
                <a:gd name="T71" fmla="*/ 1 h 457"/>
                <a:gd name="T72" fmla="*/ 91 w 238"/>
                <a:gd name="T73" fmla="*/ 0 h 457"/>
                <a:gd name="T74" fmla="*/ 93 w 238"/>
                <a:gd name="T75" fmla="*/ 1 h 457"/>
                <a:gd name="T76" fmla="*/ 95 w 238"/>
                <a:gd name="T77" fmla="*/ 5 h 457"/>
                <a:gd name="T78" fmla="*/ 99 w 238"/>
                <a:gd name="T79" fmla="*/ 10 h 457"/>
                <a:gd name="T80" fmla="*/ 106 w 238"/>
                <a:gd name="T81" fmla="*/ 19 h 457"/>
                <a:gd name="T82" fmla="*/ 113 w 238"/>
                <a:gd name="T83" fmla="*/ 30 h 457"/>
                <a:gd name="T84" fmla="*/ 122 w 238"/>
                <a:gd name="T85" fmla="*/ 44 h 457"/>
                <a:gd name="T86" fmla="*/ 132 w 238"/>
                <a:gd name="T87" fmla="*/ 60 h 457"/>
                <a:gd name="T88" fmla="*/ 143 w 238"/>
                <a:gd name="T89" fmla="*/ 79 h 4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38"/>
                <a:gd name="T136" fmla="*/ 0 h 457"/>
                <a:gd name="T137" fmla="*/ 238 w 238"/>
                <a:gd name="T138" fmla="*/ 457 h 4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38" h="457">
                  <a:moveTo>
                    <a:pt x="143" y="79"/>
                  </a:moveTo>
                  <a:lnTo>
                    <a:pt x="157" y="108"/>
                  </a:lnTo>
                  <a:lnTo>
                    <a:pt x="172" y="141"/>
                  </a:lnTo>
                  <a:lnTo>
                    <a:pt x="185" y="178"/>
                  </a:lnTo>
                  <a:lnTo>
                    <a:pt x="199" y="218"/>
                  </a:lnTo>
                  <a:lnTo>
                    <a:pt x="211" y="264"/>
                  </a:lnTo>
                  <a:lnTo>
                    <a:pt x="221" y="314"/>
                  </a:lnTo>
                  <a:lnTo>
                    <a:pt x="230" y="370"/>
                  </a:lnTo>
                  <a:lnTo>
                    <a:pt x="238" y="430"/>
                  </a:lnTo>
                  <a:lnTo>
                    <a:pt x="238" y="439"/>
                  </a:lnTo>
                  <a:lnTo>
                    <a:pt x="238" y="454"/>
                  </a:lnTo>
                  <a:lnTo>
                    <a:pt x="232" y="457"/>
                  </a:lnTo>
                  <a:lnTo>
                    <a:pt x="221" y="429"/>
                  </a:lnTo>
                  <a:lnTo>
                    <a:pt x="214" y="409"/>
                  </a:lnTo>
                  <a:lnTo>
                    <a:pt x="204" y="385"/>
                  </a:lnTo>
                  <a:lnTo>
                    <a:pt x="192" y="358"/>
                  </a:lnTo>
                  <a:lnTo>
                    <a:pt x="177" y="331"/>
                  </a:lnTo>
                  <a:lnTo>
                    <a:pt x="162" y="299"/>
                  </a:lnTo>
                  <a:lnTo>
                    <a:pt x="145" y="268"/>
                  </a:lnTo>
                  <a:lnTo>
                    <a:pt x="127" y="236"/>
                  </a:lnTo>
                  <a:lnTo>
                    <a:pt x="109" y="203"/>
                  </a:lnTo>
                  <a:lnTo>
                    <a:pt x="91" y="172"/>
                  </a:lnTo>
                  <a:lnTo>
                    <a:pt x="75" y="142"/>
                  </a:lnTo>
                  <a:lnTo>
                    <a:pt x="58" y="114"/>
                  </a:lnTo>
                  <a:lnTo>
                    <a:pt x="42" y="87"/>
                  </a:lnTo>
                  <a:lnTo>
                    <a:pt x="28" y="65"/>
                  </a:lnTo>
                  <a:lnTo>
                    <a:pt x="17" y="45"/>
                  </a:lnTo>
                  <a:lnTo>
                    <a:pt x="7" y="29"/>
                  </a:lnTo>
                  <a:lnTo>
                    <a:pt x="0" y="19"/>
                  </a:lnTo>
                  <a:lnTo>
                    <a:pt x="14" y="17"/>
                  </a:lnTo>
                  <a:lnTo>
                    <a:pt x="30" y="13"/>
                  </a:lnTo>
                  <a:lnTo>
                    <a:pt x="46" y="10"/>
                  </a:lnTo>
                  <a:lnTo>
                    <a:pt x="60" y="8"/>
                  </a:lnTo>
                  <a:lnTo>
                    <a:pt x="72" y="5"/>
                  </a:lnTo>
                  <a:lnTo>
                    <a:pt x="83" y="2"/>
                  </a:lnTo>
                  <a:lnTo>
                    <a:pt x="89" y="1"/>
                  </a:lnTo>
                  <a:lnTo>
                    <a:pt x="91" y="0"/>
                  </a:lnTo>
                  <a:lnTo>
                    <a:pt x="93" y="1"/>
                  </a:lnTo>
                  <a:lnTo>
                    <a:pt x="95" y="5"/>
                  </a:lnTo>
                  <a:lnTo>
                    <a:pt x="99" y="10"/>
                  </a:lnTo>
                  <a:lnTo>
                    <a:pt x="106" y="19"/>
                  </a:lnTo>
                  <a:lnTo>
                    <a:pt x="113" y="30"/>
                  </a:lnTo>
                  <a:lnTo>
                    <a:pt x="122" y="44"/>
                  </a:lnTo>
                  <a:lnTo>
                    <a:pt x="132" y="60"/>
                  </a:lnTo>
                  <a:lnTo>
                    <a:pt x="143" y="79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8" name="Freeform 77">
              <a:extLst>
                <a:ext uri="{FF2B5EF4-FFF2-40B4-BE49-F238E27FC236}">
                  <a16:creationId xmlns:a16="http://schemas.microsoft.com/office/drawing/2014/main" id="{F5429F82-0984-20F0-90F8-C8364D042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2" y="2714"/>
              <a:ext cx="154" cy="129"/>
            </a:xfrm>
            <a:custGeom>
              <a:avLst/>
              <a:gdLst>
                <a:gd name="T0" fmla="*/ 3 w 154"/>
                <a:gd name="T1" fmla="*/ 119 h 129"/>
                <a:gd name="T2" fmla="*/ 15 w 154"/>
                <a:gd name="T3" fmla="*/ 115 h 129"/>
                <a:gd name="T4" fmla="*/ 25 w 154"/>
                <a:gd name="T5" fmla="*/ 111 h 129"/>
                <a:gd name="T6" fmla="*/ 33 w 154"/>
                <a:gd name="T7" fmla="*/ 107 h 129"/>
                <a:gd name="T8" fmla="*/ 40 w 154"/>
                <a:gd name="T9" fmla="*/ 103 h 129"/>
                <a:gd name="T10" fmla="*/ 45 w 154"/>
                <a:gd name="T11" fmla="*/ 101 h 129"/>
                <a:gd name="T12" fmla="*/ 48 w 154"/>
                <a:gd name="T13" fmla="*/ 99 h 129"/>
                <a:gd name="T14" fmla="*/ 51 w 154"/>
                <a:gd name="T15" fmla="*/ 97 h 129"/>
                <a:gd name="T16" fmla="*/ 52 w 154"/>
                <a:gd name="T17" fmla="*/ 97 h 129"/>
                <a:gd name="T18" fmla="*/ 124 w 154"/>
                <a:gd name="T19" fmla="*/ 10 h 129"/>
                <a:gd name="T20" fmla="*/ 134 w 154"/>
                <a:gd name="T21" fmla="*/ 0 h 129"/>
                <a:gd name="T22" fmla="*/ 136 w 154"/>
                <a:gd name="T23" fmla="*/ 1 h 129"/>
                <a:gd name="T24" fmla="*/ 140 w 154"/>
                <a:gd name="T25" fmla="*/ 4 h 129"/>
                <a:gd name="T26" fmla="*/ 144 w 154"/>
                <a:gd name="T27" fmla="*/ 9 h 129"/>
                <a:gd name="T28" fmla="*/ 149 w 154"/>
                <a:gd name="T29" fmla="*/ 16 h 129"/>
                <a:gd name="T30" fmla="*/ 152 w 154"/>
                <a:gd name="T31" fmla="*/ 25 h 129"/>
                <a:gd name="T32" fmla="*/ 154 w 154"/>
                <a:gd name="T33" fmla="*/ 35 h 129"/>
                <a:gd name="T34" fmla="*/ 152 w 154"/>
                <a:gd name="T35" fmla="*/ 48 h 129"/>
                <a:gd name="T36" fmla="*/ 147 w 154"/>
                <a:gd name="T37" fmla="*/ 61 h 129"/>
                <a:gd name="T38" fmla="*/ 139 w 154"/>
                <a:gd name="T39" fmla="*/ 68 h 129"/>
                <a:gd name="T40" fmla="*/ 138 w 154"/>
                <a:gd name="T41" fmla="*/ 68 h 129"/>
                <a:gd name="T42" fmla="*/ 133 w 154"/>
                <a:gd name="T43" fmla="*/ 68 h 129"/>
                <a:gd name="T44" fmla="*/ 129 w 154"/>
                <a:gd name="T45" fmla="*/ 69 h 129"/>
                <a:gd name="T46" fmla="*/ 122 w 154"/>
                <a:gd name="T47" fmla="*/ 71 h 129"/>
                <a:gd name="T48" fmla="*/ 115 w 154"/>
                <a:gd name="T49" fmla="*/ 74 h 129"/>
                <a:gd name="T50" fmla="*/ 108 w 154"/>
                <a:gd name="T51" fmla="*/ 80 h 129"/>
                <a:gd name="T52" fmla="*/ 100 w 154"/>
                <a:gd name="T53" fmla="*/ 87 h 129"/>
                <a:gd name="T54" fmla="*/ 93 w 154"/>
                <a:gd name="T55" fmla="*/ 97 h 129"/>
                <a:gd name="T56" fmla="*/ 77 w 154"/>
                <a:gd name="T57" fmla="*/ 118 h 129"/>
                <a:gd name="T58" fmla="*/ 74 w 154"/>
                <a:gd name="T59" fmla="*/ 129 h 129"/>
                <a:gd name="T60" fmla="*/ 4 w 154"/>
                <a:gd name="T61" fmla="*/ 129 h 129"/>
                <a:gd name="T62" fmla="*/ 3 w 154"/>
                <a:gd name="T63" fmla="*/ 128 h 129"/>
                <a:gd name="T64" fmla="*/ 2 w 154"/>
                <a:gd name="T65" fmla="*/ 125 h 129"/>
                <a:gd name="T66" fmla="*/ 0 w 154"/>
                <a:gd name="T67" fmla="*/ 121 h 129"/>
                <a:gd name="T68" fmla="*/ 3 w 154"/>
                <a:gd name="T69" fmla="*/ 119 h 1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4"/>
                <a:gd name="T106" fmla="*/ 0 h 129"/>
                <a:gd name="T107" fmla="*/ 154 w 154"/>
                <a:gd name="T108" fmla="*/ 129 h 1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4" h="129">
                  <a:moveTo>
                    <a:pt x="3" y="119"/>
                  </a:moveTo>
                  <a:lnTo>
                    <a:pt x="15" y="115"/>
                  </a:lnTo>
                  <a:lnTo>
                    <a:pt x="25" y="111"/>
                  </a:lnTo>
                  <a:lnTo>
                    <a:pt x="33" y="107"/>
                  </a:lnTo>
                  <a:lnTo>
                    <a:pt x="40" y="103"/>
                  </a:lnTo>
                  <a:lnTo>
                    <a:pt x="45" y="101"/>
                  </a:lnTo>
                  <a:lnTo>
                    <a:pt x="48" y="99"/>
                  </a:lnTo>
                  <a:lnTo>
                    <a:pt x="51" y="97"/>
                  </a:lnTo>
                  <a:lnTo>
                    <a:pt x="52" y="97"/>
                  </a:lnTo>
                  <a:lnTo>
                    <a:pt x="124" y="10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40" y="4"/>
                  </a:lnTo>
                  <a:lnTo>
                    <a:pt x="144" y="9"/>
                  </a:lnTo>
                  <a:lnTo>
                    <a:pt x="149" y="16"/>
                  </a:lnTo>
                  <a:lnTo>
                    <a:pt x="152" y="25"/>
                  </a:lnTo>
                  <a:lnTo>
                    <a:pt x="154" y="35"/>
                  </a:lnTo>
                  <a:lnTo>
                    <a:pt x="152" y="48"/>
                  </a:lnTo>
                  <a:lnTo>
                    <a:pt x="147" y="61"/>
                  </a:lnTo>
                  <a:lnTo>
                    <a:pt x="139" y="68"/>
                  </a:lnTo>
                  <a:lnTo>
                    <a:pt x="138" y="68"/>
                  </a:lnTo>
                  <a:lnTo>
                    <a:pt x="133" y="68"/>
                  </a:lnTo>
                  <a:lnTo>
                    <a:pt x="129" y="69"/>
                  </a:lnTo>
                  <a:lnTo>
                    <a:pt x="122" y="71"/>
                  </a:lnTo>
                  <a:lnTo>
                    <a:pt x="115" y="74"/>
                  </a:lnTo>
                  <a:lnTo>
                    <a:pt x="108" y="80"/>
                  </a:lnTo>
                  <a:lnTo>
                    <a:pt x="100" y="87"/>
                  </a:lnTo>
                  <a:lnTo>
                    <a:pt x="93" y="97"/>
                  </a:lnTo>
                  <a:lnTo>
                    <a:pt x="77" y="118"/>
                  </a:lnTo>
                  <a:lnTo>
                    <a:pt x="74" y="129"/>
                  </a:lnTo>
                  <a:lnTo>
                    <a:pt x="4" y="129"/>
                  </a:lnTo>
                  <a:lnTo>
                    <a:pt x="3" y="128"/>
                  </a:lnTo>
                  <a:lnTo>
                    <a:pt x="2" y="125"/>
                  </a:lnTo>
                  <a:lnTo>
                    <a:pt x="0" y="121"/>
                  </a:lnTo>
                  <a:lnTo>
                    <a:pt x="3" y="119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9" name="Freeform 78">
              <a:extLst>
                <a:ext uri="{FF2B5EF4-FFF2-40B4-BE49-F238E27FC236}">
                  <a16:creationId xmlns:a16="http://schemas.microsoft.com/office/drawing/2014/main" id="{BEBB4F9C-B3A8-4A90-218F-AB53E21A2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7" y="2725"/>
              <a:ext cx="175" cy="119"/>
            </a:xfrm>
            <a:custGeom>
              <a:avLst/>
              <a:gdLst>
                <a:gd name="T0" fmla="*/ 5 w 175"/>
                <a:gd name="T1" fmla="*/ 110 h 119"/>
                <a:gd name="T2" fmla="*/ 10 w 175"/>
                <a:gd name="T3" fmla="*/ 109 h 119"/>
                <a:gd name="T4" fmla="*/ 18 w 175"/>
                <a:gd name="T5" fmla="*/ 106 h 119"/>
                <a:gd name="T6" fmla="*/ 28 w 175"/>
                <a:gd name="T7" fmla="*/ 101 h 119"/>
                <a:gd name="T8" fmla="*/ 39 w 175"/>
                <a:gd name="T9" fmla="*/ 97 h 119"/>
                <a:gd name="T10" fmla="*/ 49 w 175"/>
                <a:gd name="T11" fmla="*/ 91 h 119"/>
                <a:gd name="T12" fmla="*/ 58 w 175"/>
                <a:gd name="T13" fmla="*/ 88 h 119"/>
                <a:gd name="T14" fmla="*/ 65 w 175"/>
                <a:gd name="T15" fmla="*/ 85 h 119"/>
                <a:gd name="T16" fmla="*/ 67 w 175"/>
                <a:gd name="T17" fmla="*/ 84 h 119"/>
                <a:gd name="T18" fmla="*/ 85 w 175"/>
                <a:gd name="T19" fmla="*/ 110 h 119"/>
                <a:gd name="T20" fmla="*/ 91 w 175"/>
                <a:gd name="T21" fmla="*/ 99 h 119"/>
                <a:gd name="T22" fmla="*/ 99 w 175"/>
                <a:gd name="T23" fmla="*/ 89 h 119"/>
                <a:gd name="T24" fmla="*/ 107 w 175"/>
                <a:gd name="T25" fmla="*/ 80 h 119"/>
                <a:gd name="T26" fmla="*/ 115 w 175"/>
                <a:gd name="T27" fmla="*/ 71 h 119"/>
                <a:gd name="T28" fmla="*/ 121 w 175"/>
                <a:gd name="T29" fmla="*/ 65 h 119"/>
                <a:gd name="T30" fmla="*/ 129 w 175"/>
                <a:gd name="T31" fmla="*/ 58 h 119"/>
                <a:gd name="T32" fmla="*/ 137 w 175"/>
                <a:gd name="T33" fmla="*/ 52 h 119"/>
                <a:gd name="T34" fmla="*/ 144 w 175"/>
                <a:gd name="T35" fmla="*/ 48 h 119"/>
                <a:gd name="T36" fmla="*/ 161 w 175"/>
                <a:gd name="T37" fmla="*/ 0 h 119"/>
                <a:gd name="T38" fmla="*/ 162 w 175"/>
                <a:gd name="T39" fmla="*/ 1 h 119"/>
                <a:gd name="T40" fmla="*/ 165 w 175"/>
                <a:gd name="T41" fmla="*/ 5 h 119"/>
                <a:gd name="T42" fmla="*/ 169 w 175"/>
                <a:gd name="T43" fmla="*/ 11 h 119"/>
                <a:gd name="T44" fmla="*/ 172 w 175"/>
                <a:gd name="T45" fmla="*/ 18 h 119"/>
                <a:gd name="T46" fmla="*/ 175 w 175"/>
                <a:gd name="T47" fmla="*/ 34 h 119"/>
                <a:gd name="T48" fmla="*/ 173 w 175"/>
                <a:gd name="T49" fmla="*/ 48 h 119"/>
                <a:gd name="T50" fmla="*/ 168 w 175"/>
                <a:gd name="T51" fmla="*/ 56 h 119"/>
                <a:gd name="T52" fmla="*/ 166 w 175"/>
                <a:gd name="T53" fmla="*/ 59 h 119"/>
                <a:gd name="T54" fmla="*/ 159 w 175"/>
                <a:gd name="T55" fmla="*/ 118 h 119"/>
                <a:gd name="T56" fmla="*/ 155 w 175"/>
                <a:gd name="T57" fmla="*/ 119 h 119"/>
                <a:gd name="T58" fmla="*/ 151 w 175"/>
                <a:gd name="T59" fmla="*/ 68 h 119"/>
                <a:gd name="T60" fmla="*/ 137 w 175"/>
                <a:gd name="T61" fmla="*/ 71 h 119"/>
                <a:gd name="T62" fmla="*/ 125 w 175"/>
                <a:gd name="T63" fmla="*/ 77 h 119"/>
                <a:gd name="T64" fmla="*/ 115 w 175"/>
                <a:gd name="T65" fmla="*/ 86 h 119"/>
                <a:gd name="T66" fmla="*/ 106 w 175"/>
                <a:gd name="T67" fmla="*/ 95 h 119"/>
                <a:gd name="T68" fmla="*/ 100 w 175"/>
                <a:gd name="T69" fmla="*/ 104 h 119"/>
                <a:gd name="T70" fmla="*/ 95 w 175"/>
                <a:gd name="T71" fmla="*/ 111 h 119"/>
                <a:gd name="T72" fmla="*/ 92 w 175"/>
                <a:gd name="T73" fmla="*/ 117 h 119"/>
                <a:gd name="T74" fmla="*/ 91 w 175"/>
                <a:gd name="T75" fmla="*/ 119 h 119"/>
                <a:gd name="T76" fmla="*/ 1 w 175"/>
                <a:gd name="T77" fmla="*/ 119 h 119"/>
                <a:gd name="T78" fmla="*/ 1 w 175"/>
                <a:gd name="T79" fmla="*/ 118 h 119"/>
                <a:gd name="T80" fmla="*/ 0 w 175"/>
                <a:gd name="T81" fmla="*/ 116 h 119"/>
                <a:gd name="T82" fmla="*/ 1 w 175"/>
                <a:gd name="T83" fmla="*/ 113 h 119"/>
                <a:gd name="T84" fmla="*/ 5 w 175"/>
                <a:gd name="T85" fmla="*/ 110 h 11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5"/>
                <a:gd name="T130" fmla="*/ 0 h 119"/>
                <a:gd name="T131" fmla="*/ 175 w 175"/>
                <a:gd name="T132" fmla="*/ 119 h 11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5" h="119">
                  <a:moveTo>
                    <a:pt x="5" y="110"/>
                  </a:moveTo>
                  <a:lnTo>
                    <a:pt x="10" y="109"/>
                  </a:lnTo>
                  <a:lnTo>
                    <a:pt x="18" y="106"/>
                  </a:lnTo>
                  <a:lnTo>
                    <a:pt x="28" y="101"/>
                  </a:lnTo>
                  <a:lnTo>
                    <a:pt x="39" y="97"/>
                  </a:lnTo>
                  <a:lnTo>
                    <a:pt x="49" y="91"/>
                  </a:lnTo>
                  <a:lnTo>
                    <a:pt x="58" y="88"/>
                  </a:lnTo>
                  <a:lnTo>
                    <a:pt x="65" y="85"/>
                  </a:lnTo>
                  <a:lnTo>
                    <a:pt x="67" y="84"/>
                  </a:lnTo>
                  <a:lnTo>
                    <a:pt x="85" y="110"/>
                  </a:lnTo>
                  <a:lnTo>
                    <a:pt x="91" y="99"/>
                  </a:lnTo>
                  <a:lnTo>
                    <a:pt x="99" y="89"/>
                  </a:lnTo>
                  <a:lnTo>
                    <a:pt x="107" y="80"/>
                  </a:lnTo>
                  <a:lnTo>
                    <a:pt x="115" y="71"/>
                  </a:lnTo>
                  <a:lnTo>
                    <a:pt x="121" y="65"/>
                  </a:lnTo>
                  <a:lnTo>
                    <a:pt x="129" y="58"/>
                  </a:lnTo>
                  <a:lnTo>
                    <a:pt x="137" y="52"/>
                  </a:lnTo>
                  <a:lnTo>
                    <a:pt x="144" y="48"/>
                  </a:lnTo>
                  <a:lnTo>
                    <a:pt x="161" y="0"/>
                  </a:lnTo>
                  <a:lnTo>
                    <a:pt x="162" y="1"/>
                  </a:lnTo>
                  <a:lnTo>
                    <a:pt x="165" y="5"/>
                  </a:lnTo>
                  <a:lnTo>
                    <a:pt x="169" y="11"/>
                  </a:lnTo>
                  <a:lnTo>
                    <a:pt x="172" y="18"/>
                  </a:lnTo>
                  <a:lnTo>
                    <a:pt x="175" y="34"/>
                  </a:lnTo>
                  <a:lnTo>
                    <a:pt x="173" y="48"/>
                  </a:lnTo>
                  <a:lnTo>
                    <a:pt x="168" y="56"/>
                  </a:lnTo>
                  <a:lnTo>
                    <a:pt x="166" y="59"/>
                  </a:lnTo>
                  <a:lnTo>
                    <a:pt x="159" y="118"/>
                  </a:lnTo>
                  <a:lnTo>
                    <a:pt x="155" y="119"/>
                  </a:lnTo>
                  <a:lnTo>
                    <a:pt x="151" y="68"/>
                  </a:lnTo>
                  <a:lnTo>
                    <a:pt x="137" y="71"/>
                  </a:lnTo>
                  <a:lnTo>
                    <a:pt x="125" y="77"/>
                  </a:lnTo>
                  <a:lnTo>
                    <a:pt x="115" y="86"/>
                  </a:lnTo>
                  <a:lnTo>
                    <a:pt x="106" y="95"/>
                  </a:lnTo>
                  <a:lnTo>
                    <a:pt x="100" y="104"/>
                  </a:lnTo>
                  <a:lnTo>
                    <a:pt x="95" y="111"/>
                  </a:lnTo>
                  <a:lnTo>
                    <a:pt x="92" y="117"/>
                  </a:lnTo>
                  <a:lnTo>
                    <a:pt x="91" y="119"/>
                  </a:lnTo>
                  <a:lnTo>
                    <a:pt x="1" y="119"/>
                  </a:lnTo>
                  <a:lnTo>
                    <a:pt x="1" y="118"/>
                  </a:lnTo>
                  <a:lnTo>
                    <a:pt x="0" y="116"/>
                  </a:lnTo>
                  <a:lnTo>
                    <a:pt x="1" y="113"/>
                  </a:lnTo>
                  <a:lnTo>
                    <a:pt x="5" y="1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Freeform 79">
              <a:extLst>
                <a:ext uri="{FF2B5EF4-FFF2-40B4-BE49-F238E27FC236}">
                  <a16:creationId xmlns:a16="http://schemas.microsoft.com/office/drawing/2014/main" id="{1A19EA1C-4E92-D47B-9EC4-E8BA109A7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" y="2691"/>
              <a:ext cx="19" cy="35"/>
            </a:xfrm>
            <a:custGeom>
              <a:avLst/>
              <a:gdLst>
                <a:gd name="T0" fmla="*/ 13 w 19"/>
                <a:gd name="T1" fmla="*/ 0 h 35"/>
                <a:gd name="T2" fmla="*/ 12 w 19"/>
                <a:gd name="T3" fmla="*/ 4 h 35"/>
                <a:gd name="T4" fmla="*/ 12 w 19"/>
                <a:gd name="T5" fmla="*/ 12 h 35"/>
                <a:gd name="T6" fmla="*/ 13 w 19"/>
                <a:gd name="T7" fmla="*/ 22 h 35"/>
                <a:gd name="T8" fmla="*/ 19 w 19"/>
                <a:gd name="T9" fmla="*/ 32 h 35"/>
                <a:gd name="T10" fmla="*/ 17 w 19"/>
                <a:gd name="T11" fmla="*/ 33 h 35"/>
                <a:gd name="T12" fmla="*/ 13 w 19"/>
                <a:gd name="T13" fmla="*/ 35 h 35"/>
                <a:gd name="T14" fmla="*/ 7 w 19"/>
                <a:gd name="T15" fmla="*/ 33 h 35"/>
                <a:gd name="T16" fmla="*/ 1 w 19"/>
                <a:gd name="T17" fmla="*/ 23 h 35"/>
                <a:gd name="T18" fmla="*/ 0 w 19"/>
                <a:gd name="T19" fmla="*/ 10 h 35"/>
                <a:gd name="T20" fmla="*/ 5 w 19"/>
                <a:gd name="T21" fmla="*/ 4 h 35"/>
                <a:gd name="T22" fmla="*/ 10 w 19"/>
                <a:gd name="T23" fmla="*/ 0 h 35"/>
                <a:gd name="T24" fmla="*/ 13 w 19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35"/>
                <a:gd name="T41" fmla="*/ 19 w 19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35">
                  <a:moveTo>
                    <a:pt x="13" y="0"/>
                  </a:moveTo>
                  <a:lnTo>
                    <a:pt x="12" y="4"/>
                  </a:lnTo>
                  <a:lnTo>
                    <a:pt x="12" y="12"/>
                  </a:lnTo>
                  <a:lnTo>
                    <a:pt x="13" y="22"/>
                  </a:lnTo>
                  <a:lnTo>
                    <a:pt x="19" y="32"/>
                  </a:lnTo>
                  <a:lnTo>
                    <a:pt x="17" y="33"/>
                  </a:lnTo>
                  <a:lnTo>
                    <a:pt x="13" y="35"/>
                  </a:lnTo>
                  <a:lnTo>
                    <a:pt x="7" y="33"/>
                  </a:lnTo>
                  <a:lnTo>
                    <a:pt x="1" y="23"/>
                  </a:lnTo>
                  <a:lnTo>
                    <a:pt x="0" y="10"/>
                  </a:lnTo>
                  <a:lnTo>
                    <a:pt x="5" y="4"/>
                  </a:lnTo>
                  <a:lnTo>
                    <a:pt x="1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1" name="Freeform 80">
              <a:extLst>
                <a:ext uri="{FF2B5EF4-FFF2-40B4-BE49-F238E27FC236}">
                  <a16:creationId xmlns:a16="http://schemas.microsoft.com/office/drawing/2014/main" id="{E7C0AC83-D7CE-E68B-088C-C30FB3E8F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7" y="1379"/>
              <a:ext cx="456" cy="1273"/>
            </a:xfrm>
            <a:custGeom>
              <a:avLst/>
              <a:gdLst>
                <a:gd name="T0" fmla="*/ 283 w 456"/>
                <a:gd name="T1" fmla="*/ 7 h 1273"/>
                <a:gd name="T2" fmla="*/ 277 w 456"/>
                <a:gd name="T3" fmla="*/ 2 h 1273"/>
                <a:gd name="T4" fmla="*/ 264 w 456"/>
                <a:gd name="T5" fmla="*/ 0 h 1273"/>
                <a:gd name="T6" fmla="*/ 248 w 456"/>
                <a:gd name="T7" fmla="*/ 0 h 1273"/>
                <a:gd name="T8" fmla="*/ 230 w 456"/>
                <a:gd name="T9" fmla="*/ 1 h 1273"/>
                <a:gd name="T10" fmla="*/ 212 w 456"/>
                <a:gd name="T11" fmla="*/ 3 h 1273"/>
                <a:gd name="T12" fmla="*/ 197 w 456"/>
                <a:gd name="T13" fmla="*/ 5 h 1273"/>
                <a:gd name="T14" fmla="*/ 187 w 456"/>
                <a:gd name="T15" fmla="*/ 6 h 1273"/>
                <a:gd name="T16" fmla="*/ 183 w 456"/>
                <a:gd name="T17" fmla="*/ 7 h 1273"/>
                <a:gd name="T18" fmla="*/ 118 w 456"/>
                <a:gd name="T19" fmla="*/ 41 h 1273"/>
                <a:gd name="T20" fmla="*/ 5 w 456"/>
                <a:gd name="T21" fmla="*/ 34 h 1273"/>
                <a:gd name="T22" fmla="*/ 4 w 456"/>
                <a:gd name="T23" fmla="*/ 41 h 1273"/>
                <a:gd name="T24" fmla="*/ 3 w 456"/>
                <a:gd name="T25" fmla="*/ 69 h 1273"/>
                <a:gd name="T26" fmla="*/ 1 w 456"/>
                <a:gd name="T27" fmla="*/ 128 h 1273"/>
                <a:gd name="T28" fmla="*/ 0 w 456"/>
                <a:gd name="T29" fmla="*/ 228 h 1273"/>
                <a:gd name="T30" fmla="*/ 1 w 456"/>
                <a:gd name="T31" fmla="*/ 380 h 1273"/>
                <a:gd name="T32" fmla="*/ 4 w 456"/>
                <a:gd name="T33" fmla="*/ 595 h 1273"/>
                <a:gd name="T34" fmla="*/ 10 w 456"/>
                <a:gd name="T35" fmla="*/ 881 h 1273"/>
                <a:gd name="T36" fmla="*/ 21 w 456"/>
                <a:gd name="T37" fmla="*/ 1250 h 1273"/>
                <a:gd name="T38" fmla="*/ 456 w 456"/>
                <a:gd name="T39" fmla="*/ 1273 h 1273"/>
                <a:gd name="T40" fmla="*/ 455 w 456"/>
                <a:gd name="T41" fmla="*/ 1220 h 1273"/>
                <a:gd name="T42" fmla="*/ 453 w 456"/>
                <a:gd name="T43" fmla="*/ 1078 h 1273"/>
                <a:gd name="T44" fmla="*/ 449 w 456"/>
                <a:gd name="T45" fmla="*/ 877 h 1273"/>
                <a:gd name="T46" fmla="*/ 443 w 456"/>
                <a:gd name="T47" fmla="*/ 648 h 1273"/>
                <a:gd name="T48" fmla="*/ 436 w 456"/>
                <a:gd name="T49" fmla="*/ 419 h 1273"/>
                <a:gd name="T50" fmla="*/ 428 w 456"/>
                <a:gd name="T51" fmla="*/ 221 h 1273"/>
                <a:gd name="T52" fmla="*/ 418 w 456"/>
                <a:gd name="T53" fmla="*/ 81 h 1273"/>
                <a:gd name="T54" fmla="*/ 408 w 456"/>
                <a:gd name="T55" fmla="*/ 31 h 1273"/>
                <a:gd name="T56" fmla="*/ 378 w 456"/>
                <a:gd name="T57" fmla="*/ 39 h 1273"/>
                <a:gd name="T58" fmla="*/ 351 w 456"/>
                <a:gd name="T59" fmla="*/ 41 h 1273"/>
                <a:gd name="T60" fmla="*/ 330 w 456"/>
                <a:gd name="T61" fmla="*/ 38 h 1273"/>
                <a:gd name="T62" fmla="*/ 312 w 456"/>
                <a:gd name="T63" fmla="*/ 31 h 1273"/>
                <a:gd name="T64" fmla="*/ 300 w 456"/>
                <a:gd name="T65" fmla="*/ 23 h 1273"/>
                <a:gd name="T66" fmla="*/ 290 w 456"/>
                <a:gd name="T67" fmla="*/ 15 h 1273"/>
                <a:gd name="T68" fmla="*/ 286 w 456"/>
                <a:gd name="T69" fmla="*/ 10 h 1273"/>
                <a:gd name="T70" fmla="*/ 283 w 456"/>
                <a:gd name="T71" fmla="*/ 7 h 127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56"/>
                <a:gd name="T109" fmla="*/ 0 h 1273"/>
                <a:gd name="T110" fmla="*/ 456 w 456"/>
                <a:gd name="T111" fmla="*/ 1273 h 127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56" h="1273">
                  <a:moveTo>
                    <a:pt x="283" y="7"/>
                  </a:moveTo>
                  <a:lnTo>
                    <a:pt x="277" y="2"/>
                  </a:lnTo>
                  <a:lnTo>
                    <a:pt x="264" y="0"/>
                  </a:lnTo>
                  <a:lnTo>
                    <a:pt x="248" y="0"/>
                  </a:lnTo>
                  <a:lnTo>
                    <a:pt x="230" y="1"/>
                  </a:lnTo>
                  <a:lnTo>
                    <a:pt x="212" y="3"/>
                  </a:lnTo>
                  <a:lnTo>
                    <a:pt x="197" y="5"/>
                  </a:lnTo>
                  <a:lnTo>
                    <a:pt x="187" y="6"/>
                  </a:lnTo>
                  <a:lnTo>
                    <a:pt x="183" y="7"/>
                  </a:lnTo>
                  <a:lnTo>
                    <a:pt x="118" y="41"/>
                  </a:lnTo>
                  <a:lnTo>
                    <a:pt x="5" y="34"/>
                  </a:lnTo>
                  <a:lnTo>
                    <a:pt x="4" y="41"/>
                  </a:lnTo>
                  <a:lnTo>
                    <a:pt x="3" y="69"/>
                  </a:lnTo>
                  <a:lnTo>
                    <a:pt x="1" y="128"/>
                  </a:lnTo>
                  <a:lnTo>
                    <a:pt x="0" y="228"/>
                  </a:lnTo>
                  <a:lnTo>
                    <a:pt x="1" y="380"/>
                  </a:lnTo>
                  <a:lnTo>
                    <a:pt x="4" y="595"/>
                  </a:lnTo>
                  <a:lnTo>
                    <a:pt x="10" y="881"/>
                  </a:lnTo>
                  <a:lnTo>
                    <a:pt x="21" y="1250"/>
                  </a:lnTo>
                  <a:lnTo>
                    <a:pt x="456" y="1273"/>
                  </a:lnTo>
                  <a:lnTo>
                    <a:pt x="455" y="1220"/>
                  </a:lnTo>
                  <a:lnTo>
                    <a:pt x="453" y="1078"/>
                  </a:lnTo>
                  <a:lnTo>
                    <a:pt x="449" y="877"/>
                  </a:lnTo>
                  <a:lnTo>
                    <a:pt x="443" y="648"/>
                  </a:lnTo>
                  <a:lnTo>
                    <a:pt x="436" y="419"/>
                  </a:lnTo>
                  <a:lnTo>
                    <a:pt x="428" y="221"/>
                  </a:lnTo>
                  <a:lnTo>
                    <a:pt x="418" y="81"/>
                  </a:lnTo>
                  <a:lnTo>
                    <a:pt x="408" y="31"/>
                  </a:lnTo>
                  <a:lnTo>
                    <a:pt x="378" y="39"/>
                  </a:lnTo>
                  <a:lnTo>
                    <a:pt x="351" y="41"/>
                  </a:lnTo>
                  <a:lnTo>
                    <a:pt x="330" y="38"/>
                  </a:lnTo>
                  <a:lnTo>
                    <a:pt x="312" y="31"/>
                  </a:lnTo>
                  <a:lnTo>
                    <a:pt x="300" y="23"/>
                  </a:lnTo>
                  <a:lnTo>
                    <a:pt x="290" y="15"/>
                  </a:lnTo>
                  <a:lnTo>
                    <a:pt x="286" y="10"/>
                  </a:lnTo>
                  <a:lnTo>
                    <a:pt x="283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2" name="Freeform 81">
              <a:extLst>
                <a:ext uri="{FF2B5EF4-FFF2-40B4-BE49-F238E27FC236}">
                  <a16:creationId xmlns:a16="http://schemas.microsoft.com/office/drawing/2014/main" id="{B8E72AEF-A835-6A82-AAB4-FC5629E68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137"/>
              <a:ext cx="165" cy="182"/>
            </a:xfrm>
            <a:custGeom>
              <a:avLst/>
              <a:gdLst>
                <a:gd name="T0" fmla="*/ 11 w 165"/>
                <a:gd name="T1" fmla="*/ 110 h 182"/>
                <a:gd name="T2" fmla="*/ 9 w 165"/>
                <a:gd name="T3" fmla="*/ 110 h 182"/>
                <a:gd name="T4" fmla="*/ 8 w 165"/>
                <a:gd name="T5" fmla="*/ 110 h 182"/>
                <a:gd name="T6" fmla="*/ 6 w 165"/>
                <a:gd name="T7" fmla="*/ 110 h 182"/>
                <a:gd name="T8" fmla="*/ 4 w 165"/>
                <a:gd name="T9" fmla="*/ 110 h 182"/>
                <a:gd name="T10" fmla="*/ 8 w 165"/>
                <a:gd name="T11" fmla="*/ 84 h 182"/>
                <a:gd name="T12" fmla="*/ 14 w 165"/>
                <a:gd name="T13" fmla="*/ 60 h 182"/>
                <a:gd name="T14" fmla="*/ 23 w 165"/>
                <a:gd name="T15" fmla="*/ 37 h 182"/>
                <a:gd name="T16" fmla="*/ 33 w 165"/>
                <a:gd name="T17" fmla="*/ 19 h 182"/>
                <a:gd name="T18" fmla="*/ 46 w 165"/>
                <a:gd name="T19" fmla="*/ 7 h 182"/>
                <a:gd name="T20" fmla="*/ 63 w 165"/>
                <a:gd name="T21" fmla="*/ 0 h 182"/>
                <a:gd name="T22" fmla="*/ 84 w 165"/>
                <a:gd name="T23" fmla="*/ 3 h 182"/>
                <a:gd name="T24" fmla="*/ 107 w 165"/>
                <a:gd name="T25" fmla="*/ 14 h 182"/>
                <a:gd name="T26" fmla="*/ 116 w 165"/>
                <a:gd name="T27" fmla="*/ 19 h 182"/>
                <a:gd name="T28" fmla="*/ 123 w 165"/>
                <a:gd name="T29" fmla="*/ 27 h 182"/>
                <a:gd name="T30" fmla="*/ 130 w 165"/>
                <a:gd name="T31" fmla="*/ 36 h 182"/>
                <a:gd name="T32" fmla="*/ 136 w 165"/>
                <a:gd name="T33" fmla="*/ 45 h 182"/>
                <a:gd name="T34" fmla="*/ 141 w 165"/>
                <a:gd name="T35" fmla="*/ 56 h 182"/>
                <a:gd name="T36" fmla="*/ 146 w 165"/>
                <a:gd name="T37" fmla="*/ 66 h 182"/>
                <a:gd name="T38" fmla="*/ 151 w 165"/>
                <a:gd name="T39" fmla="*/ 76 h 182"/>
                <a:gd name="T40" fmla="*/ 155 w 165"/>
                <a:gd name="T41" fmla="*/ 86 h 182"/>
                <a:gd name="T42" fmla="*/ 159 w 165"/>
                <a:gd name="T43" fmla="*/ 99 h 182"/>
                <a:gd name="T44" fmla="*/ 162 w 165"/>
                <a:gd name="T45" fmla="*/ 112 h 182"/>
                <a:gd name="T46" fmla="*/ 164 w 165"/>
                <a:gd name="T47" fmla="*/ 127 h 182"/>
                <a:gd name="T48" fmla="*/ 165 w 165"/>
                <a:gd name="T49" fmla="*/ 141 h 182"/>
                <a:gd name="T50" fmla="*/ 162 w 165"/>
                <a:gd name="T51" fmla="*/ 147 h 182"/>
                <a:gd name="T52" fmla="*/ 160 w 165"/>
                <a:gd name="T53" fmla="*/ 153 h 182"/>
                <a:gd name="T54" fmla="*/ 156 w 165"/>
                <a:gd name="T55" fmla="*/ 160 h 182"/>
                <a:gd name="T56" fmla="*/ 153 w 165"/>
                <a:gd name="T57" fmla="*/ 167 h 182"/>
                <a:gd name="T58" fmla="*/ 148 w 165"/>
                <a:gd name="T59" fmla="*/ 174 h 182"/>
                <a:gd name="T60" fmla="*/ 141 w 165"/>
                <a:gd name="T61" fmla="*/ 178 h 182"/>
                <a:gd name="T62" fmla="*/ 132 w 165"/>
                <a:gd name="T63" fmla="*/ 181 h 182"/>
                <a:gd name="T64" fmla="*/ 120 w 165"/>
                <a:gd name="T65" fmla="*/ 182 h 182"/>
                <a:gd name="T66" fmla="*/ 104 w 165"/>
                <a:gd name="T67" fmla="*/ 182 h 182"/>
                <a:gd name="T68" fmla="*/ 88 w 165"/>
                <a:gd name="T69" fmla="*/ 180 h 182"/>
                <a:gd name="T70" fmla="*/ 73 w 165"/>
                <a:gd name="T71" fmla="*/ 178 h 182"/>
                <a:gd name="T72" fmla="*/ 57 w 165"/>
                <a:gd name="T73" fmla="*/ 175 h 182"/>
                <a:gd name="T74" fmla="*/ 41 w 165"/>
                <a:gd name="T75" fmla="*/ 171 h 182"/>
                <a:gd name="T76" fmla="*/ 27 w 165"/>
                <a:gd name="T77" fmla="*/ 166 h 182"/>
                <a:gd name="T78" fmla="*/ 14 w 165"/>
                <a:gd name="T79" fmla="*/ 160 h 182"/>
                <a:gd name="T80" fmla="*/ 0 w 165"/>
                <a:gd name="T81" fmla="*/ 153 h 182"/>
                <a:gd name="T82" fmla="*/ 0 w 165"/>
                <a:gd name="T83" fmla="*/ 148 h 182"/>
                <a:gd name="T84" fmla="*/ 1 w 165"/>
                <a:gd name="T85" fmla="*/ 142 h 182"/>
                <a:gd name="T86" fmla="*/ 1 w 165"/>
                <a:gd name="T87" fmla="*/ 137 h 182"/>
                <a:gd name="T88" fmla="*/ 1 w 165"/>
                <a:gd name="T89" fmla="*/ 131 h 182"/>
                <a:gd name="T90" fmla="*/ 6 w 165"/>
                <a:gd name="T91" fmla="*/ 126 h 182"/>
                <a:gd name="T92" fmla="*/ 8 w 165"/>
                <a:gd name="T93" fmla="*/ 121 h 182"/>
                <a:gd name="T94" fmla="*/ 10 w 165"/>
                <a:gd name="T95" fmla="*/ 115 h 182"/>
                <a:gd name="T96" fmla="*/ 11 w 165"/>
                <a:gd name="T97" fmla="*/ 110 h 18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5"/>
                <a:gd name="T148" fmla="*/ 0 h 182"/>
                <a:gd name="T149" fmla="*/ 165 w 165"/>
                <a:gd name="T150" fmla="*/ 182 h 18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5" h="182">
                  <a:moveTo>
                    <a:pt x="11" y="110"/>
                  </a:moveTo>
                  <a:lnTo>
                    <a:pt x="9" y="110"/>
                  </a:lnTo>
                  <a:lnTo>
                    <a:pt x="8" y="110"/>
                  </a:lnTo>
                  <a:lnTo>
                    <a:pt x="6" y="110"/>
                  </a:lnTo>
                  <a:lnTo>
                    <a:pt x="4" y="110"/>
                  </a:lnTo>
                  <a:lnTo>
                    <a:pt x="8" y="84"/>
                  </a:lnTo>
                  <a:lnTo>
                    <a:pt x="14" y="60"/>
                  </a:lnTo>
                  <a:lnTo>
                    <a:pt x="23" y="37"/>
                  </a:lnTo>
                  <a:lnTo>
                    <a:pt x="33" y="19"/>
                  </a:lnTo>
                  <a:lnTo>
                    <a:pt x="46" y="7"/>
                  </a:lnTo>
                  <a:lnTo>
                    <a:pt x="63" y="0"/>
                  </a:lnTo>
                  <a:lnTo>
                    <a:pt x="84" y="3"/>
                  </a:lnTo>
                  <a:lnTo>
                    <a:pt x="107" y="14"/>
                  </a:lnTo>
                  <a:lnTo>
                    <a:pt x="116" y="19"/>
                  </a:lnTo>
                  <a:lnTo>
                    <a:pt x="123" y="27"/>
                  </a:lnTo>
                  <a:lnTo>
                    <a:pt x="130" y="36"/>
                  </a:lnTo>
                  <a:lnTo>
                    <a:pt x="136" y="45"/>
                  </a:lnTo>
                  <a:lnTo>
                    <a:pt x="141" y="56"/>
                  </a:lnTo>
                  <a:lnTo>
                    <a:pt x="146" y="66"/>
                  </a:lnTo>
                  <a:lnTo>
                    <a:pt x="151" y="76"/>
                  </a:lnTo>
                  <a:lnTo>
                    <a:pt x="155" y="86"/>
                  </a:lnTo>
                  <a:lnTo>
                    <a:pt x="159" y="99"/>
                  </a:lnTo>
                  <a:lnTo>
                    <a:pt x="162" y="112"/>
                  </a:lnTo>
                  <a:lnTo>
                    <a:pt x="164" y="127"/>
                  </a:lnTo>
                  <a:lnTo>
                    <a:pt x="165" y="141"/>
                  </a:lnTo>
                  <a:lnTo>
                    <a:pt x="162" y="147"/>
                  </a:lnTo>
                  <a:lnTo>
                    <a:pt x="160" y="153"/>
                  </a:lnTo>
                  <a:lnTo>
                    <a:pt x="156" y="160"/>
                  </a:lnTo>
                  <a:lnTo>
                    <a:pt x="153" y="167"/>
                  </a:lnTo>
                  <a:lnTo>
                    <a:pt x="148" y="174"/>
                  </a:lnTo>
                  <a:lnTo>
                    <a:pt x="141" y="178"/>
                  </a:lnTo>
                  <a:lnTo>
                    <a:pt x="132" y="181"/>
                  </a:lnTo>
                  <a:lnTo>
                    <a:pt x="120" y="182"/>
                  </a:lnTo>
                  <a:lnTo>
                    <a:pt x="104" y="182"/>
                  </a:lnTo>
                  <a:lnTo>
                    <a:pt x="88" y="180"/>
                  </a:lnTo>
                  <a:lnTo>
                    <a:pt x="73" y="178"/>
                  </a:lnTo>
                  <a:lnTo>
                    <a:pt x="57" y="175"/>
                  </a:lnTo>
                  <a:lnTo>
                    <a:pt x="41" y="171"/>
                  </a:lnTo>
                  <a:lnTo>
                    <a:pt x="27" y="166"/>
                  </a:lnTo>
                  <a:lnTo>
                    <a:pt x="14" y="160"/>
                  </a:lnTo>
                  <a:lnTo>
                    <a:pt x="0" y="153"/>
                  </a:lnTo>
                  <a:lnTo>
                    <a:pt x="0" y="148"/>
                  </a:lnTo>
                  <a:lnTo>
                    <a:pt x="1" y="142"/>
                  </a:lnTo>
                  <a:lnTo>
                    <a:pt x="1" y="137"/>
                  </a:lnTo>
                  <a:lnTo>
                    <a:pt x="1" y="131"/>
                  </a:lnTo>
                  <a:lnTo>
                    <a:pt x="6" y="126"/>
                  </a:lnTo>
                  <a:lnTo>
                    <a:pt x="8" y="121"/>
                  </a:lnTo>
                  <a:lnTo>
                    <a:pt x="10" y="115"/>
                  </a:lnTo>
                  <a:lnTo>
                    <a:pt x="11" y="110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3" name="Freeform 82">
              <a:extLst>
                <a:ext uri="{FF2B5EF4-FFF2-40B4-BE49-F238E27FC236}">
                  <a16:creationId xmlns:a16="http://schemas.microsoft.com/office/drawing/2014/main" id="{BF04B226-0106-CB3F-86B7-F03F74ECC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093"/>
              <a:ext cx="205" cy="185"/>
            </a:xfrm>
            <a:custGeom>
              <a:avLst/>
              <a:gdLst>
                <a:gd name="T0" fmla="*/ 108 w 205"/>
                <a:gd name="T1" fmla="*/ 62 h 185"/>
                <a:gd name="T2" fmla="*/ 84 w 205"/>
                <a:gd name="T3" fmla="*/ 51 h 185"/>
                <a:gd name="T4" fmla="*/ 66 w 205"/>
                <a:gd name="T5" fmla="*/ 49 h 185"/>
                <a:gd name="T6" fmla="*/ 51 w 205"/>
                <a:gd name="T7" fmla="*/ 53 h 185"/>
                <a:gd name="T8" fmla="*/ 40 w 205"/>
                <a:gd name="T9" fmla="*/ 66 h 185"/>
                <a:gd name="T10" fmla="*/ 32 w 205"/>
                <a:gd name="T11" fmla="*/ 84 h 185"/>
                <a:gd name="T12" fmla="*/ 25 w 205"/>
                <a:gd name="T13" fmla="*/ 105 h 185"/>
                <a:gd name="T14" fmla="*/ 21 w 205"/>
                <a:gd name="T15" fmla="*/ 128 h 185"/>
                <a:gd name="T16" fmla="*/ 18 w 205"/>
                <a:gd name="T17" fmla="*/ 154 h 185"/>
                <a:gd name="T18" fmla="*/ 13 w 205"/>
                <a:gd name="T19" fmla="*/ 154 h 185"/>
                <a:gd name="T20" fmla="*/ 9 w 205"/>
                <a:gd name="T21" fmla="*/ 154 h 185"/>
                <a:gd name="T22" fmla="*/ 4 w 205"/>
                <a:gd name="T23" fmla="*/ 154 h 185"/>
                <a:gd name="T24" fmla="*/ 0 w 205"/>
                <a:gd name="T25" fmla="*/ 153 h 185"/>
                <a:gd name="T26" fmla="*/ 2 w 205"/>
                <a:gd name="T27" fmla="*/ 134 h 185"/>
                <a:gd name="T28" fmla="*/ 4 w 205"/>
                <a:gd name="T29" fmla="*/ 116 h 185"/>
                <a:gd name="T30" fmla="*/ 7 w 205"/>
                <a:gd name="T31" fmla="*/ 98 h 185"/>
                <a:gd name="T32" fmla="*/ 12 w 205"/>
                <a:gd name="T33" fmla="*/ 81 h 185"/>
                <a:gd name="T34" fmla="*/ 18 w 205"/>
                <a:gd name="T35" fmla="*/ 66 h 185"/>
                <a:gd name="T36" fmla="*/ 24 w 205"/>
                <a:gd name="T37" fmla="*/ 49 h 185"/>
                <a:gd name="T38" fmla="*/ 32 w 205"/>
                <a:gd name="T39" fmla="*/ 33 h 185"/>
                <a:gd name="T40" fmla="*/ 42 w 205"/>
                <a:gd name="T41" fmla="*/ 17 h 185"/>
                <a:gd name="T42" fmla="*/ 50 w 205"/>
                <a:gd name="T43" fmla="*/ 12 h 185"/>
                <a:gd name="T44" fmla="*/ 58 w 205"/>
                <a:gd name="T45" fmla="*/ 8 h 185"/>
                <a:gd name="T46" fmla="*/ 66 w 205"/>
                <a:gd name="T47" fmla="*/ 5 h 185"/>
                <a:gd name="T48" fmla="*/ 73 w 205"/>
                <a:gd name="T49" fmla="*/ 3 h 185"/>
                <a:gd name="T50" fmla="*/ 99 w 205"/>
                <a:gd name="T51" fmla="*/ 0 h 185"/>
                <a:gd name="T52" fmla="*/ 120 w 205"/>
                <a:gd name="T53" fmla="*/ 2 h 185"/>
                <a:gd name="T54" fmla="*/ 139 w 205"/>
                <a:gd name="T55" fmla="*/ 11 h 185"/>
                <a:gd name="T56" fmla="*/ 155 w 205"/>
                <a:gd name="T57" fmla="*/ 23 h 185"/>
                <a:gd name="T58" fmla="*/ 167 w 205"/>
                <a:gd name="T59" fmla="*/ 39 h 185"/>
                <a:gd name="T60" fmla="*/ 178 w 205"/>
                <a:gd name="T61" fmla="*/ 57 h 185"/>
                <a:gd name="T62" fmla="*/ 186 w 205"/>
                <a:gd name="T63" fmla="*/ 77 h 185"/>
                <a:gd name="T64" fmla="*/ 192 w 205"/>
                <a:gd name="T65" fmla="*/ 96 h 185"/>
                <a:gd name="T66" fmla="*/ 197 w 205"/>
                <a:gd name="T67" fmla="*/ 117 h 185"/>
                <a:gd name="T68" fmla="*/ 201 w 205"/>
                <a:gd name="T69" fmla="*/ 134 h 185"/>
                <a:gd name="T70" fmla="*/ 203 w 205"/>
                <a:gd name="T71" fmla="*/ 152 h 185"/>
                <a:gd name="T72" fmla="*/ 205 w 205"/>
                <a:gd name="T73" fmla="*/ 175 h 185"/>
                <a:gd name="T74" fmla="*/ 195 w 205"/>
                <a:gd name="T75" fmla="*/ 174 h 185"/>
                <a:gd name="T76" fmla="*/ 188 w 205"/>
                <a:gd name="T77" fmla="*/ 175 h 185"/>
                <a:gd name="T78" fmla="*/ 183 w 205"/>
                <a:gd name="T79" fmla="*/ 180 h 185"/>
                <a:gd name="T80" fmla="*/ 179 w 205"/>
                <a:gd name="T81" fmla="*/ 185 h 185"/>
                <a:gd name="T82" fmla="*/ 178 w 205"/>
                <a:gd name="T83" fmla="*/ 171 h 185"/>
                <a:gd name="T84" fmla="*/ 176 w 205"/>
                <a:gd name="T85" fmla="*/ 156 h 185"/>
                <a:gd name="T86" fmla="*/ 173 w 205"/>
                <a:gd name="T87" fmla="*/ 143 h 185"/>
                <a:gd name="T88" fmla="*/ 169 w 205"/>
                <a:gd name="T89" fmla="*/ 130 h 185"/>
                <a:gd name="T90" fmla="*/ 164 w 205"/>
                <a:gd name="T91" fmla="*/ 122 h 185"/>
                <a:gd name="T92" fmla="*/ 158 w 205"/>
                <a:gd name="T93" fmla="*/ 111 h 185"/>
                <a:gd name="T94" fmla="*/ 151 w 205"/>
                <a:gd name="T95" fmla="*/ 101 h 185"/>
                <a:gd name="T96" fmla="*/ 144 w 205"/>
                <a:gd name="T97" fmla="*/ 91 h 185"/>
                <a:gd name="T98" fmla="*/ 135 w 205"/>
                <a:gd name="T99" fmla="*/ 82 h 185"/>
                <a:gd name="T100" fmla="*/ 126 w 205"/>
                <a:gd name="T101" fmla="*/ 75 h 185"/>
                <a:gd name="T102" fmla="*/ 117 w 205"/>
                <a:gd name="T103" fmla="*/ 68 h 185"/>
                <a:gd name="T104" fmla="*/ 108 w 205"/>
                <a:gd name="T105" fmla="*/ 62 h 18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5"/>
                <a:gd name="T160" fmla="*/ 0 h 185"/>
                <a:gd name="T161" fmla="*/ 205 w 205"/>
                <a:gd name="T162" fmla="*/ 185 h 18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5" h="185">
                  <a:moveTo>
                    <a:pt x="108" y="62"/>
                  </a:moveTo>
                  <a:lnTo>
                    <a:pt x="84" y="51"/>
                  </a:lnTo>
                  <a:lnTo>
                    <a:pt x="66" y="49"/>
                  </a:lnTo>
                  <a:lnTo>
                    <a:pt x="51" y="53"/>
                  </a:lnTo>
                  <a:lnTo>
                    <a:pt x="40" y="66"/>
                  </a:lnTo>
                  <a:lnTo>
                    <a:pt x="32" y="84"/>
                  </a:lnTo>
                  <a:lnTo>
                    <a:pt x="25" y="105"/>
                  </a:lnTo>
                  <a:lnTo>
                    <a:pt x="21" y="128"/>
                  </a:lnTo>
                  <a:lnTo>
                    <a:pt x="18" y="154"/>
                  </a:lnTo>
                  <a:lnTo>
                    <a:pt x="13" y="154"/>
                  </a:lnTo>
                  <a:lnTo>
                    <a:pt x="9" y="154"/>
                  </a:lnTo>
                  <a:lnTo>
                    <a:pt x="4" y="154"/>
                  </a:lnTo>
                  <a:lnTo>
                    <a:pt x="0" y="153"/>
                  </a:lnTo>
                  <a:lnTo>
                    <a:pt x="2" y="134"/>
                  </a:lnTo>
                  <a:lnTo>
                    <a:pt x="4" y="116"/>
                  </a:lnTo>
                  <a:lnTo>
                    <a:pt x="7" y="98"/>
                  </a:lnTo>
                  <a:lnTo>
                    <a:pt x="12" y="81"/>
                  </a:lnTo>
                  <a:lnTo>
                    <a:pt x="18" y="66"/>
                  </a:lnTo>
                  <a:lnTo>
                    <a:pt x="24" y="49"/>
                  </a:lnTo>
                  <a:lnTo>
                    <a:pt x="32" y="33"/>
                  </a:lnTo>
                  <a:lnTo>
                    <a:pt x="42" y="17"/>
                  </a:lnTo>
                  <a:lnTo>
                    <a:pt x="50" y="12"/>
                  </a:lnTo>
                  <a:lnTo>
                    <a:pt x="58" y="8"/>
                  </a:lnTo>
                  <a:lnTo>
                    <a:pt x="66" y="5"/>
                  </a:lnTo>
                  <a:lnTo>
                    <a:pt x="73" y="3"/>
                  </a:lnTo>
                  <a:lnTo>
                    <a:pt x="99" y="0"/>
                  </a:lnTo>
                  <a:lnTo>
                    <a:pt x="120" y="2"/>
                  </a:lnTo>
                  <a:lnTo>
                    <a:pt x="139" y="11"/>
                  </a:lnTo>
                  <a:lnTo>
                    <a:pt x="155" y="23"/>
                  </a:lnTo>
                  <a:lnTo>
                    <a:pt x="167" y="39"/>
                  </a:lnTo>
                  <a:lnTo>
                    <a:pt x="178" y="57"/>
                  </a:lnTo>
                  <a:lnTo>
                    <a:pt x="186" y="77"/>
                  </a:lnTo>
                  <a:lnTo>
                    <a:pt x="192" y="96"/>
                  </a:lnTo>
                  <a:lnTo>
                    <a:pt x="197" y="117"/>
                  </a:lnTo>
                  <a:lnTo>
                    <a:pt x="201" y="134"/>
                  </a:lnTo>
                  <a:lnTo>
                    <a:pt x="203" y="152"/>
                  </a:lnTo>
                  <a:lnTo>
                    <a:pt x="205" y="175"/>
                  </a:lnTo>
                  <a:lnTo>
                    <a:pt x="195" y="174"/>
                  </a:lnTo>
                  <a:lnTo>
                    <a:pt x="188" y="175"/>
                  </a:lnTo>
                  <a:lnTo>
                    <a:pt x="183" y="180"/>
                  </a:lnTo>
                  <a:lnTo>
                    <a:pt x="179" y="185"/>
                  </a:lnTo>
                  <a:lnTo>
                    <a:pt x="178" y="171"/>
                  </a:lnTo>
                  <a:lnTo>
                    <a:pt x="176" y="156"/>
                  </a:lnTo>
                  <a:lnTo>
                    <a:pt x="173" y="143"/>
                  </a:lnTo>
                  <a:lnTo>
                    <a:pt x="169" y="130"/>
                  </a:lnTo>
                  <a:lnTo>
                    <a:pt x="164" y="122"/>
                  </a:lnTo>
                  <a:lnTo>
                    <a:pt x="158" y="111"/>
                  </a:lnTo>
                  <a:lnTo>
                    <a:pt x="151" y="101"/>
                  </a:lnTo>
                  <a:lnTo>
                    <a:pt x="144" y="91"/>
                  </a:lnTo>
                  <a:lnTo>
                    <a:pt x="135" y="82"/>
                  </a:lnTo>
                  <a:lnTo>
                    <a:pt x="126" y="75"/>
                  </a:lnTo>
                  <a:lnTo>
                    <a:pt x="117" y="68"/>
                  </a:lnTo>
                  <a:lnTo>
                    <a:pt x="108" y="62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4" name="Freeform 83">
              <a:extLst>
                <a:ext uri="{FF2B5EF4-FFF2-40B4-BE49-F238E27FC236}">
                  <a16:creationId xmlns:a16="http://schemas.microsoft.com/office/drawing/2014/main" id="{CABDA5DF-3ADA-14F3-BBE7-01704C1F7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3" y="1268"/>
              <a:ext cx="13" cy="22"/>
            </a:xfrm>
            <a:custGeom>
              <a:avLst/>
              <a:gdLst>
                <a:gd name="T0" fmla="*/ 13 w 13"/>
                <a:gd name="T1" fmla="*/ 0 h 22"/>
                <a:gd name="T2" fmla="*/ 13 w 13"/>
                <a:gd name="T3" fmla="*/ 6 h 22"/>
                <a:gd name="T4" fmla="*/ 13 w 13"/>
                <a:gd name="T5" fmla="*/ 11 h 22"/>
                <a:gd name="T6" fmla="*/ 12 w 13"/>
                <a:gd name="T7" fmla="*/ 17 h 22"/>
                <a:gd name="T8" fmla="*/ 12 w 13"/>
                <a:gd name="T9" fmla="*/ 22 h 22"/>
                <a:gd name="T10" fmla="*/ 9 w 13"/>
                <a:gd name="T11" fmla="*/ 20 h 22"/>
                <a:gd name="T12" fmla="*/ 5 w 13"/>
                <a:gd name="T13" fmla="*/ 19 h 22"/>
                <a:gd name="T14" fmla="*/ 2 w 13"/>
                <a:gd name="T15" fmla="*/ 17 h 22"/>
                <a:gd name="T16" fmla="*/ 0 w 13"/>
                <a:gd name="T17" fmla="*/ 16 h 22"/>
                <a:gd name="T18" fmla="*/ 3 w 13"/>
                <a:gd name="T19" fmla="*/ 11 h 22"/>
                <a:gd name="T20" fmla="*/ 7 w 13"/>
                <a:gd name="T21" fmla="*/ 8 h 22"/>
                <a:gd name="T22" fmla="*/ 10 w 13"/>
                <a:gd name="T23" fmla="*/ 5 h 22"/>
                <a:gd name="T24" fmla="*/ 13 w 13"/>
                <a:gd name="T25" fmla="*/ 0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22"/>
                <a:gd name="T41" fmla="*/ 13 w 13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22">
                  <a:moveTo>
                    <a:pt x="13" y="0"/>
                  </a:moveTo>
                  <a:lnTo>
                    <a:pt x="13" y="6"/>
                  </a:lnTo>
                  <a:lnTo>
                    <a:pt x="13" y="11"/>
                  </a:lnTo>
                  <a:lnTo>
                    <a:pt x="12" y="17"/>
                  </a:lnTo>
                  <a:lnTo>
                    <a:pt x="12" y="22"/>
                  </a:lnTo>
                  <a:lnTo>
                    <a:pt x="9" y="20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6"/>
                  </a:lnTo>
                  <a:lnTo>
                    <a:pt x="3" y="11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5" name="Freeform 84">
              <a:extLst>
                <a:ext uri="{FF2B5EF4-FFF2-40B4-BE49-F238E27FC236}">
                  <a16:creationId xmlns:a16="http://schemas.microsoft.com/office/drawing/2014/main" id="{279A26D8-125C-967B-86C4-90B968B7A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1309"/>
              <a:ext cx="32" cy="99"/>
            </a:xfrm>
            <a:custGeom>
              <a:avLst/>
              <a:gdLst>
                <a:gd name="T0" fmla="*/ 2 w 32"/>
                <a:gd name="T1" fmla="*/ 14 h 99"/>
                <a:gd name="T2" fmla="*/ 24 w 32"/>
                <a:gd name="T3" fmla="*/ 0 h 99"/>
                <a:gd name="T4" fmla="*/ 28 w 32"/>
                <a:gd name="T5" fmla="*/ 13 h 99"/>
                <a:gd name="T6" fmla="*/ 29 w 32"/>
                <a:gd name="T7" fmla="*/ 26 h 99"/>
                <a:gd name="T8" fmla="*/ 30 w 32"/>
                <a:gd name="T9" fmla="*/ 45 h 99"/>
                <a:gd name="T10" fmla="*/ 32 w 32"/>
                <a:gd name="T11" fmla="*/ 75 h 99"/>
                <a:gd name="T12" fmla="*/ 25 w 32"/>
                <a:gd name="T13" fmla="*/ 83 h 99"/>
                <a:gd name="T14" fmla="*/ 18 w 32"/>
                <a:gd name="T15" fmla="*/ 89 h 99"/>
                <a:gd name="T16" fmla="*/ 9 w 32"/>
                <a:gd name="T17" fmla="*/ 93 h 99"/>
                <a:gd name="T18" fmla="*/ 0 w 32"/>
                <a:gd name="T19" fmla="*/ 99 h 99"/>
                <a:gd name="T20" fmla="*/ 2 w 32"/>
                <a:gd name="T21" fmla="*/ 82 h 99"/>
                <a:gd name="T22" fmla="*/ 4 w 32"/>
                <a:gd name="T23" fmla="*/ 60 h 99"/>
                <a:gd name="T24" fmla="*/ 5 w 32"/>
                <a:gd name="T25" fmla="*/ 36 h 99"/>
                <a:gd name="T26" fmla="*/ 2 w 32"/>
                <a:gd name="T27" fmla="*/ 14 h 9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99"/>
                <a:gd name="T44" fmla="*/ 32 w 32"/>
                <a:gd name="T45" fmla="*/ 99 h 9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99">
                  <a:moveTo>
                    <a:pt x="2" y="14"/>
                  </a:moveTo>
                  <a:lnTo>
                    <a:pt x="24" y="0"/>
                  </a:lnTo>
                  <a:lnTo>
                    <a:pt x="28" y="13"/>
                  </a:lnTo>
                  <a:lnTo>
                    <a:pt x="29" y="26"/>
                  </a:lnTo>
                  <a:lnTo>
                    <a:pt x="30" y="45"/>
                  </a:lnTo>
                  <a:lnTo>
                    <a:pt x="32" y="75"/>
                  </a:lnTo>
                  <a:lnTo>
                    <a:pt x="25" y="83"/>
                  </a:lnTo>
                  <a:lnTo>
                    <a:pt x="18" y="89"/>
                  </a:lnTo>
                  <a:lnTo>
                    <a:pt x="9" y="93"/>
                  </a:lnTo>
                  <a:lnTo>
                    <a:pt x="0" y="99"/>
                  </a:lnTo>
                  <a:lnTo>
                    <a:pt x="2" y="82"/>
                  </a:lnTo>
                  <a:lnTo>
                    <a:pt x="4" y="60"/>
                  </a:lnTo>
                  <a:lnTo>
                    <a:pt x="5" y="36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6" name="Freeform 85">
              <a:extLst>
                <a:ext uri="{FF2B5EF4-FFF2-40B4-BE49-F238E27FC236}">
                  <a16:creationId xmlns:a16="http://schemas.microsoft.com/office/drawing/2014/main" id="{6F024919-2EAB-F95E-62F3-15395F2E9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" y="1142"/>
              <a:ext cx="147" cy="209"/>
            </a:xfrm>
            <a:custGeom>
              <a:avLst/>
              <a:gdLst>
                <a:gd name="T0" fmla="*/ 4 w 147"/>
                <a:gd name="T1" fmla="*/ 58 h 209"/>
                <a:gd name="T2" fmla="*/ 8 w 147"/>
                <a:gd name="T3" fmla="*/ 47 h 209"/>
                <a:gd name="T4" fmla="*/ 11 w 147"/>
                <a:gd name="T5" fmla="*/ 36 h 209"/>
                <a:gd name="T6" fmla="*/ 17 w 147"/>
                <a:gd name="T7" fmla="*/ 25 h 209"/>
                <a:gd name="T8" fmla="*/ 23 w 147"/>
                <a:gd name="T9" fmla="*/ 14 h 209"/>
                <a:gd name="T10" fmla="*/ 32 w 147"/>
                <a:gd name="T11" fmla="*/ 8 h 209"/>
                <a:gd name="T12" fmla="*/ 43 w 147"/>
                <a:gd name="T13" fmla="*/ 2 h 209"/>
                <a:gd name="T14" fmla="*/ 58 w 147"/>
                <a:gd name="T15" fmla="*/ 0 h 209"/>
                <a:gd name="T16" fmla="*/ 75 w 147"/>
                <a:gd name="T17" fmla="*/ 1 h 209"/>
                <a:gd name="T18" fmla="*/ 80 w 147"/>
                <a:gd name="T19" fmla="*/ 2 h 209"/>
                <a:gd name="T20" fmla="*/ 85 w 147"/>
                <a:gd name="T21" fmla="*/ 2 h 209"/>
                <a:gd name="T22" fmla="*/ 90 w 147"/>
                <a:gd name="T23" fmla="*/ 3 h 209"/>
                <a:gd name="T24" fmla="*/ 95 w 147"/>
                <a:gd name="T25" fmla="*/ 4 h 209"/>
                <a:gd name="T26" fmla="*/ 102 w 147"/>
                <a:gd name="T27" fmla="*/ 9 h 209"/>
                <a:gd name="T28" fmla="*/ 111 w 147"/>
                <a:gd name="T29" fmla="*/ 20 h 209"/>
                <a:gd name="T30" fmla="*/ 120 w 147"/>
                <a:gd name="T31" fmla="*/ 35 h 209"/>
                <a:gd name="T32" fmla="*/ 129 w 147"/>
                <a:gd name="T33" fmla="*/ 50 h 209"/>
                <a:gd name="T34" fmla="*/ 137 w 147"/>
                <a:gd name="T35" fmla="*/ 68 h 209"/>
                <a:gd name="T36" fmla="*/ 143 w 147"/>
                <a:gd name="T37" fmla="*/ 84 h 209"/>
                <a:gd name="T38" fmla="*/ 146 w 147"/>
                <a:gd name="T39" fmla="*/ 96 h 209"/>
                <a:gd name="T40" fmla="*/ 147 w 147"/>
                <a:gd name="T41" fmla="*/ 104 h 209"/>
                <a:gd name="T42" fmla="*/ 146 w 147"/>
                <a:gd name="T43" fmla="*/ 108 h 209"/>
                <a:gd name="T44" fmla="*/ 145 w 147"/>
                <a:gd name="T45" fmla="*/ 112 h 209"/>
                <a:gd name="T46" fmla="*/ 144 w 147"/>
                <a:gd name="T47" fmla="*/ 116 h 209"/>
                <a:gd name="T48" fmla="*/ 143 w 147"/>
                <a:gd name="T49" fmla="*/ 119 h 209"/>
                <a:gd name="T50" fmla="*/ 130 w 147"/>
                <a:gd name="T51" fmla="*/ 146 h 209"/>
                <a:gd name="T52" fmla="*/ 117 w 147"/>
                <a:gd name="T53" fmla="*/ 167 h 209"/>
                <a:gd name="T54" fmla="*/ 102 w 147"/>
                <a:gd name="T55" fmla="*/ 183 h 209"/>
                <a:gd name="T56" fmla="*/ 88 w 147"/>
                <a:gd name="T57" fmla="*/ 194 h 209"/>
                <a:gd name="T58" fmla="*/ 75 w 147"/>
                <a:gd name="T59" fmla="*/ 202 h 209"/>
                <a:gd name="T60" fmla="*/ 64 w 147"/>
                <a:gd name="T61" fmla="*/ 206 h 209"/>
                <a:gd name="T62" fmla="*/ 57 w 147"/>
                <a:gd name="T63" fmla="*/ 209 h 209"/>
                <a:gd name="T64" fmla="*/ 54 w 147"/>
                <a:gd name="T65" fmla="*/ 209 h 209"/>
                <a:gd name="T66" fmla="*/ 49 w 147"/>
                <a:gd name="T67" fmla="*/ 204 h 209"/>
                <a:gd name="T68" fmla="*/ 40 w 147"/>
                <a:gd name="T69" fmla="*/ 194 h 209"/>
                <a:gd name="T70" fmla="*/ 30 w 147"/>
                <a:gd name="T71" fmla="*/ 182 h 209"/>
                <a:gd name="T72" fmla="*/ 19 w 147"/>
                <a:gd name="T73" fmla="*/ 165 h 209"/>
                <a:gd name="T74" fmla="*/ 9 w 147"/>
                <a:gd name="T75" fmla="*/ 144 h 209"/>
                <a:gd name="T76" fmla="*/ 2 w 147"/>
                <a:gd name="T77" fmla="*/ 119 h 209"/>
                <a:gd name="T78" fmla="*/ 0 w 147"/>
                <a:gd name="T79" fmla="*/ 90 h 209"/>
                <a:gd name="T80" fmla="*/ 4 w 147"/>
                <a:gd name="T81" fmla="*/ 58 h 2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7"/>
                <a:gd name="T124" fmla="*/ 0 h 209"/>
                <a:gd name="T125" fmla="*/ 147 w 147"/>
                <a:gd name="T126" fmla="*/ 209 h 20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7" h="209">
                  <a:moveTo>
                    <a:pt x="4" y="58"/>
                  </a:moveTo>
                  <a:lnTo>
                    <a:pt x="8" y="47"/>
                  </a:lnTo>
                  <a:lnTo>
                    <a:pt x="11" y="36"/>
                  </a:lnTo>
                  <a:lnTo>
                    <a:pt x="17" y="25"/>
                  </a:lnTo>
                  <a:lnTo>
                    <a:pt x="23" y="14"/>
                  </a:lnTo>
                  <a:lnTo>
                    <a:pt x="32" y="8"/>
                  </a:lnTo>
                  <a:lnTo>
                    <a:pt x="43" y="2"/>
                  </a:lnTo>
                  <a:lnTo>
                    <a:pt x="58" y="0"/>
                  </a:lnTo>
                  <a:lnTo>
                    <a:pt x="75" y="1"/>
                  </a:lnTo>
                  <a:lnTo>
                    <a:pt x="80" y="2"/>
                  </a:lnTo>
                  <a:lnTo>
                    <a:pt x="85" y="2"/>
                  </a:lnTo>
                  <a:lnTo>
                    <a:pt x="90" y="3"/>
                  </a:lnTo>
                  <a:lnTo>
                    <a:pt x="95" y="4"/>
                  </a:lnTo>
                  <a:lnTo>
                    <a:pt x="102" y="9"/>
                  </a:lnTo>
                  <a:lnTo>
                    <a:pt x="111" y="20"/>
                  </a:lnTo>
                  <a:lnTo>
                    <a:pt x="120" y="35"/>
                  </a:lnTo>
                  <a:lnTo>
                    <a:pt x="129" y="50"/>
                  </a:lnTo>
                  <a:lnTo>
                    <a:pt x="137" y="68"/>
                  </a:lnTo>
                  <a:lnTo>
                    <a:pt x="143" y="84"/>
                  </a:lnTo>
                  <a:lnTo>
                    <a:pt x="146" y="96"/>
                  </a:lnTo>
                  <a:lnTo>
                    <a:pt x="147" y="104"/>
                  </a:lnTo>
                  <a:lnTo>
                    <a:pt x="146" y="108"/>
                  </a:lnTo>
                  <a:lnTo>
                    <a:pt x="145" y="112"/>
                  </a:lnTo>
                  <a:lnTo>
                    <a:pt x="144" y="116"/>
                  </a:lnTo>
                  <a:lnTo>
                    <a:pt x="143" y="119"/>
                  </a:lnTo>
                  <a:lnTo>
                    <a:pt x="130" y="146"/>
                  </a:lnTo>
                  <a:lnTo>
                    <a:pt x="117" y="167"/>
                  </a:lnTo>
                  <a:lnTo>
                    <a:pt x="102" y="183"/>
                  </a:lnTo>
                  <a:lnTo>
                    <a:pt x="88" y="194"/>
                  </a:lnTo>
                  <a:lnTo>
                    <a:pt x="75" y="202"/>
                  </a:lnTo>
                  <a:lnTo>
                    <a:pt x="64" y="206"/>
                  </a:lnTo>
                  <a:lnTo>
                    <a:pt x="57" y="209"/>
                  </a:lnTo>
                  <a:lnTo>
                    <a:pt x="54" y="209"/>
                  </a:lnTo>
                  <a:lnTo>
                    <a:pt x="49" y="204"/>
                  </a:lnTo>
                  <a:lnTo>
                    <a:pt x="40" y="194"/>
                  </a:lnTo>
                  <a:lnTo>
                    <a:pt x="30" y="182"/>
                  </a:lnTo>
                  <a:lnTo>
                    <a:pt x="19" y="165"/>
                  </a:lnTo>
                  <a:lnTo>
                    <a:pt x="9" y="144"/>
                  </a:lnTo>
                  <a:lnTo>
                    <a:pt x="2" y="119"/>
                  </a:lnTo>
                  <a:lnTo>
                    <a:pt x="0" y="90"/>
                  </a:lnTo>
                  <a:lnTo>
                    <a:pt x="4" y="58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7" name="Freeform 86">
              <a:extLst>
                <a:ext uri="{FF2B5EF4-FFF2-40B4-BE49-F238E27FC236}">
                  <a16:creationId xmlns:a16="http://schemas.microsoft.com/office/drawing/2014/main" id="{2BC1F3FE-F99F-71F9-5FD3-4931E8573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" y="1281"/>
              <a:ext cx="74" cy="55"/>
            </a:xfrm>
            <a:custGeom>
              <a:avLst/>
              <a:gdLst>
                <a:gd name="T0" fmla="*/ 74 w 74"/>
                <a:gd name="T1" fmla="*/ 15 h 55"/>
                <a:gd name="T2" fmla="*/ 72 w 74"/>
                <a:gd name="T3" fmla="*/ 19 h 55"/>
                <a:gd name="T4" fmla="*/ 67 w 74"/>
                <a:gd name="T5" fmla="*/ 28 h 55"/>
                <a:gd name="T6" fmla="*/ 58 w 74"/>
                <a:gd name="T7" fmla="*/ 40 h 55"/>
                <a:gd name="T8" fmla="*/ 46 w 74"/>
                <a:gd name="T9" fmla="*/ 50 h 55"/>
                <a:gd name="T10" fmla="*/ 34 w 74"/>
                <a:gd name="T11" fmla="*/ 55 h 55"/>
                <a:gd name="T12" fmla="*/ 22 w 74"/>
                <a:gd name="T13" fmla="*/ 51 h 55"/>
                <a:gd name="T14" fmla="*/ 10 w 74"/>
                <a:gd name="T15" fmla="*/ 35 h 55"/>
                <a:gd name="T16" fmla="*/ 0 w 74"/>
                <a:gd name="T17" fmla="*/ 4 h 55"/>
                <a:gd name="T18" fmla="*/ 0 w 74"/>
                <a:gd name="T19" fmla="*/ 4 h 55"/>
                <a:gd name="T20" fmla="*/ 1 w 74"/>
                <a:gd name="T21" fmla="*/ 2 h 55"/>
                <a:gd name="T22" fmla="*/ 4 w 74"/>
                <a:gd name="T23" fmla="*/ 0 h 55"/>
                <a:gd name="T24" fmla="*/ 11 w 74"/>
                <a:gd name="T25" fmla="*/ 0 h 55"/>
                <a:gd name="T26" fmla="*/ 20 w 74"/>
                <a:gd name="T27" fmla="*/ 0 h 55"/>
                <a:gd name="T28" fmla="*/ 33 w 74"/>
                <a:gd name="T29" fmla="*/ 3 h 55"/>
                <a:gd name="T30" fmla="*/ 51 w 74"/>
                <a:gd name="T31" fmla="*/ 7 h 55"/>
                <a:gd name="T32" fmla="*/ 74 w 74"/>
                <a:gd name="T33" fmla="*/ 15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"/>
                <a:gd name="T52" fmla="*/ 0 h 55"/>
                <a:gd name="T53" fmla="*/ 74 w 74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" h="55">
                  <a:moveTo>
                    <a:pt x="74" y="15"/>
                  </a:moveTo>
                  <a:lnTo>
                    <a:pt x="72" y="19"/>
                  </a:lnTo>
                  <a:lnTo>
                    <a:pt x="67" y="28"/>
                  </a:lnTo>
                  <a:lnTo>
                    <a:pt x="58" y="40"/>
                  </a:lnTo>
                  <a:lnTo>
                    <a:pt x="46" y="50"/>
                  </a:lnTo>
                  <a:lnTo>
                    <a:pt x="34" y="55"/>
                  </a:lnTo>
                  <a:lnTo>
                    <a:pt x="22" y="51"/>
                  </a:lnTo>
                  <a:lnTo>
                    <a:pt x="10" y="35"/>
                  </a:lnTo>
                  <a:lnTo>
                    <a:pt x="0" y="4"/>
                  </a:lnTo>
                  <a:lnTo>
                    <a:pt x="1" y="2"/>
                  </a:lnTo>
                  <a:lnTo>
                    <a:pt x="4" y="0"/>
                  </a:lnTo>
                  <a:lnTo>
                    <a:pt x="11" y="0"/>
                  </a:lnTo>
                  <a:lnTo>
                    <a:pt x="20" y="0"/>
                  </a:lnTo>
                  <a:lnTo>
                    <a:pt x="33" y="3"/>
                  </a:lnTo>
                  <a:lnTo>
                    <a:pt x="51" y="7"/>
                  </a:lnTo>
                  <a:lnTo>
                    <a:pt x="74" y="15"/>
                  </a:ln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8" name="Freeform 87">
              <a:extLst>
                <a:ext uri="{FF2B5EF4-FFF2-40B4-BE49-F238E27FC236}">
                  <a16:creationId xmlns:a16="http://schemas.microsoft.com/office/drawing/2014/main" id="{18D17BAD-3009-41C5-5AC0-53AE99A2D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" y="1287"/>
              <a:ext cx="70" cy="39"/>
            </a:xfrm>
            <a:custGeom>
              <a:avLst/>
              <a:gdLst>
                <a:gd name="T0" fmla="*/ 70 w 70"/>
                <a:gd name="T1" fmla="*/ 11 h 39"/>
                <a:gd name="T2" fmla="*/ 68 w 70"/>
                <a:gd name="T3" fmla="*/ 15 h 39"/>
                <a:gd name="T4" fmla="*/ 62 w 70"/>
                <a:gd name="T5" fmla="*/ 21 h 39"/>
                <a:gd name="T6" fmla="*/ 54 w 70"/>
                <a:gd name="T7" fmla="*/ 29 h 39"/>
                <a:gd name="T8" fmla="*/ 44 w 70"/>
                <a:gd name="T9" fmla="*/ 36 h 39"/>
                <a:gd name="T10" fmla="*/ 33 w 70"/>
                <a:gd name="T11" fmla="*/ 39 h 39"/>
                <a:gd name="T12" fmla="*/ 21 w 70"/>
                <a:gd name="T13" fmla="*/ 36 h 39"/>
                <a:gd name="T14" fmla="*/ 10 w 70"/>
                <a:gd name="T15" fmla="*/ 24 h 39"/>
                <a:gd name="T16" fmla="*/ 0 w 70"/>
                <a:gd name="T17" fmla="*/ 0 h 39"/>
                <a:gd name="T18" fmla="*/ 2 w 70"/>
                <a:gd name="T19" fmla="*/ 0 h 39"/>
                <a:gd name="T20" fmla="*/ 6 w 70"/>
                <a:gd name="T21" fmla="*/ 1 h 39"/>
                <a:gd name="T22" fmla="*/ 14 w 70"/>
                <a:gd name="T23" fmla="*/ 3 h 39"/>
                <a:gd name="T24" fmla="*/ 23 w 70"/>
                <a:gd name="T25" fmla="*/ 5 h 39"/>
                <a:gd name="T26" fmla="*/ 34 w 70"/>
                <a:gd name="T27" fmla="*/ 7 h 39"/>
                <a:gd name="T28" fmla="*/ 46 w 70"/>
                <a:gd name="T29" fmla="*/ 9 h 39"/>
                <a:gd name="T30" fmla="*/ 58 w 70"/>
                <a:gd name="T31" fmla="*/ 10 h 39"/>
                <a:gd name="T32" fmla="*/ 70 w 70"/>
                <a:gd name="T33" fmla="*/ 1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39"/>
                <a:gd name="T53" fmla="*/ 70 w 7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39">
                  <a:moveTo>
                    <a:pt x="70" y="11"/>
                  </a:moveTo>
                  <a:lnTo>
                    <a:pt x="68" y="15"/>
                  </a:lnTo>
                  <a:lnTo>
                    <a:pt x="62" y="21"/>
                  </a:lnTo>
                  <a:lnTo>
                    <a:pt x="54" y="29"/>
                  </a:lnTo>
                  <a:lnTo>
                    <a:pt x="44" y="36"/>
                  </a:lnTo>
                  <a:lnTo>
                    <a:pt x="33" y="39"/>
                  </a:lnTo>
                  <a:lnTo>
                    <a:pt x="21" y="36"/>
                  </a:lnTo>
                  <a:lnTo>
                    <a:pt x="10" y="24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1"/>
                  </a:lnTo>
                  <a:lnTo>
                    <a:pt x="14" y="3"/>
                  </a:lnTo>
                  <a:lnTo>
                    <a:pt x="23" y="5"/>
                  </a:lnTo>
                  <a:lnTo>
                    <a:pt x="34" y="7"/>
                  </a:lnTo>
                  <a:lnTo>
                    <a:pt x="46" y="9"/>
                  </a:lnTo>
                  <a:lnTo>
                    <a:pt x="58" y="10"/>
                  </a:lnTo>
                  <a:lnTo>
                    <a:pt x="7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9" name="Freeform 88">
              <a:extLst>
                <a:ext uri="{FF2B5EF4-FFF2-40B4-BE49-F238E27FC236}">
                  <a16:creationId xmlns:a16="http://schemas.microsoft.com/office/drawing/2014/main" id="{8B608C1E-3DF9-7321-8D1F-337A77B8F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1329"/>
              <a:ext cx="8" cy="4"/>
            </a:xfrm>
            <a:custGeom>
              <a:avLst/>
              <a:gdLst>
                <a:gd name="T0" fmla="*/ 0 w 8"/>
                <a:gd name="T1" fmla="*/ 2 h 4"/>
                <a:gd name="T2" fmla="*/ 0 w 8"/>
                <a:gd name="T3" fmla="*/ 3 h 4"/>
                <a:gd name="T4" fmla="*/ 1 w 8"/>
                <a:gd name="T5" fmla="*/ 3 h 4"/>
                <a:gd name="T6" fmla="*/ 2 w 8"/>
                <a:gd name="T7" fmla="*/ 4 h 4"/>
                <a:gd name="T8" fmla="*/ 3 w 8"/>
                <a:gd name="T9" fmla="*/ 4 h 4"/>
                <a:gd name="T10" fmla="*/ 4 w 8"/>
                <a:gd name="T11" fmla="*/ 4 h 4"/>
                <a:gd name="T12" fmla="*/ 7 w 8"/>
                <a:gd name="T13" fmla="*/ 4 h 4"/>
                <a:gd name="T14" fmla="*/ 8 w 8"/>
                <a:gd name="T15" fmla="*/ 4 h 4"/>
                <a:gd name="T16" fmla="*/ 8 w 8"/>
                <a:gd name="T17" fmla="*/ 3 h 4"/>
                <a:gd name="T18" fmla="*/ 8 w 8"/>
                <a:gd name="T19" fmla="*/ 3 h 4"/>
                <a:gd name="T20" fmla="*/ 8 w 8"/>
                <a:gd name="T21" fmla="*/ 2 h 4"/>
                <a:gd name="T22" fmla="*/ 6 w 8"/>
                <a:gd name="T23" fmla="*/ 2 h 4"/>
                <a:gd name="T24" fmla="*/ 4 w 8"/>
                <a:gd name="T25" fmla="*/ 0 h 4"/>
                <a:gd name="T26" fmla="*/ 3 w 8"/>
                <a:gd name="T27" fmla="*/ 0 h 4"/>
                <a:gd name="T28" fmla="*/ 1 w 8"/>
                <a:gd name="T29" fmla="*/ 0 h 4"/>
                <a:gd name="T30" fmla="*/ 0 w 8"/>
                <a:gd name="T31" fmla="*/ 0 h 4"/>
                <a:gd name="T32" fmla="*/ 0 w 8"/>
                <a:gd name="T33" fmla="*/ 2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"/>
                <a:gd name="T52" fmla="*/ 0 h 4"/>
                <a:gd name="T53" fmla="*/ 8 w 8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" h="4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4"/>
                  </a:lnTo>
                  <a:lnTo>
                    <a:pt x="4" y="4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Freeform 89">
              <a:extLst>
                <a:ext uri="{FF2B5EF4-FFF2-40B4-BE49-F238E27FC236}">
                  <a16:creationId xmlns:a16="http://schemas.microsoft.com/office/drawing/2014/main" id="{ABBEED4C-2DAA-0CD1-1244-1A00EB683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" y="1184"/>
              <a:ext cx="62" cy="92"/>
            </a:xfrm>
            <a:custGeom>
              <a:avLst/>
              <a:gdLst>
                <a:gd name="T0" fmla="*/ 53 w 62"/>
                <a:gd name="T1" fmla="*/ 14 h 92"/>
                <a:gd name="T2" fmla="*/ 51 w 62"/>
                <a:gd name="T3" fmla="*/ 12 h 92"/>
                <a:gd name="T4" fmla="*/ 47 w 62"/>
                <a:gd name="T5" fmla="*/ 8 h 92"/>
                <a:gd name="T6" fmla="*/ 42 w 62"/>
                <a:gd name="T7" fmla="*/ 5 h 92"/>
                <a:gd name="T8" fmla="*/ 35 w 62"/>
                <a:gd name="T9" fmla="*/ 3 h 92"/>
                <a:gd name="T10" fmla="*/ 27 w 62"/>
                <a:gd name="T11" fmla="*/ 0 h 92"/>
                <a:gd name="T12" fmla="*/ 18 w 62"/>
                <a:gd name="T13" fmla="*/ 0 h 92"/>
                <a:gd name="T14" fmla="*/ 9 w 62"/>
                <a:gd name="T15" fmla="*/ 1 h 92"/>
                <a:gd name="T16" fmla="*/ 0 w 62"/>
                <a:gd name="T17" fmla="*/ 6 h 92"/>
                <a:gd name="T18" fmla="*/ 2 w 62"/>
                <a:gd name="T19" fmla="*/ 6 h 92"/>
                <a:gd name="T20" fmla="*/ 5 w 62"/>
                <a:gd name="T21" fmla="*/ 5 h 92"/>
                <a:gd name="T22" fmla="*/ 11 w 62"/>
                <a:gd name="T23" fmla="*/ 4 h 92"/>
                <a:gd name="T24" fmla="*/ 17 w 62"/>
                <a:gd name="T25" fmla="*/ 3 h 92"/>
                <a:gd name="T26" fmla="*/ 24 w 62"/>
                <a:gd name="T27" fmla="*/ 3 h 92"/>
                <a:gd name="T28" fmla="*/ 32 w 62"/>
                <a:gd name="T29" fmla="*/ 4 h 92"/>
                <a:gd name="T30" fmla="*/ 40 w 62"/>
                <a:gd name="T31" fmla="*/ 6 h 92"/>
                <a:gd name="T32" fmla="*/ 46 w 62"/>
                <a:gd name="T33" fmla="*/ 12 h 92"/>
                <a:gd name="T34" fmla="*/ 52 w 62"/>
                <a:gd name="T35" fmla="*/ 18 h 92"/>
                <a:gd name="T36" fmla="*/ 55 w 62"/>
                <a:gd name="T37" fmla="*/ 25 h 92"/>
                <a:gd name="T38" fmla="*/ 58 w 62"/>
                <a:gd name="T39" fmla="*/ 33 h 92"/>
                <a:gd name="T40" fmla="*/ 58 w 62"/>
                <a:gd name="T41" fmla="*/ 42 h 92"/>
                <a:gd name="T42" fmla="*/ 57 w 62"/>
                <a:gd name="T43" fmla="*/ 51 h 92"/>
                <a:gd name="T44" fmla="*/ 53 w 62"/>
                <a:gd name="T45" fmla="*/ 61 h 92"/>
                <a:gd name="T46" fmla="*/ 45 w 62"/>
                <a:gd name="T47" fmla="*/ 71 h 92"/>
                <a:gd name="T48" fmla="*/ 33 w 62"/>
                <a:gd name="T49" fmla="*/ 82 h 92"/>
                <a:gd name="T50" fmla="*/ 33 w 62"/>
                <a:gd name="T51" fmla="*/ 82 h 92"/>
                <a:gd name="T52" fmla="*/ 33 w 62"/>
                <a:gd name="T53" fmla="*/ 83 h 92"/>
                <a:gd name="T54" fmla="*/ 33 w 62"/>
                <a:gd name="T55" fmla="*/ 84 h 92"/>
                <a:gd name="T56" fmla="*/ 33 w 62"/>
                <a:gd name="T57" fmla="*/ 85 h 92"/>
                <a:gd name="T58" fmla="*/ 37 w 62"/>
                <a:gd name="T59" fmla="*/ 87 h 92"/>
                <a:gd name="T60" fmla="*/ 44 w 62"/>
                <a:gd name="T61" fmla="*/ 90 h 92"/>
                <a:gd name="T62" fmla="*/ 52 w 62"/>
                <a:gd name="T63" fmla="*/ 91 h 92"/>
                <a:gd name="T64" fmla="*/ 55 w 62"/>
                <a:gd name="T65" fmla="*/ 92 h 92"/>
                <a:gd name="T66" fmla="*/ 53 w 62"/>
                <a:gd name="T67" fmla="*/ 91 h 92"/>
                <a:gd name="T68" fmla="*/ 46 w 62"/>
                <a:gd name="T69" fmla="*/ 87 h 92"/>
                <a:gd name="T70" fmla="*/ 41 w 62"/>
                <a:gd name="T71" fmla="*/ 85 h 92"/>
                <a:gd name="T72" fmla="*/ 37 w 62"/>
                <a:gd name="T73" fmla="*/ 83 h 92"/>
                <a:gd name="T74" fmla="*/ 37 w 62"/>
                <a:gd name="T75" fmla="*/ 82 h 92"/>
                <a:gd name="T76" fmla="*/ 38 w 62"/>
                <a:gd name="T77" fmla="*/ 81 h 92"/>
                <a:gd name="T78" fmla="*/ 40 w 62"/>
                <a:gd name="T79" fmla="*/ 80 h 92"/>
                <a:gd name="T80" fmla="*/ 41 w 62"/>
                <a:gd name="T81" fmla="*/ 80 h 92"/>
                <a:gd name="T82" fmla="*/ 42 w 62"/>
                <a:gd name="T83" fmla="*/ 79 h 92"/>
                <a:gd name="T84" fmla="*/ 46 w 62"/>
                <a:gd name="T85" fmla="*/ 75 h 92"/>
                <a:gd name="T86" fmla="*/ 52 w 62"/>
                <a:gd name="T87" fmla="*/ 70 h 92"/>
                <a:gd name="T88" fmla="*/ 56 w 62"/>
                <a:gd name="T89" fmla="*/ 62 h 92"/>
                <a:gd name="T90" fmla="*/ 61 w 62"/>
                <a:gd name="T91" fmla="*/ 53 h 92"/>
                <a:gd name="T92" fmla="*/ 62 w 62"/>
                <a:gd name="T93" fmla="*/ 42 h 92"/>
                <a:gd name="T94" fmla="*/ 60 w 62"/>
                <a:gd name="T95" fmla="*/ 28 h 92"/>
                <a:gd name="T96" fmla="*/ 53 w 62"/>
                <a:gd name="T97" fmla="*/ 14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2"/>
                <a:gd name="T148" fmla="*/ 0 h 92"/>
                <a:gd name="T149" fmla="*/ 62 w 62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2" h="92">
                  <a:moveTo>
                    <a:pt x="53" y="14"/>
                  </a:moveTo>
                  <a:lnTo>
                    <a:pt x="51" y="12"/>
                  </a:lnTo>
                  <a:lnTo>
                    <a:pt x="47" y="8"/>
                  </a:lnTo>
                  <a:lnTo>
                    <a:pt x="42" y="5"/>
                  </a:lnTo>
                  <a:lnTo>
                    <a:pt x="35" y="3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2" y="6"/>
                  </a:lnTo>
                  <a:lnTo>
                    <a:pt x="5" y="5"/>
                  </a:lnTo>
                  <a:lnTo>
                    <a:pt x="11" y="4"/>
                  </a:lnTo>
                  <a:lnTo>
                    <a:pt x="17" y="3"/>
                  </a:lnTo>
                  <a:lnTo>
                    <a:pt x="24" y="3"/>
                  </a:lnTo>
                  <a:lnTo>
                    <a:pt x="32" y="4"/>
                  </a:lnTo>
                  <a:lnTo>
                    <a:pt x="40" y="6"/>
                  </a:lnTo>
                  <a:lnTo>
                    <a:pt x="46" y="12"/>
                  </a:lnTo>
                  <a:lnTo>
                    <a:pt x="52" y="18"/>
                  </a:lnTo>
                  <a:lnTo>
                    <a:pt x="55" y="25"/>
                  </a:lnTo>
                  <a:lnTo>
                    <a:pt x="58" y="33"/>
                  </a:lnTo>
                  <a:lnTo>
                    <a:pt x="58" y="42"/>
                  </a:lnTo>
                  <a:lnTo>
                    <a:pt x="57" y="51"/>
                  </a:lnTo>
                  <a:lnTo>
                    <a:pt x="53" y="61"/>
                  </a:lnTo>
                  <a:lnTo>
                    <a:pt x="45" y="71"/>
                  </a:lnTo>
                  <a:lnTo>
                    <a:pt x="33" y="82"/>
                  </a:lnTo>
                  <a:lnTo>
                    <a:pt x="33" y="83"/>
                  </a:lnTo>
                  <a:lnTo>
                    <a:pt x="33" y="84"/>
                  </a:lnTo>
                  <a:lnTo>
                    <a:pt x="33" y="85"/>
                  </a:lnTo>
                  <a:lnTo>
                    <a:pt x="37" y="87"/>
                  </a:lnTo>
                  <a:lnTo>
                    <a:pt x="44" y="90"/>
                  </a:lnTo>
                  <a:lnTo>
                    <a:pt x="52" y="91"/>
                  </a:lnTo>
                  <a:lnTo>
                    <a:pt x="55" y="92"/>
                  </a:lnTo>
                  <a:lnTo>
                    <a:pt x="53" y="91"/>
                  </a:lnTo>
                  <a:lnTo>
                    <a:pt x="46" y="87"/>
                  </a:lnTo>
                  <a:lnTo>
                    <a:pt x="41" y="85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1"/>
                  </a:lnTo>
                  <a:lnTo>
                    <a:pt x="40" y="80"/>
                  </a:lnTo>
                  <a:lnTo>
                    <a:pt x="41" y="80"/>
                  </a:lnTo>
                  <a:lnTo>
                    <a:pt x="42" y="79"/>
                  </a:lnTo>
                  <a:lnTo>
                    <a:pt x="46" y="75"/>
                  </a:lnTo>
                  <a:lnTo>
                    <a:pt x="52" y="70"/>
                  </a:lnTo>
                  <a:lnTo>
                    <a:pt x="56" y="62"/>
                  </a:lnTo>
                  <a:lnTo>
                    <a:pt x="61" y="53"/>
                  </a:lnTo>
                  <a:lnTo>
                    <a:pt x="62" y="42"/>
                  </a:lnTo>
                  <a:lnTo>
                    <a:pt x="60" y="28"/>
                  </a:lnTo>
                  <a:lnTo>
                    <a:pt x="53" y="14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1" name="Freeform 90">
              <a:extLst>
                <a:ext uri="{FF2B5EF4-FFF2-40B4-BE49-F238E27FC236}">
                  <a16:creationId xmlns:a16="http://schemas.microsoft.com/office/drawing/2014/main" id="{F5521698-63C0-0B35-BA1E-7BAAAA4AD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" y="1182"/>
              <a:ext cx="59" cy="27"/>
            </a:xfrm>
            <a:custGeom>
              <a:avLst/>
              <a:gdLst>
                <a:gd name="T0" fmla="*/ 49 w 59"/>
                <a:gd name="T1" fmla="*/ 10 h 27"/>
                <a:gd name="T2" fmla="*/ 47 w 59"/>
                <a:gd name="T3" fmla="*/ 8 h 27"/>
                <a:gd name="T4" fmla="*/ 44 w 59"/>
                <a:gd name="T5" fmla="*/ 6 h 27"/>
                <a:gd name="T6" fmla="*/ 38 w 59"/>
                <a:gd name="T7" fmla="*/ 3 h 27"/>
                <a:gd name="T8" fmla="*/ 33 w 59"/>
                <a:gd name="T9" fmla="*/ 1 h 27"/>
                <a:gd name="T10" fmla="*/ 25 w 59"/>
                <a:gd name="T11" fmla="*/ 0 h 27"/>
                <a:gd name="T12" fmla="*/ 17 w 59"/>
                <a:gd name="T13" fmla="*/ 1 h 27"/>
                <a:gd name="T14" fmla="*/ 9 w 59"/>
                <a:gd name="T15" fmla="*/ 3 h 27"/>
                <a:gd name="T16" fmla="*/ 0 w 59"/>
                <a:gd name="T17" fmla="*/ 8 h 27"/>
                <a:gd name="T18" fmla="*/ 1 w 59"/>
                <a:gd name="T19" fmla="*/ 8 h 27"/>
                <a:gd name="T20" fmla="*/ 5 w 59"/>
                <a:gd name="T21" fmla="*/ 7 h 27"/>
                <a:gd name="T22" fmla="*/ 10 w 59"/>
                <a:gd name="T23" fmla="*/ 6 h 27"/>
                <a:gd name="T24" fmla="*/ 17 w 59"/>
                <a:gd name="T25" fmla="*/ 5 h 27"/>
                <a:gd name="T26" fmla="*/ 25 w 59"/>
                <a:gd name="T27" fmla="*/ 5 h 27"/>
                <a:gd name="T28" fmla="*/ 33 w 59"/>
                <a:gd name="T29" fmla="*/ 6 h 27"/>
                <a:gd name="T30" fmla="*/ 41 w 59"/>
                <a:gd name="T31" fmla="*/ 8 h 27"/>
                <a:gd name="T32" fmla="*/ 47 w 59"/>
                <a:gd name="T33" fmla="*/ 14 h 27"/>
                <a:gd name="T34" fmla="*/ 49 w 59"/>
                <a:gd name="T35" fmla="*/ 16 h 27"/>
                <a:gd name="T36" fmla="*/ 52 w 59"/>
                <a:gd name="T37" fmla="*/ 19 h 27"/>
                <a:gd name="T38" fmla="*/ 53 w 59"/>
                <a:gd name="T39" fmla="*/ 22 h 27"/>
                <a:gd name="T40" fmla="*/ 54 w 59"/>
                <a:gd name="T41" fmla="*/ 26 h 27"/>
                <a:gd name="T42" fmla="*/ 55 w 59"/>
                <a:gd name="T43" fmla="*/ 27 h 27"/>
                <a:gd name="T44" fmla="*/ 57 w 59"/>
                <a:gd name="T45" fmla="*/ 27 h 27"/>
                <a:gd name="T46" fmla="*/ 58 w 59"/>
                <a:gd name="T47" fmla="*/ 27 h 27"/>
                <a:gd name="T48" fmla="*/ 59 w 59"/>
                <a:gd name="T49" fmla="*/ 25 h 27"/>
                <a:gd name="T50" fmla="*/ 57 w 59"/>
                <a:gd name="T51" fmla="*/ 20 h 27"/>
                <a:gd name="T52" fmla="*/ 55 w 59"/>
                <a:gd name="T53" fmla="*/ 17 h 27"/>
                <a:gd name="T54" fmla="*/ 53 w 59"/>
                <a:gd name="T55" fmla="*/ 14 h 27"/>
                <a:gd name="T56" fmla="*/ 49 w 59"/>
                <a:gd name="T57" fmla="*/ 10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27"/>
                <a:gd name="T89" fmla="*/ 59 w 59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27">
                  <a:moveTo>
                    <a:pt x="49" y="10"/>
                  </a:moveTo>
                  <a:lnTo>
                    <a:pt x="47" y="8"/>
                  </a:lnTo>
                  <a:lnTo>
                    <a:pt x="44" y="6"/>
                  </a:lnTo>
                  <a:lnTo>
                    <a:pt x="38" y="3"/>
                  </a:lnTo>
                  <a:lnTo>
                    <a:pt x="33" y="1"/>
                  </a:lnTo>
                  <a:lnTo>
                    <a:pt x="25" y="0"/>
                  </a:lnTo>
                  <a:lnTo>
                    <a:pt x="17" y="1"/>
                  </a:lnTo>
                  <a:lnTo>
                    <a:pt x="9" y="3"/>
                  </a:lnTo>
                  <a:lnTo>
                    <a:pt x="0" y="8"/>
                  </a:lnTo>
                  <a:lnTo>
                    <a:pt x="1" y="8"/>
                  </a:lnTo>
                  <a:lnTo>
                    <a:pt x="5" y="7"/>
                  </a:lnTo>
                  <a:lnTo>
                    <a:pt x="10" y="6"/>
                  </a:lnTo>
                  <a:lnTo>
                    <a:pt x="17" y="5"/>
                  </a:lnTo>
                  <a:lnTo>
                    <a:pt x="25" y="5"/>
                  </a:lnTo>
                  <a:lnTo>
                    <a:pt x="33" y="6"/>
                  </a:lnTo>
                  <a:lnTo>
                    <a:pt x="41" y="8"/>
                  </a:lnTo>
                  <a:lnTo>
                    <a:pt x="47" y="14"/>
                  </a:lnTo>
                  <a:lnTo>
                    <a:pt x="49" y="16"/>
                  </a:lnTo>
                  <a:lnTo>
                    <a:pt x="52" y="19"/>
                  </a:lnTo>
                  <a:lnTo>
                    <a:pt x="53" y="22"/>
                  </a:lnTo>
                  <a:lnTo>
                    <a:pt x="54" y="26"/>
                  </a:lnTo>
                  <a:lnTo>
                    <a:pt x="55" y="27"/>
                  </a:lnTo>
                  <a:lnTo>
                    <a:pt x="57" y="27"/>
                  </a:lnTo>
                  <a:lnTo>
                    <a:pt x="58" y="27"/>
                  </a:lnTo>
                  <a:lnTo>
                    <a:pt x="59" y="25"/>
                  </a:lnTo>
                  <a:lnTo>
                    <a:pt x="57" y="20"/>
                  </a:lnTo>
                  <a:lnTo>
                    <a:pt x="55" y="17"/>
                  </a:lnTo>
                  <a:lnTo>
                    <a:pt x="53" y="14"/>
                  </a:lnTo>
                  <a:lnTo>
                    <a:pt x="49" y="10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2" name="Freeform 91">
              <a:extLst>
                <a:ext uri="{FF2B5EF4-FFF2-40B4-BE49-F238E27FC236}">
                  <a16:creationId xmlns:a16="http://schemas.microsoft.com/office/drawing/2014/main" id="{2F4BC636-1A83-C70D-B01B-A65020818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0" y="1201"/>
              <a:ext cx="60" cy="21"/>
            </a:xfrm>
            <a:custGeom>
              <a:avLst/>
              <a:gdLst>
                <a:gd name="T0" fmla="*/ 16 w 60"/>
                <a:gd name="T1" fmla="*/ 1 h 21"/>
                <a:gd name="T2" fmla="*/ 19 w 60"/>
                <a:gd name="T3" fmla="*/ 0 h 21"/>
                <a:gd name="T4" fmla="*/ 23 w 60"/>
                <a:gd name="T5" fmla="*/ 0 h 21"/>
                <a:gd name="T6" fmla="*/ 28 w 60"/>
                <a:gd name="T7" fmla="*/ 0 h 21"/>
                <a:gd name="T8" fmla="*/ 35 w 60"/>
                <a:gd name="T9" fmla="*/ 1 h 21"/>
                <a:gd name="T10" fmla="*/ 41 w 60"/>
                <a:gd name="T11" fmla="*/ 3 h 21"/>
                <a:gd name="T12" fmla="*/ 48 w 60"/>
                <a:gd name="T13" fmla="*/ 8 h 21"/>
                <a:gd name="T14" fmla="*/ 55 w 60"/>
                <a:gd name="T15" fmla="*/ 14 h 21"/>
                <a:gd name="T16" fmla="*/ 60 w 60"/>
                <a:gd name="T17" fmla="*/ 21 h 21"/>
                <a:gd name="T18" fmla="*/ 59 w 60"/>
                <a:gd name="T19" fmla="*/ 20 h 21"/>
                <a:gd name="T20" fmla="*/ 57 w 60"/>
                <a:gd name="T21" fmla="*/ 18 h 21"/>
                <a:gd name="T22" fmla="*/ 53 w 60"/>
                <a:gd name="T23" fmla="*/ 15 h 21"/>
                <a:gd name="T24" fmla="*/ 47 w 60"/>
                <a:gd name="T25" fmla="*/ 10 h 21"/>
                <a:gd name="T26" fmla="*/ 40 w 60"/>
                <a:gd name="T27" fmla="*/ 7 h 21"/>
                <a:gd name="T28" fmla="*/ 34 w 60"/>
                <a:gd name="T29" fmla="*/ 5 h 21"/>
                <a:gd name="T30" fmla="*/ 25 w 60"/>
                <a:gd name="T31" fmla="*/ 5 h 21"/>
                <a:gd name="T32" fmla="*/ 17 w 60"/>
                <a:gd name="T33" fmla="*/ 6 h 21"/>
                <a:gd name="T34" fmla="*/ 13 w 60"/>
                <a:gd name="T35" fmla="*/ 7 h 21"/>
                <a:gd name="T36" fmla="*/ 10 w 60"/>
                <a:gd name="T37" fmla="*/ 9 h 21"/>
                <a:gd name="T38" fmla="*/ 7 w 60"/>
                <a:gd name="T39" fmla="*/ 10 h 21"/>
                <a:gd name="T40" fmla="*/ 5 w 60"/>
                <a:gd name="T41" fmla="*/ 12 h 21"/>
                <a:gd name="T42" fmla="*/ 2 w 60"/>
                <a:gd name="T43" fmla="*/ 14 h 21"/>
                <a:gd name="T44" fmla="*/ 1 w 60"/>
                <a:gd name="T45" fmla="*/ 12 h 21"/>
                <a:gd name="T46" fmla="*/ 0 w 60"/>
                <a:gd name="T47" fmla="*/ 11 h 21"/>
                <a:gd name="T48" fmla="*/ 0 w 60"/>
                <a:gd name="T49" fmla="*/ 9 h 21"/>
                <a:gd name="T50" fmla="*/ 3 w 60"/>
                <a:gd name="T51" fmla="*/ 7 h 21"/>
                <a:gd name="T52" fmla="*/ 7 w 60"/>
                <a:gd name="T53" fmla="*/ 5 h 21"/>
                <a:gd name="T54" fmla="*/ 11 w 60"/>
                <a:gd name="T55" fmla="*/ 3 h 21"/>
                <a:gd name="T56" fmla="*/ 16 w 60"/>
                <a:gd name="T57" fmla="*/ 1 h 2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21"/>
                <a:gd name="T89" fmla="*/ 60 w 60"/>
                <a:gd name="T90" fmla="*/ 21 h 2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21">
                  <a:moveTo>
                    <a:pt x="16" y="1"/>
                  </a:moveTo>
                  <a:lnTo>
                    <a:pt x="19" y="0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5" y="1"/>
                  </a:lnTo>
                  <a:lnTo>
                    <a:pt x="41" y="3"/>
                  </a:lnTo>
                  <a:lnTo>
                    <a:pt x="48" y="8"/>
                  </a:lnTo>
                  <a:lnTo>
                    <a:pt x="55" y="14"/>
                  </a:lnTo>
                  <a:lnTo>
                    <a:pt x="60" y="21"/>
                  </a:lnTo>
                  <a:lnTo>
                    <a:pt x="59" y="20"/>
                  </a:lnTo>
                  <a:lnTo>
                    <a:pt x="57" y="18"/>
                  </a:lnTo>
                  <a:lnTo>
                    <a:pt x="53" y="15"/>
                  </a:lnTo>
                  <a:lnTo>
                    <a:pt x="47" y="10"/>
                  </a:lnTo>
                  <a:lnTo>
                    <a:pt x="40" y="7"/>
                  </a:lnTo>
                  <a:lnTo>
                    <a:pt x="34" y="5"/>
                  </a:lnTo>
                  <a:lnTo>
                    <a:pt x="25" y="5"/>
                  </a:lnTo>
                  <a:lnTo>
                    <a:pt x="17" y="6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7" y="10"/>
                  </a:lnTo>
                  <a:lnTo>
                    <a:pt x="5" y="12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1" y="3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3" name="Freeform 92">
              <a:extLst>
                <a:ext uri="{FF2B5EF4-FFF2-40B4-BE49-F238E27FC236}">
                  <a16:creationId xmlns:a16="http://schemas.microsoft.com/office/drawing/2014/main" id="{A7539BE3-07A3-9D0B-4852-14DD9B4AC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8" y="1108"/>
              <a:ext cx="47" cy="138"/>
            </a:xfrm>
            <a:custGeom>
              <a:avLst/>
              <a:gdLst>
                <a:gd name="T0" fmla="*/ 45 w 47"/>
                <a:gd name="T1" fmla="*/ 0 h 138"/>
                <a:gd name="T2" fmla="*/ 46 w 47"/>
                <a:gd name="T3" fmla="*/ 0 h 138"/>
                <a:gd name="T4" fmla="*/ 46 w 47"/>
                <a:gd name="T5" fmla="*/ 0 h 138"/>
                <a:gd name="T6" fmla="*/ 47 w 47"/>
                <a:gd name="T7" fmla="*/ 0 h 138"/>
                <a:gd name="T8" fmla="*/ 47 w 47"/>
                <a:gd name="T9" fmla="*/ 2 h 138"/>
                <a:gd name="T10" fmla="*/ 47 w 47"/>
                <a:gd name="T11" fmla="*/ 3 h 138"/>
                <a:gd name="T12" fmla="*/ 47 w 47"/>
                <a:gd name="T13" fmla="*/ 3 h 138"/>
                <a:gd name="T14" fmla="*/ 47 w 47"/>
                <a:gd name="T15" fmla="*/ 4 h 138"/>
                <a:gd name="T16" fmla="*/ 47 w 47"/>
                <a:gd name="T17" fmla="*/ 5 h 138"/>
                <a:gd name="T18" fmla="*/ 38 w 47"/>
                <a:gd name="T19" fmla="*/ 18 h 138"/>
                <a:gd name="T20" fmla="*/ 31 w 47"/>
                <a:gd name="T21" fmla="*/ 32 h 138"/>
                <a:gd name="T22" fmla="*/ 24 w 47"/>
                <a:gd name="T23" fmla="*/ 47 h 138"/>
                <a:gd name="T24" fmla="*/ 18 w 47"/>
                <a:gd name="T25" fmla="*/ 64 h 138"/>
                <a:gd name="T26" fmla="*/ 14 w 47"/>
                <a:gd name="T27" fmla="*/ 82 h 138"/>
                <a:gd name="T28" fmla="*/ 9 w 47"/>
                <a:gd name="T29" fmla="*/ 100 h 138"/>
                <a:gd name="T30" fmla="*/ 6 w 47"/>
                <a:gd name="T31" fmla="*/ 119 h 138"/>
                <a:gd name="T32" fmla="*/ 4 w 47"/>
                <a:gd name="T33" fmla="*/ 138 h 138"/>
                <a:gd name="T34" fmla="*/ 3 w 47"/>
                <a:gd name="T35" fmla="*/ 138 h 138"/>
                <a:gd name="T36" fmla="*/ 3 w 47"/>
                <a:gd name="T37" fmla="*/ 137 h 138"/>
                <a:gd name="T38" fmla="*/ 2 w 47"/>
                <a:gd name="T39" fmla="*/ 137 h 138"/>
                <a:gd name="T40" fmla="*/ 0 w 47"/>
                <a:gd name="T41" fmla="*/ 137 h 138"/>
                <a:gd name="T42" fmla="*/ 4 w 47"/>
                <a:gd name="T43" fmla="*/ 117 h 138"/>
                <a:gd name="T44" fmla="*/ 7 w 47"/>
                <a:gd name="T45" fmla="*/ 98 h 138"/>
                <a:gd name="T46" fmla="*/ 10 w 47"/>
                <a:gd name="T47" fmla="*/ 80 h 138"/>
                <a:gd name="T48" fmla="*/ 16 w 47"/>
                <a:gd name="T49" fmla="*/ 62 h 138"/>
                <a:gd name="T50" fmla="*/ 22 w 47"/>
                <a:gd name="T51" fmla="*/ 44 h 138"/>
                <a:gd name="T52" fmla="*/ 28 w 47"/>
                <a:gd name="T53" fmla="*/ 28 h 138"/>
                <a:gd name="T54" fmla="*/ 36 w 47"/>
                <a:gd name="T55" fmla="*/ 14 h 138"/>
                <a:gd name="T56" fmla="*/ 45 w 47"/>
                <a:gd name="T57" fmla="*/ 0 h 13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7"/>
                <a:gd name="T88" fmla="*/ 0 h 138"/>
                <a:gd name="T89" fmla="*/ 47 w 47"/>
                <a:gd name="T90" fmla="*/ 138 h 13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7" h="138">
                  <a:moveTo>
                    <a:pt x="45" y="0"/>
                  </a:moveTo>
                  <a:lnTo>
                    <a:pt x="46" y="0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38" y="18"/>
                  </a:lnTo>
                  <a:lnTo>
                    <a:pt x="31" y="32"/>
                  </a:lnTo>
                  <a:lnTo>
                    <a:pt x="24" y="47"/>
                  </a:lnTo>
                  <a:lnTo>
                    <a:pt x="18" y="64"/>
                  </a:lnTo>
                  <a:lnTo>
                    <a:pt x="14" y="82"/>
                  </a:lnTo>
                  <a:lnTo>
                    <a:pt x="9" y="100"/>
                  </a:lnTo>
                  <a:lnTo>
                    <a:pt x="6" y="119"/>
                  </a:lnTo>
                  <a:lnTo>
                    <a:pt x="4" y="138"/>
                  </a:lnTo>
                  <a:lnTo>
                    <a:pt x="3" y="138"/>
                  </a:lnTo>
                  <a:lnTo>
                    <a:pt x="3" y="137"/>
                  </a:lnTo>
                  <a:lnTo>
                    <a:pt x="2" y="137"/>
                  </a:lnTo>
                  <a:lnTo>
                    <a:pt x="0" y="137"/>
                  </a:lnTo>
                  <a:lnTo>
                    <a:pt x="4" y="117"/>
                  </a:lnTo>
                  <a:lnTo>
                    <a:pt x="7" y="98"/>
                  </a:lnTo>
                  <a:lnTo>
                    <a:pt x="10" y="80"/>
                  </a:lnTo>
                  <a:lnTo>
                    <a:pt x="16" y="62"/>
                  </a:lnTo>
                  <a:lnTo>
                    <a:pt x="22" y="44"/>
                  </a:lnTo>
                  <a:lnTo>
                    <a:pt x="28" y="28"/>
                  </a:lnTo>
                  <a:lnTo>
                    <a:pt x="36" y="1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4" name="Freeform 93">
              <a:extLst>
                <a:ext uri="{FF2B5EF4-FFF2-40B4-BE49-F238E27FC236}">
                  <a16:creationId xmlns:a16="http://schemas.microsoft.com/office/drawing/2014/main" id="{7866AE05-DB23-9C38-BE5C-85C73C198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3" y="1119"/>
              <a:ext cx="37" cy="128"/>
            </a:xfrm>
            <a:custGeom>
              <a:avLst/>
              <a:gdLst>
                <a:gd name="T0" fmla="*/ 33 w 37"/>
                <a:gd name="T1" fmla="*/ 1 h 128"/>
                <a:gd name="T2" fmla="*/ 35 w 37"/>
                <a:gd name="T3" fmla="*/ 0 h 128"/>
                <a:gd name="T4" fmla="*/ 35 w 37"/>
                <a:gd name="T5" fmla="*/ 0 h 128"/>
                <a:gd name="T6" fmla="*/ 36 w 37"/>
                <a:gd name="T7" fmla="*/ 0 h 128"/>
                <a:gd name="T8" fmla="*/ 36 w 37"/>
                <a:gd name="T9" fmla="*/ 1 h 128"/>
                <a:gd name="T10" fmla="*/ 37 w 37"/>
                <a:gd name="T11" fmla="*/ 2 h 128"/>
                <a:gd name="T12" fmla="*/ 37 w 37"/>
                <a:gd name="T13" fmla="*/ 2 h 128"/>
                <a:gd name="T14" fmla="*/ 37 w 37"/>
                <a:gd name="T15" fmla="*/ 3 h 128"/>
                <a:gd name="T16" fmla="*/ 36 w 37"/>
                <a:gd name="T17" fmla="*/ 4 h 128"/>
                <a:gd name="T18" fmla="*/ 29 w 37"/>
                <a:gd name="T19" fmla="*/ 17 h 128"/>
                <a:gd name="T20" fmla="*/ 22 w 37"/>
                <a:gd name="T21" fmla="*/ 31 h 128"/>
                <a:gd name="T22" fmla="*/ 18 w 37"/>
                <a:gd name="T23" fmla="*/ 45 h 128"/>
                <a:gd name="T24" fmla="*/ 13 w 37"/>
                <a:gd name="T25" fmla="*/ 61 h 128"/>
                <a:gd name="T26" fmla="*/ 10 w 37"/>
                <a:gd name="T27" fmla="*/ 78 h 128"/>
                <a:gd name="T28" fmla="*/ 7 w 37"/>
                <a:gd name="T29" fmla="*/ 94 h 128"/>
                <a:gd name="T30" fmla="*/ 4 w 37"/>
                <a:gd name="T31" fmla="*/ 111 h 128"/>
                <a:gd name="T32" fmla="*/ 2 w 37"/>
                <a:gd name="T33" fmla="*/ 128 h 128"/>
                <a:gd name="T34" fmla="*/ 1 w 37"/>
                <a:gd name="T35" fmla="*/ 128 h 128"/>
                <a:gd name="T36" fmla="*/ 1 w 37"/>
                <a:gd name="T37" fmla="*/ 128 h 128"/>
                <a:gd name="T38" fmla="*/ 1 w 37"/>
                <a:gd name="T39" fmla="*/ 128 h 128"/>
                <a:gd name="T40" fmla="*/ 0 w 37"/>
                <a:gd name="T41" fmla="*/ 128 h 128"/>
                <a:gd name="T42" fmla="*/ 1 w 37"/>
                <a:gd name="T43" fmla="*/ 110 h 128"/>
                <a:gd name="T44" fmla="*/ 3 w 37"/>
                <a:gd name="T45" fmla="*/ 93 h 128"/>
                <a:gd name="T46" fmla="*/ 7 w 37"/>
                <a:gd name="T47" fmla="*/ 77 h 128"/>
                <a:gd name="T48" fmla="*/ 10 w 37"/>
                <a:gd name="T49" fmla="*/ 60 h 128"/>
                <a:gd name="T50" fmla="*/ 14 w 37"/>
                <a:gd name="T51" fmla="*/ 44 h 128"/>
                <a:gd name="T52" fmla="*/ 20 w 37"/>
                <a:gd name="T53" fmla="*/ 29 h 128"/>
                <a:gd name="T54" fmla="*/ 27 w 37"/>
                <a:gd name="T55" fmla="*/ 14 h 128"/>
                <a:gd name="T56" fmla="*/ 33 w 37"/>
                <a:gd name="T57" fmla="*/ 1 h 1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7"/>
                <a:gd name="T88" fmla="*/ 0 h 128"/>
                <a:gd name="T89" fmla="*/ 37 w 37"/>
                <a:gd name="T90" fmla="*/ 128 h 1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7" h="128">
                  <a:moveTo>
                    <a:pt x="33" y="1"/>
                  </a:moveTo>
                  <a:lnTo>
                    <a:pt x="35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6" y="4"/>
                  </a:lnTo>
                  <a:lnTo>
                    <a:pt x="29" y="17"/>
                  </a:lnTo>
                  <a:lnTo>
                    <a:pt x="22" y="31"/>
                  </a:lnTo>
                  <a:lnTo>
                    <a:pt x="18" y="45"/>
                  </a:lnTo>
                  <a:lnTo>
                    <a:pt x="13" y="61"/>
                  </a:lnTo>
                  <a:lnTo>
                    <a:pt x="10" y="78"/>
                  </a:lnTo>
                  <a:lnTo>
                    <a:pt x="7" y="94"/>
                  </a:lnTo>
                  <a:lnTo>
                    <a:pt x="4" y="111"/>
                  </a:lnTo>
                  <a:lnTo>
                    <a:pt x="2" y="128"/>
                  </a:lnTo>
                  <a:lnTo>
                    <a:pt x="1" y="128"/>
                  </a:lnTo>
                  <a:lnTo>
                    <a:pt x="0" y="128"/>
                  </a:lnTo>
                  <a:lnTo>
                    <a:pt x="1" y="110"/>
                  </a:lnTo>
                  <a:lnTo>
                    <a:pt x="3" y="93"/>
                  </a:lnTo>
                  <a:lnTo>
                    <a:pt x="7" y="77"/>
                  </a:lnTo>
                  <a:lnTo>
                    <a:pt x="10" y="60"/>
                  </a:lnTo>
                  <a:lnTo>
                    <a:pt x="14" y="44"/>
                  </a:lnTo>
                  <a:lnTo>
                    <a:pt x="20" y="29"/>
                  </a:lnTo>
                  <a:lnTo>
                    <a:pt x="27" y="14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Freeform 94">
              <a:extLst>
                <a:ext uri="{FF2B5EF4-FFF2-40B4-BE49-F238E27FC236}">
                  <a16:creationId xmlns:a16="http://schemas.microsoft.com/office/drawing/2014/main" id="{E3DA128B-0A3F-F7DD-CB67-BB506FF99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1271"/>
              <a:ext cx="3" cy="18"/>
            </a:xfrm>
            <a:custGeom>
              <a:avLst/>
              <a:gdLst>
                <a:gd name="T0" fmla="*/ 3 w 3"/>
                <a:gd name="T1" fmla="*/ 0 h 18"/>
                <a:gd name="T2" fmla="*/ 3 w 3"/>
                <a:gd name="T3" fmla="*/ 5 h 18"/>
                <a:gd name="T4" fmla="*/ 3 w 3"/>
                <a:gd name="T5" fmla="*/ 9 h 18"/>
                <a:gd name="T6" fmla="*/ 2 w 3"/>
                <a:gd name="T7" fmla="*/ 14 h 18"/>
                <a:gd name="T8" fmla="*/ 2 w 3"/>
                <a:gd name="T9" fmla="*/ 18 h 18"/>
                <a:gd name="T10" fmla="*/ 2 w 3"/>
                <a:gd name="T11" fmla="*/ 18 h 18"/>
                <a:gd name="T12" fmla="*/ 1 w 3"/>
                <a:gd name="T13" fmla="*/ 17 h 18"/>
                <a:gd name="T14" fmla="*/ 1 w 3"/>
                <a:gd name="T15" fmla="*/ 17 h 18"/>
                <a:gd name="T16" fmla="*/ 0 w 3"/>
                <a:gd name="T17" fmla="*/ 17 h 18"/>
                <a:gd name="T18" fmla="*/ 0 w 3"/>
                <a:gd name="T19" fmla="*/ 14 h 18"/>
                <a:gd name="T20" fmla="*/ 0 w 3"/>
                <a:gd name="T21" fmla="*/ 10 h 18"/>
                <a:gd name="T22" fmla="*/ 0 w 3"/>
                <a:gd name="T23" fmla="*/ 7 h 18"/>
                <a:gd name="T24" fmla="*/ 0 w 3"/>
                <a:gd name="T25" fmla="*/ 4 h 18"/>
                <a:gd name="T26" fmla="*/ 1 w 3"/>
                <a:gd name="T27" fmla="*/ 3 h 18"/>
                <a:gd name="T28" fmla="*/ 2 w 3"/>
                <a:gd name="T29" fmla="*/ 2 h 18"/>
                <a:gd name="T30" fmla="*/ 2 w 3"/>
                <a:gd name="T31" fmla="*/ 2 h 18"/>
                <a:gd name="T32" fmla="*/ 3 w 3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18"/>
                <a:gd name="T53" fmla="*/ 3 w 3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18">
                  <a:moveTo>
                    <a:pt x="3" y="0"/>
                  </a:moveTo>
                  <a:lnTo>
                    <a:pt x="3" y="5"/>
                  </a:lnTo>
                  <a:lnTo>
                    <a:pt x="3" y="9"/>
                  </a:lnTo>
                  <a:lnTo>
                    <a:pt x="2" y="14"/>
                  </a:lnTo>
                  <a:lnTo>
                    <a:pt x="2" y="18"/>
                  </a:lnTo>
                  <a:lnTo>
                    <a:pt x="1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6" name="Freeform 95">
              <a:extLst>
                <a:ext uri="{FF2B5EF4-FFF2-40B4-BE49-F238E27FC236}">
                  <a16:creationId xmlns:a16="http://schemas.microsoft.com/office/drawing/2014/main" id="{DE8815F4-7AE8-C0A4-00DF-BAED26D2E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0" y="1139"/>
              <a:ext cx="40" cy="108"/>
            </a:xfrm>
            <a:custGeom>
              <a:avLst/>
              <a:gdLst>
                <a:gd name="T0" fmla="*/ 36 w 40"/>
                <a:gd name="T1" fmla="*/ 0 h 108"/>
                <a:gd name="T2" fmla="*/ 38 w 40"/>
                <a:gd name="T3" fmla="*/ 0 h 108"/>
                <a:gd name="T4" fmla="*/ 38 w 40"/>
                <a:gd name="T5" fmla="*/ 0 h 108"/>
                <a:gd name="T6" fmla="*/ 39 w 40"/>
                <a:gd name="T7" fmla="*/ 1 h 108"/>
                <a:gd name="T8" fmla="*/ 39 w 40"/>
                <a:gd name="T9" fmla="*/ 2 h 108"/>
                <a:gd name="T10" fmla="*/ 40 w 40"/>
                <a:gd name="T11" fmla="*/ 3 h 108"/>
                <a:gd name="T12" fmla="*/ 40 w 40"/>
                <a:gd name="T13" fmla="*/ 3 h 108"/>
                <a:gd name="T14" fmla="*/ 40 w 40"/>
                <a:gd name="T15" fmla="*/ 4 h 108"/>
                <a:gd name="T16" fmla="*/ 39 w 40"/>
                <a:gd name="T17" fmla="*/ 5 h 108"/>
                <a:gd name="T18" fmla="*/ 31 w 40"/>
                <a:gd name="T19" fmla="*/ 13 h 108"/>
                <a:gd name="T20" fmla="*/ 24 w 40"/>
                <a:gd name="T21" fmla="*/ 22 h 108"/>
                <a:gd name="T22" fmla="*/ 19 w 40"/>
                <a:gd name="T23" fmla="*/ 33 h 108"/>
                <a:gd name="T24" fmla="*/ 14 w 40"/>
                <a:gd name="T25" fmla="*/ 45 h 108"/>
                <a:gd name="T26" fmla="*/ 10 w 40"/>
                <a:gd name="T27" fmla="*/ 60 h 108"/>
                <a:gd name="T28" fmla="*/ 6 w 40"/>
                <a:gd name="T29" fmla="*/ 74 h 108"/>
                <a:gd name="T30" fmla="*/ 4 w 40"/>
                <a:gd name="T31" fmla="*/ 91 h 108"/>
                <a:gd name="T32" fmla="*/ 3 w 40"/>
                <a:gd name="T33" fmla="*/ 108 h 108"/>
                <a:gd name="T34" fmla="*/ 2 w 40"/>
                <a:gd name="T35" fmla="*/ 108 h 108"/>
                <a:gd name="T36" fmla="*/ 2 w 40"/>
                <a:gd name="T37" fmla="*/ 108 h 108"/>
                <a:gd name="T38" fmla="*/ 1 w 40"/>
                <a:gd name="T39" fmla="*/ 108 h 108"/>
                <a:gd name="T40" fmla="*/ 0 w 40"/>
                <a:gd name="T41" fmla="*/ 108 h 108"/>
                <a:gd name="T42" fmla="*/ 1 w 40"/>
                <a:gd name="T43" fmla="*/ 90 h 108"/>
                <a:gd name="T44" fmla="*/ 3 w 40"/>
                <a:gd name="T45" fmla="*/ 73 h 108"/>
                <a:gd name="T46" fmla="*/ 6 w 40"/>
                <a:gd name="T47" fmla="*/ 57 h 108"/>
                <a:gd name="T48" fmla="*/ 10 w 40"/>
                <a:gd name="T49" fmla="*/ 42 h 108"/>
                <a:gd name="T50" fmla="*/ 14 w 40"/>
                <a:gd name="T51" fmla="*/ 29 h 108"/>
                <a:gd name="T52" fmla="*/ 21 w 40"/>
                <a:gd name="T53" fmla="*/ 17 h 108"/>
                <a:gd name="T54" fmla="*/ 28 w 40"/>
                <a:gd name="T55" fmla="*/ 7 h 108"/>
                <a:gd name="T56" fmla="*/ 36 w 40"/>
                <a:gd name="T57" fmla="*/ 0 h 10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0"/>
                <a:gd name="T88" fmla="*/ 0 h 108"/>
                <a:gd name="T89" fmla="*/ 40 w 40"/>
                <a:gd name="T90" fmla="*/ 108 h 10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0" h="108">
                  <a:moveTo>
                    <a:pt x="36" y="0"/>
                  </a:moveTo>
                  <a:lnTo>
                    <a:pt x="38" y="0"/>
                  </a:lnTo>
                  <a:lnTo>
                    <a:pt x="39" y="1"/>
                  </a:lnTo>
                  <a:lnTo>
                    <a:pt x="39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39" y="5"/>
                  </a:lnTo>
                  <a:lnTo>
                    <a:pt x="31" y="13"/>
                  </a:lnTo>
                  <a:lnTo>
                    <a:pt x="24" y="22"/>
                  </a:lnTo>
                  <a:lnTo>
                    <a:pt x="19" y="33"/>
                  </a:lnTo>
                  <a:lnTo>
                    <a:pt x="14" y="45"/>
                  </a:lnTo>
                  <a:lnTo>
                    <a:pt x="10" y="60"/>
                  </a:lnTo>
                  <a:lnTo>
                    <a:pt x="6" y="74"/>
                  </a:lnTo>
                  <a:lnTo>
                    <a:pt x="4" y="91"/>
                  </a:lnTo>
                  <a:lnTo>
                    <a:pt x="3" y="108"/>
                  </a:lnTo>
                  <a:lnTo>
                    <a:pt x="2" y="108"/>
                  </a:lnTo>
                  <a:lnTo>
                    <a:pt x="1" y="108"/>
                  </a:lnTo>
                  <a:lnTo>
                    <a:pt x="0" y="108"/>
                  </a:lnTo>
                  <a:lnTo>
                    <a:pt x="1" y="90"/>
                  </a:lnTo>
                  <a:lnTo>
                    <a:pt x="3" y="73"/>
                  </a:lnTo>
                  <a:lnTo>
                    <a:pt x="6" y="57"/>
                  </a:lnTo>
                  <a:lnTo>
                    <a:pt x="10" y="42"/>
                  </a:lnTo>
                  <a:lnTo>
                    <a:pt x="14" y="29"/>
                  </a:lnTo>
                  <a:lnTo>
                    <a:pt x="21" y="17"/>
                  </a:lnTo>
                  <a:lnTo>
                    <a:pt x="28" y="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7" name="Freeform 96">
              <a:extLst>
                <a:ext uri="{FF2B5EF4-FFF2-40B4-BE49-F238E27FC236}">
                  <a16:creationId xmlns:a16="http://schemas.microsoft.com/office/drawing/2014/main" id="{D164F31B-792D-A398-C3DD-C8F7B9DD0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" y="1259"/>
              <a:ext cx="4" cy="36"/>
            </a:xfrm>
            <a:custGeom>
              <a:avLst/>
              <a:gdLst>
                <a:gd name="T0" fmla="*/ 0 w 4"/>
                <a:gd name="T1" fmla="*/ 7 h 36"/>
                <a:gd name="T2" fmla="*/ 1 w 4"/>
                <a:gd name="T3" fmla="*/ 5 h 36"/>
                <a:gd name="T4" fmla="*/ 2 w 4"/>
                <a:gd name="T5" fmla="*/ 4 h 36"/>
                <a:gd name="T6" fmla="*/ 3 w 4"/>
                <a:gd name="T7" fmla="*/ 1 h 36"/>
                <a:gd name="T8" fmla="*/ 4 w 4"/>
                <a:gd name="T9" fmla="*/ 0 h 36"/>
                <a:gd name="T10" fmla="*/ 4 w 4"/>
                <a:gd name="T11" fmla="*/ 9 h 36"/>
                <a:gd name="T12" fmla="*/ 4 w 4"/>
                <a:gd name="T13" fmla="*/ 18 h 36"/>
                <a:gd name="T14" fmla="*/ 4 w 4"/>
                <a:gd name="T15" fmla="*/ 27 h 36"/>
                <a:gd name="T16" fmla="*/ 4 w 4"/>
                <a:gd name="T17" fmla="*/ 36 h 36"/>
                <a:gd name="T18" fmla="*/ 3 w 4"/>
                <a:gd name="T19" fmla="*/ 35 h 36"/>
                <a:gd name="T20" fmla="*/ 2 w 4"/>
                <a:gd name="T21" fmla="*/ 35 h 36"/>
                <a:gd name="T22" fmla="*/ 1 w 4"/>
                <a:gd name="T23" fmla="*/ 35 h 36"/>
                <a:gd name="T24" fmla="*/ 0 w 4"/>
                <a:gd name="T25" fmla="*/ 34 h 36"/>
                <a:gd name="T26" fmla="*/ 0 w 4"/>
                <a:gd name="T27" fmla="*/ 27 h 36"/>
                <a:gd name="T28" fmla="*/ 0 w 4"/>
                <a:gd name="T29" fmla="*/ 20 h 36"/>
                <a:gd name="T30" fmla="*/ 0 w 4"/>
                <a:gd name="T31" fmla="*/ 14 h 36"/>
                <a:gd name="T32" fmla="*/ 0 w 4"/>
                <a:gd name="T33" fmla="*/ 7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36"/>
                <a:gd name="T53" fmla="*/ 4 w 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36">
                  <a:moveTo>
                    <a:pt x="0" y="7"/>
                  </a:moveTo>
                  <a:lnTo>
                    <a:pt x="1" y="5"/>
                  </a:lnTo>
                  <a:lnTo>
                    <a:pt x="2" y="4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9"/>
                  </a:lnTo>
                  <a:lnTo>
                    <a:pt x="4" y="18"/>
                  </a:lnTo>
                  <a:lnTo>
                    <a:pt x="4" y="27"/>
                  </a:lnTo>
                  <a:lnTo>
                    <a:pt x="4" y="36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5"/>
                  </a:lnTo>
                  <a:lnTo>
                    <a:pt x="0" y="34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8" name="Freeform 97">
              <a:extLst>
                <a:ext uri="{FF2B5EF4-FFF2-40B4-BE49-F238E27FC236}">
                  <a16:creationId xmlns:a16="http://schemas.microsoft.com/office/drawing/2014/main" id="{64A9F42F-3222-3FCB-DBFD-9EAAA3007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" y="1110"/>
              <a:ext cx="26" cy="38"/>
            </a:xfrm>
            <a:custGeom>
              <a:avLst/>
              <a:gdLst>
                <a:gd name="T0" fmla="*/ 0 w 26"/>
                <a:gd name="T1" fmla="*/ 1 h 38"/>
                <a:gd name="T2" fmla="*/ 0 w 26"/>
                <a:gd name="T3" fmla="*/ 2 h 38"/>
                <a:gd name="T4" fmla="*/ 0 w 26"/>
                <a:gd name="T5" fmla="*/ 2 h 38"/>
                <a:gd name="T6" fmla="*/ 0 w 26"/>
                <a:gd name="T7" fmla="*/ 2 h 38"/>
                <a:gd name="T8" fmla="*/ 0 w 26"/>
                <a:gd name="T9" fmla="*/ 3 h 38"/>
                <a:gd name="T10" fmla="*/ 12 w 26"/>
                <a:gd name="T11" fmla="*/ 38 h 38"/>
                <a:gd name="T12" fmla="*/ 14 w 26"/>
                <a:gd name="T13" fmla="*/ 38 h 38"/>
                <a:gd name="T14" fmla="*/ 18 w 26"/>
                <a:gd name="T15" fmla="*/ 35 h 38"/>
                <a:gd name="T16" fmla="*/ 21 w 26"/>
                <a:gd name="T17" fmla="*/ 34 h 38"/>
                <a:gd name="T18" fmla="*/ 26 w 26"/>
                <a:gd name="T19" fmla="*/ 34 h 38"/>
                <a:gd name="T20" fmla="*/ 2 w 26"/>
                <a:gd name="T21" fmla="*/ 0 h 38"/>
                <a:gd name="T22" fmla="*/ 2 w 26"/>
                <a:gd name="T23" fmla="*/ 0 h 38"/>
                <a:gd name="T24" fmla="*/ 1 w 26"/>
                <a:gd name="T25" fmla="*/ 0 h 38"/>
                <a:gd name="T26" fmla="*/ 1 w 26"/>
                <a:gd name="T27" fmla="*/ 0 h 38"/>
                <a:gd name="T28" fmla="*/ 0 w 26"/>
                <a:gd name="T29" fmla="*/ 1 h 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38"/>
                <a:gd name="T47" fmla="*/ 26 w 26"/>
                <a:gd name="T48" fmla="*/ 38 h 3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38">
                  <a:moveTo>
                    <a:pt x="0" y="1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12" y="38"/>
                  </a:lnTo>
                  <a:lnTo>
                    <a:pt x="14" y="38"/>
                  </a:lnTo>
                  <a:lnTo>
                    <a:pt x="18" y="35"/>
                  </a:lnTo>
                  <a:lnTo>
                    <a:pt x="21" y="34"/>
                  </a:lnTo>
                  <a:lnTo>
                    <a:pt x="26" y="34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9" name="Freeform 98">
              <a:extLst>
                <a:ext uri="{FF2B5EF4-FFF2-40B4-BE49-F238E27FC236}">
                  <a16:creationId xmlns:a16="http://schemas.microsoft.com/office/drawing/2014/main" id="{71E8C5A3-A4F0-191D-34E4-D03548B61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" y="1285"/>
              <a:ext cx="9" cy="4"/>
            </a:xfrm>
            <a:custGeom>
              <a:avLst/>
              <a:gdLst>
                <a:gd name="T0" fmla="*/ 0 w 9"/>
                <a:gd name="T1" fmla="*/ 2 h 4"/>
                <a:gd name="T2" fmla="*/ 0 w 9"/>
                <a:gd name="T3" fmla="*/ 2 h 4"/>
                <a:gd name="T4" fmla="*/ 1 w 9"/>
                <a:gd name="T5" fmla="*/ 3 h 4"/>
                <a:gd name="T6" fmla="*/ 2 w 9"/>
                <a:gd name="T7" fmla="*/ 4 h 4"/>
                <a:gd name="T8" fmla="*/ 5 w 9"/>
                <a:gd name="T9" fmla="*/ 4 h 4"/>
                <a:gd name="T10" fmla="*/ 6 w 9"/>
                <a:gd name="T11" fmla="*/ 4 h 4"/>
                <a:gd name="T12" fmla="*/ 8 w 9"/>
                <a:gd name="T13" fmla="*/ 4 h 4"/>
                <a:gd name="T14" fmla="*/ 9 w 9"/>
                <a:gd name="T15" fmla="*/ 4 h 4"/>
                <a:gd name="T16" fmla="*/ 9 w 9"/>
                <a:gd name="T17" fmla="*/ 3 h 4"/>
                <a:gd name="T18" fmla="*/ 9 w 9"/>
                <a:gd name="T19" fmla="*/ 2 h 4"/>
                <a:gd name="T20" fmla="*/ 9 w 9"/>
                <a:gd name="T21" fmla="*/ 1 h 4"/>
                <a:gd name="T22" fmla="*/ 7 w 9"/>
                <a:gd name="T23" fmla="*/ 1 h 4"/>
                <a:gd name="T24" fmla="*/ 5 w 9"/>
                <a:gd name="T25" fmla="*/ 0 h 4"/>
                <a:gd name="T26" fmla="*/ 3 w 9"/>
                <a:gd name="T27" fmla="*/ 0 h 4"/>
                <a:gd name="T28" fmla="*/ 1 w 9"/>
                <a:gd name="T29" fmla="*/ 1 h 4"/>
                <a:gd name="T30" fmla="*/ 0 w 9"/>
                <a:gd name="T31" fmla="*/ 1 h 4"/>
                <a:gd name="T32" fmla="*/ 0 w 9"/>
                <a:gd name="T33" fmla="*/ 2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"/>
                <a:gd name="T52" fmla="*/ 0 h 4"/>
                <a:gd name="T53" fmla="*/ 9 w 9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" h="4">
                  <a:moveTo>
                    <a:pt x="0" y="2"/>
                  </a:move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1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0" name="Freeform 99">
              <a:extLst>
                <a:ext uri="{FF2B5EF4-FFF2-40B4-BE49-F238E27FC236}">
                  <a16:creationId xmlns:a16="http://schemas.microsoft.com/office/drawing/2014/main" id="{D6EE6F5E-693B-63B6-7D90-1079F06AB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" y="1220"/>
              <a:ext cx="58" cy="18"/>
            </a:xfrm>
            <a:custGeom>
              <a:avLst/>
              <a:gdLst>
                <a:gd name="T0" fmla="*/ 26 w 58"/>
                <a:gd name="T1" fmla="*/ 13 h 18"/>
                <a:gd name="T2" fmla="*/ 13 w 58"/>
                <a:gd name="T3" fmla="*/ 12 h 18"/>
                <a:gd name="T4" fmla="*/ 5 w 58"/>
                <a:gd name="T5" fmla="*/ 13 h 18"/>
                <a:gd name="T6" fmla="*/ 1 w 58"/>
                <a:gd name="T7" fmla="*/ 15 h 18"/>
                <a:gd name="T8" fmla="*/ 0 w 58"/>
                <a:gd name="T9" fmla="*/ 16 h 18"/>
                <a:gd name="T10" fmla="*/ 1 w 58"/>
                <a:gd name="T11" fmla="*/ 15 h 18"/>
                <a:gd name="T12" fmla="*/ 5 w 58"/>
                <a:gd name="T13" fmla="*/ 11 h 18"/>
                <a:gd name="T14" fmla="*/ 11 w 58"/>
                <a:gd name="T15" fmla="*/ 7 h 18"/>
                <a:gd name="T16" fmla="*/ 19 w 58"/>
                <a:gd name="T17" fmla="*/ 2 h 18"/>
                <a:gd name="T18" fmla="*/ 27 w 58"/>
                <a:gd name="T19" fmla="*/ 0 h 18"/>
                <a:gd name="T20" fmla="*/ 36 w 58"/>
                <a:gd name="T21" fmla="*/ 1 h 18"/>
                <a:gd name="T22" fmla="*/ 48 w 58"/>
                <a:gd name="T23" fmla="*/ 7 h 18"/>
                <a:gd name="T24" fmla="*/ 58 w 58"/>
                <a:gd name="T25" fmla="*/ 18 h 18"/>
                <a:gd name="T26" fmla="*/ 55 w 58"/>
                <a:gd name="T27" fmla="*/ 18 h 18"/>
                <a:gd name="T28" fmla="*/ 50 w 58"/>
                <a:gd name="T29" fmla="*/ 17 h 18"/>
                <a:gd name="T30" fmla="*/ 40 w 58"/>
                <a:gd name="T31" fmla="*/ 15 h 18"/>
                <a:gd name="T32" fmla="*/ 26 w 58"/>
                <a:gd name="T33" fmla="*/ 13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8"/>
                <a:gd name="T53" fmla="*/ 58 w 5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8">
                  <a:moveTo>
                    <a:pt x="26" y="13"/>
                  </a:moveTo>
                  <a:lnTo>
                    <a:pt x="13" y="12"/>
                  </a:lnTo>
                  <a:lnTo>
                    <a:pt x="5" y="13"/>
                  </a:lnTo>
                  <a:lnTo>
                    <a:pt x="1" y="15"/>
                  </a:lnTo>
                  <a:lnTo>
                    <a:pt x="0" y="16"/>
                  </a:lnTo>
                  <a:lnTo>
                    <a:pt x="1" y="15"/>
                  </a:lnTo>
                  <a:lnTo>
                    <a:pt x="5" y="11"/>
                  </a:lnTo>
                  <a:lnTo>
                    <a:pt x="11" y="7"/>
                  </a:lnTo>
                  <a:lnTo>
                    <a:pt x="19" y="2"/>
                  </a:lnTo>
                  <a:lnTo>
                    <a:pt x="27" y="0"/>
                  </a:lnTo>
                  <a:lnTo>
                    <a:pt x="36" y="1"/>
                  </a:lnTo>
                  <a:lnTo>
                    <a:pt x="48" y="7"/>
                  </a:lnTo>
                  <a:lnTo>
                    <a:pt x="58" y="18"/>
                  </a:lnTo>
                  <a:lnTo>
                    <a:pt x="55" y="18"/>
                  </a:lnTo>
                  <a:lnTo>
                    <a:pt x="50" y="17"/>
                  </a:lnTo>
                  <a:lnTo>
                    <a:pt x="40" y="15"/>
                  </a:lnTo>
                  <a:lnTo>
                    <a:pt x="26" y="13"/>
                  </a:lnTo>
                  <a:close/>
                </a:path>
              </a:pathLst>
            </a:custGeom>
            <a:solidFill>
              <a:srgbClr val="CC7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1" name="Freeform 100">
              <a:extLst>
                <a:ext uri="{FF2B5EF4-FFF2-40B4-BE49-F238E27FC236}">
                  <a16:creationId xmlns:a16="http://schemas.microsoft.com/office/drawing/2014/main" id="{B88F04E4-828C-E8EB-D30A-35763EB8D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" y="1218"/>
              <a:ext cx="59" cy="20"/>
            </a:xfrm>
            <a:custGeom>
              <a:avLst/>
              <a:gdLst>
                <a:gd name="T0" fmla="*/ 59 w 59"/>
                <a:gd name="T1" fmla="*/ 20 h 20"/>
                <a:gd name="T2" fmla="*/ 58 w 59"/>
                <a:gd name="T3" fmla="*/ 18 h 20"/>
                <a:gd name="T4" fmla="*/ 56 w 59"/>
                <a:gd name="T5" fmla="*/ 13 h 20"/>
                <a:gd name="T6" fmla="*/ 51 w 59"/>
                <a:gd name="T7" fmla="*/ 8 h 20"/>
                <a:gd name="T8" fmla="*/ 44 w 59"/>
                <a:gd name="T9" fmla="*/ 3 h 20"/>
                <a:gd name="T10" fmla="*/ 37 w 59"/>
                <a:gd name="T11" fmla="*/ 0 h 20"/>
                <a:gd name="T12" fmla="*/ 25 w 59"/>
                <a:gd name="T13" fmla="*/ 0 h 20"/>
                <a:gd name="T14" fmla="*/ 14 w 59"/>
                <a:gd name="T15" fmla="*/ 5 h 20"/>
                <a:gd name="T16" fmla="*/ 0 w 59"/>
                <a:gd name="T17" fmla="*/ 17 h 20"/>
                <a:gd name="T18" fmla="*/ 1 w 59"/>
                <a:gd name="T19" fmla="*/ 15 h 20"/>
                <a:gd name="T20" fmla="*/ 5 w 59"/>
                <a:gd name="T21" fmla="*/ 13 h 20"/>
                <a:gd name="T22" fmla="*/ 11 w 59"/>
                <a:gd name="T23" fmla="*/ 10 h 20"/>
                <a:gd name="T24" fmla="*/ 19 w 59"/>
                <a:gd name="T25" fmla="*/ 7 h 20"/>
                <a:gd name="T26" fmla="*/ 27 w 59"/>
                <a:gd name="T27" fmla="*/ 5 h 20"/>
                <a:gd name="T28" fmla="*/ 36 w 59"/>
                <a:gd name="T29" fmla="*/ 7 h 20"/>
                <a:gd name="T30" fmla="*/ 46 w 59"/>
                <a:gd name="T31" fmla="*/ 11 h 20"/>
                <a:gd name="T32" fmla="*/ 55 w 59"/>
                <a:gd name="T33" fmla="*/ 20 h 20"/>
                <a:gd name="T34" fmla="*/ 59 w 59"/>
                <a:gd name="T35" fmla="*/ 20 h 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9"/>
                <a:gd name="T55" fmla="*/ 0 h 20"/>
                <a:gd name="T56" fmla="*/ 59 w 59"/>
                <a:gd name="T57" fmla="*/ 20 h 2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9" h="20">
                  <a:moveTo>
                    <a:pt x="59" y="20"/>
                  </a:moveTo>
                  <a:lnTo>
                    <a:pt x="58" y="18"/>
                  </a:lnTo>
                  <a:lnTo>
                    <a:pt x="56" y="13"/>
                  </a:lnTo>
                  <a:lnTo>
                    <a:pt x="51" y="8"/>
                  </a:lnTo>
                  <a:lnTo>
                    <a:pt x="44" y="3"/>
                  </a:lnTo>
                  <a:lnTo>
                    <a:pt x="37" y="0"/>
                  </a:lnTo>
                  <a:lnTo>
                    <a:pt x="25" y="0"/>
                  </a:lnTo>
                  <a:lnTo>
                    <a:pt x="14" y="5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5" y="13"/>
                  </a:lnTo>
                  <a:lnTo>
                    <a:pt x="11" y="10"/>
                  </a:lnTo>
                  <a:lnTo>
                    <a:pt x="19" y="7"/>
                  </a:lnTo>
                  <a:lnTo>
                    <a:pt x="27" y="5"/>
                  </a:lnTo>
                  <a:lnTo>
                    <a:pt x="36" y="7"/>
                  </a:lnTo>
                  <a:lnTo>
                    <a:pt x="46" y="11"/>
                  </a:lnTo>
                  <a:lnTo>
                    <a:pt x="55" y="20"/>
                  </a:lnTo>
                  <a:lnTo>
                    <a:pt x="59" y="20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2" name="Freeform 101">
              <a:extLst>
                <a:ext uri="{FF2B5EF4-FFF2-40B4-BE49-F238E27FC236}">
                  <a16:creationId xmlns:a16="http://schemas.microsoft.com/office/drawing/2014/main" id="{F6DF33C7-B992-62BE-C49C-97E7D4EFF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1201"/>
              <a:ext cx="54" cy="29"/>
            </a:xfrm>
            <a:custGeom>
              <a:avLst/>
              <a:gdLst>
                <a:gd name="T0" fmla="*/ 30 w 54"/>
                <a:gd name="T1" fmla="*/ 16 h 29"/>
                <a:gd name="T2" fmla="*/ 42 w 54"/>
                <a:gd name="T3" fmla="*/ 20 h 29"/>
                <a:gd name="T4" fmla="*/ 50 w 54"/>
                <a:gd name="T5" fmla="*/ 25 h 29"/>
                <a:gd name="T6" fmla="*/ 52 w 54"/>
                <a:gd name="T7" fmla="*/ 28 h 29"/>
                <a:gd name="T8" fmla="*/ 54 w 54"/>
                <a:gd name="T9" fmla="*/ 29 h 29"/>
                <a:gd name="T10" fmla="*/ 52 w 54"/>
                <a:gd name="T11" fmla="*/ 27 h 29"/>
                <a:gd name="T12" fmla="*/ 51 w 54"/>
                <a:gd name="T13" fmla="*/ 22 h 29"/>
                <a:gd name="T14" fmla="*/ 48 w 54"/>
                <a:gd name="T15" fmla="*/ 16 h 29"/>
                <a:gd name="T16" fmla="*/ 42 w 54"/>
                <a:gd name="T17" fmla="*/ 9 h 29"/>
                <a:gd name="T18" fmla="*/ 35 w 54"/>
                <a:gd name="T19" fmla="*/ 3 h 29"/>
                <a:gd name="T20" fmla="*/ 26 w 54"/>
                <a:gd name="T21" fmla="*/ 0 h 29"/>
                <a:gd name="T22" fmla="*/ 15 w 54"/>
                <a:gd name="T23" fmla="*/ 0 h 29"/>
                <a:gd name="T24" fmla="*/ 0 w 54"/>
                <a:gd name="T25" fmla="*/ 6 h 29"/>
                <a:gd name="T26" fmla="*/ 2 w 54"/>
                <a:gd name="T27" fmla="*/ 6 h 29"/>
                <a:gd name="T28" fmla="*/ 7 w 54"/>
                <a:gd name="T29" fmla="*/ 8 h 29"/>
                <a:gd name="T30" fmla="*/ 17 w 54"/>
                <a:gd name="T31" fmla="*/ 11 h 29"/>
                <a:gd name="T32" fmla="*/ 30 w 54"/>
                <a:gd name="T33" fmla="*/ 16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29"/>
                <a:gd name="T53" fmla="*/ 54 w 54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29">
                  <a:moveTo>
                    <a:pt x="30" y="16"/>
                  </a:moveTo>
                  <a:lnTo>
                    <a:pt x="42" y="20"/>
                  </a:lnTo>
                  <a:lnTo>
                    <a:pt x="50" y="25"/>
                  </a:lnTo>
                  <a:lnTo>
                    <a:pt x="52" y="28"/>
                  </a:lnTo>
                  <a:lnTo>
                    <a:pt x="54" y="29"/>
                  </a:lnTo>
                  <a:lnTo>
                    <a:pt x="52" y="27"/>
                  </a:lnTo>
                  <a:lnTo>
                    <a:pt x="51" y="22"/>
                  </a:lnTo>
                  <a:lnTo>
                    <a:pt x="48" y="16"/>
                  </a:lnTo>
                  <a:lnTo>
                    <a:pt x="42" y="9"/>
                  </a:lnTo>
                  <a:lnTo>
                    <a:pt x="35" y="3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6"/>
                  </a:lnTo>
                  <a:lnTo>
                    <a:pt x="2" y="6"/>
                  </a:lnTo>
                  <a:lnTo>
                    <a:pt x="7" y="8"/>
                  </a:lnTo>
                  <a:lnTo>
                    <a:pt x="17" y="11"/>
                  </a:lnTo>
                  <a:lnTo>
                    <a:pt x="30" y="16"/>
                  </a:lnTo>
                  <a:close/>
                </a:path>
              </a:pathLst>
            </a:custGeom>
            <a:solidFill>
              <a:srgbClr val="CC7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3" name="Freeform 102">
              <a:extLst>
                <a:ext uri="{FF2B5EF4-FFF2-40B4-BE49-F238E27FC236}">
                  <a16:creationId xmlns:a16="http://schemas.microsoft.com/office/drawing/2014/main" id="{05A4F2EB-4444-D8C8-703F-04938D1A6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" y="1196"/>
              <a:ext cx="54" cy="32"/>
            </a:xfrm>
            <a:custGeom>
              <a:avLst/>
              <a:gdLst>
                <a:gd name="T0" fmla="*/ 0 w 54"/>
                <a:gd name="T1" fmla="*/ 8 h 32"/>
                <a:gd name="T2" fmla="*/ 2 w 54"/>
                <a:gd name="T3" fmla="*/ 7 h 32"/>
                <a:gd name="T4" fmla="*/ 6 w 54"/>
                <a:gd name="T5" fmla="*/ 4 h 32"/>
                <a:gd name="T6" fmla="*/ 12 w 54"/>
                <a:gd name="T7" fmla="*/ 2 h 32"/>
                <a:gd name="T8" fmla="*/ 21 w 54"/>
                <a:gd name="T9" fmla="*/ 0 h 32"/>
                <a:gd name="T10" fmla="*/ 29 w 54"/>
                <a:gd name="T11" fmla="*/ 1 h 32"/>
                <a:gd name="T12" fmla="*/ 38 w 54"/>
                <a:gd name="T13" fmla="*/ 6 h 32"/>
                <a:gd name="T14" fmla="*/ 47 w 54"/>
                <a:gd name="T15" fmla="*/ 16 h 32"/>
                <a:gd name="T16" fmla="*/ 54 w 54"/>
                <a:gd name="T17" fmla="*/ 32 h 32"/>
                <a:gd name="T18" fmla="*/ 53 w 54"/>
                <a:gd name="T19" fmla="*/ 31 h 32"/>
                <a:gd name="T20" fmla="*/ 51 w 54"/>
                <a:gd name="T21" fmla="*/ 26 h 32"/>
                <a:gd name="T22" fmla="*/ 48 w 54"/>
                <a:gd name="T23" fmla="*/ 21 h 32"/>
                <a:gd name="T24" fmla="*/ 42 w 54"/>
                <a:gd name="T25" fmla="*/ 15 h 32"/>
                <a:gd name="T26" fmla="*/ 34 w 54"/>
                <a:gd name="T27" fmla="*/ 10 h 32"/>
                <a:gd name="T28" fmla="*/ 25 w 54"/>
                <a:gd name="T29" fmla="*/ 7 h 32"/>
                <a:gd name="T30" fmla="*/ 15 w 54"/>
                <a:gd name="T31" fmla="*/ 7 h 32"/>
                <a:gd name="T32" fmla="*/ 3 w 54"/>
                <a:gd name="T33" fmla="*/ 11 h 32"/>
                <a:gd name="T34" fmla="*/ 0 w 54"/>
                <a:gd name="T35" fmla="*/ 8 h 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32"/>
                <a:gd name="T56" fmla="*/ 54 w 54"/>
                <a:gd name="T57" fmla="*/ 32 h 3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32">
                  <a:moveTo>
                    <a:pt x="0" y="8"/>
                  </a:moveTo>
                  <a:lnTo>
                    <a:pt x="2" y="7"/>
                  </a:lnTo>
                  <a:lnTo>
                    <a:pt x="6" y="4"/>
                  </a:lnTo>
                  <a:lnTo>
                    <a:pt x="12" y="2"/>
                  </a:lnTo>
                  <a:lnTo>
                    <a:pt x="21" y="0"/>
                  </a:lnTo>
                  <a:lnTo>
                    <a:pt x="29" y="1"/>
                  </a:lnTo>
                  <a:lnTo>
                    <a:pt x="38" y="6"/>
                  </a:lnTo>
                  <a:lnTo>
                    <a:pt x="47" y="16"/>
                  </a:lnTo>
                  <a:lnTo>
                    <a:pt x="54" y="32"/>
                  </a:lnTo>
                  <a:lnTo>
                    <a:pt x="53" y="31"/>
                  </a:lnTo>
                  <a:lnTo>
                    <a:pt x="51" y="26"/>
                  </a:lnTo>
                  <a:lnTo>
                    <a:pt x="48" y="21"/>
                  </a:lnTo>
                  <a:lnTo>
                    <a:pt x="42" y="15"/>
                  </a:lnTo>
                  <a:lnTo>
                    <a:pt x="34" y="10"/>
                  </a:lnTo>
                  <a:lnTo>
                    <a:pt x="25" y="7"/>
                  </a:lnTo>
                  <a:lnTo>
                    <a:pt x="15" y="7"/>
                  </a:lnTo>
                  <a:lnTo>
                    <a:pt x="3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4" name="Freeform 103">
              <a:extLst>
                <a:ext uri="{FF2B5EF4-FFF2-40B4-BE49-F238E27FC236}">
                  <a16:creationId xmlns:a16="http://schemas.microsoft.com/office/drawing/2014/main" id="{39B27D24-9C48-1690-1301-03C37BF17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1197"/>
              <a:ext cx="60" cy="33"/>
            </a:xfrm>
            <a:custGeom>
              <a:avLst/>
              <a:gdLst>
                <a:gd name="T0" fmla="*/ 60 w 60"/>
                <a:gd name="T1" fmla="*/ 33 h 33"/>
                <a:gd name="T2" fmla="*/ 60 w 60"/>
                <a:gd name="T3" fmla="*/ 32 h 33"/>
                <a:gd name="T4" fmla="*/ 57 w 60"/>
                <a:gd name="T5" fmla="*/ 30 h 33"/>
                <a:gd name="T6" fmla="*/ 55 w 60"/>
                <a:gd name="T7" fmla="*/ 26 h 33"/>
                <a:gd name="T8" fmla="*/ 51 w 60"/>
                <a:gd name="T9" fmla="*/ 23 h 33"/>
                <a:gd name="T10" fmla="*/ 45 w 60"/>
                <a:gd name="T11" fmla="*/ 19 h 33"/>
                <a:gd name="T12" fmla="*/ 37 w 60"/>
                <a:gd name="T13" fmla="*/ 15 h 33"/>
                <a:gd name="T14" fmla="*/ 27 w 60"/>
                <a:gd name="T15" fmla="*/ 11 h 33"/>
                <a:gd name="T16" fmla="*/ 15 w 60"/>
                <a:gd name="T17" fmla="*/ 9 h 33"/>
                <a:gd name="T18" fmla="*/ 7 w 60"/>
                <a:gd name="T19" fmla="*/ 6 h 33"/>
                <a:gd name="T20" fmla="*/ 3 w 60"/>
                <a:gd name="T21" fmla="*/ 3 h 33"/>
                <a:gd name="T22" fmla="*/ 0 w 60"/>
                <a:gd name="T23" fmla="*/ 1 h 33"/>
                <a:gd name="T24" fmla="*/ 0 w 60"/>
                <a:gd name="T25" fmla="*/ 0 h 33"/>
                <a:gd name="T26" fmla="*/ 0 w 60"/>
                <a:gd name="T27" fmla="*/ 3 h 33"/>
                <a:gd name="T28" fmla="*/ 0 w 60"/>
                <a:gd name="T29" fmla="*/ 10 h 33"/>
                <a:gd name="T30" fmla="*/ 5 w 60"/>
                <a:gd name="T31" fmla="*/ 16 h 33"/>
                <a:gd name="T32" fmla="*/ 16 w 60"/>
                <a:gd name="T33" fmla="*/ 18 h 33"/>
                <a:gd name="T34" fmla="*/ 24 w 60"/>
                <a:gd name="T35" fmla="*/ 16 h 33"/>
                <a:gd name="T36" fmla="*/ 33 w 60"/>
                <a:gd name="T37" fmla="*/ 18 h 33"/>
                <a:gd name="T38" fmla="*/ 39 w 60"/>
                <a:gd name="T39" fmla="*/ 21 h 33"/>
                <a:gd name="T40" fmla="*/ 46 w 60"/>
                <a:gd name="T41" fmla="*/ 23 h 33"/>
                <a:gd name="T42" fmla="*/ 52 w 60"/>
                <a:gd name="T43" fmla="*/ 28 h 33"/>
                <a:gd name="T44" fmla="*/ 56 w 60"/>
                <a:gd name="T45" fmla="*/ 30 h 33"/>
                <a:gd name="T46" fmla="*/ 58 w 60"/>
                <a:gd name="T47" fmla="*/ 32 h 33"/>
                <a:gd name="T48" fmla="*/ 60 w 60"/>
                <a:gd name="T49" fmla="*/ 33 h 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0"/>
                <a:gd name="T76" fmla="*/ 0 h 33"/>
                <a:gd name="T77" fmla="*/ 60 w 60"/>
                <a:gd name="T78" fmla="*/ 33 h 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0" h="33">
                  <a:moveTo>
                    <a:pt x="60" y="33"/>
                  </a:moveTo>
                  <a:lnTo>
                    <a:pt x="60" y="32"/>
                  </a:lnTo>
                  <a:lnTo>
                    <a:pt x="57" y="30"/>
                  </a:lnTo>
                  <a:lnTo>
                    <a:pt x="55" y="26"/>
                  </a:lnTo>
                  <a:lnTo>
                    <a:pt x="51" y="23"/>
                  </a:lnTo>
                  <a:lnTo>
                    <a:pt x="45" y="19"/>
                  </a:lnTo>
                  <a:lnTo>
                    <a:pt x="37" y="15"/>
                  </a:lnTo>
                  <a:lnTo>
                    <a:pt x="27" y="11"/>
                  </a:lnTo>
                  <a:lnTo>
                    <a:pt x="15" y="9"/>
                  </a:lnTo>
                  <a:lnTo>
                    <a:pt x="7" y="6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5" y="16"/>
                  </a:lnTo>
                  <a:lnTo>
                    <a:pt x="16" y="18"/>
                  </a:lnTo>
                  <a:lnTo>
                    <a:pt x="24" y="16"/>
                  </a:lnTo>
                  <a:lnTo>
                    <a:pt x="33" y="18"/>
                  </a:lnTo>
                  <a:lnTo>
                    <a:pt x="39" y="21"/>
                  </a:lnTo>
                  <a:lnTo>
                    <a:pt x="46" y="23"/>
                  </a:lnTo>
                  <a:lnTo>
                    <a:pt x="52" y="28"/>
                  </a:lnTo>
                  <a:lnTo>
                    <a:pt x="56" y="30"/>
                  </a:lnTo>
                  <a:lnTo>
                    <a:pt x="58" y="32"/>
                  </a:lnTo>
                  <a:lnTo>
                    <a:pt x="6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5" name="Freeform 104">
              <a:extLst>
                <a:ext uri="{FF2B5EF4-FFF2-40B4-BE49-F238E27FC236}">
                  <a16:creationId xmlns:a16="http://schemas.microsoft.com/office/drawing/2014/main" id="{413F4F3B-CE01-51AB-D816-F1812BAF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7" y="1132"/>
              <a:ext cx="96" cy="173"/>
            </a:xfrm>
            <a:custGeom>
              <a:avLst/>
              <a:gdLst>
                <a:gd name="T0" fmla="*/ 0 w 96"/>
                <a:gd name="T1" fmla="*/ 9 h 173"/>
                <a:gd name="T2" fmla="*/ 3 w 96"/>
                <a:gd name="T3" fmla="*/ 10 h 173"/>
                <a:gd name="T4" fmla="*/ 12 w 96"/>
                <a:gd name="T5" fmla="*/ 14 h 173"/>
                <a:gd name="T6" fmla="*/ 24 w 96"/>
                <a:gd name="T7" fmla="*/ 22 h 173"/>
                <a:gd name="T8" fmla="*/ 39 w 96"/>
                <a:gd name="T9" fmla="*/ 37 h 173"/>
                <a:gd name="T10" fmla="*/ 52 w 96"/>
                <a:gd name="T11" fmla="*/ 57 h 173"/>
                <a:gd name="T12" fmla="*/ 65 w 96"/>
                <a:gd name="T13" fmla="*/ 86 h 173"/>
                <a:gd name="T14" fmla="*/ 76 w 96"/>
                <a:gd name="T15" fmla="*/ 124 h 173"/>
                <a:gd name="T16" fmla="*/ 80 w 96"/>
                <a:gd name="T17" fmla="*/ 173 h 173"/>
                <a:gd name="T18" fmla="*/ 81 w 96"/>
                <a:gd name="T19" fmla="*/ 172 h 173"/>
                <a:gd name="T20" fmla="*/ 84 w 96"/>
                <a:gd name="T21" fmla="*/ 168 h 173"/>
                <a:gd name="T22" fmla="*/ 89 w 96"/>
                <a:gd name="T23" fmla="*/ 161 h 173"/>
                <a:gd name="T24" fmla="*/ 93 w 96"/>
                <a:gd name="T25" fmla="*/ 151 h 173"/>
                <a:gd name="T26" fmla="*/ 96 w 96"/>
                <a:gd name="T27" fmla="*/ 136 h 173"/>
                <a:gd name="T28" fmla="*/ 94 w 96"/>
                <a:gd name="T29" fmla="*/ 118 h 173"/>
                <a:gd name="T30" fmla="*/ 89 w 96"/>
                <a:gd name="T31" fmla="*/ 95 h 173"/>
                <a:gd name="T32" fmla="*/ 78 w 96"/>
                <a:gd name="T33" fmla="*/ 66 h 173"/>
                <a:gd name="T34" fmla="*/ 68 w 96"/>
                <a:gd name="T35" fmla="*/ 47 h 173"/>
                <a:gd name="T36" fmla="*/ 59 w 96"/>
                <a:gd name="T37" fmla="*/ 30 h 173"/>
                <a:gd name="T38" fmla="*/ 48 w 96"/>
                <a:gd name="T39" fmla="*/ 18 h 173"/>
                <a:gd name="T40" fmla="*/ 38 w 96"/>
                <a:gd name="T41" fmla="*/ 8 h 173"/>
                <a:gd name="T42" fmla="*/ 28 w 96"/>
                <a:gd name="T43" fmla="*/ 2 h 173"/>
                <a:gd name="T44" fmla="*/ 17 w 96"/>
                <a:gd name="T45" fmla="*/ 0 h 173"/>
                <a:gd name="T46" fmla="*/ 9 w 96"/>
                <a:gd name="T47" fmla="*/ 2 h 173"/>
                <a:gd name="T48" fmla="*/ 0 w 96"/>
                <a:gd name="T49" fmla="*/ 9 h 1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6"/>
                <a:gd name="T76" fmla="*/ 0 h 173"/>
                <a:gd name="T77" fmla="*/ 96 w 96"/>
                <a:gd name="T78" fmla="*/ 173 h 1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6" h="173">
                  <a:moveTo>
                    <a:pt x="0" y="9"/>
                  </a:moveTo>
                  <a:lnTo>
                    <a:pt x="3" y="10"/>
                  </a:lnTo>
                  <a:lnTo>
                    <a:pt x="12" y="14"/>
                  </a:lnTo>
                  <a:lnTo>
                    <a:pt x="24" y="22"/>
                  </a:lnTo>
                  <a:lnTo>
                    <a:pt x="39" y="37"/>
                  </a:lnTo>
                  <a:lnTo>
                    <a:pt x="52" y="57"/>
                  </a:lnTo>
                  <a:lnTo>
                    <a:pt x="65" y="86"/>
                  </a:lnTo>
                  <a:lnTo>
                    <a:pt x="76" y="124"/>
                  </a:lnTo>
                  <a:lnTo>
                    <a:pt x="80" y="173"/>
                  </a:lnTo>
                  <a:lnTo>
                    <a:pt x="81" y="172"/>
                  </a:lnTo>
                  <a:lnTo>
                    <a:pt x="84" y="168"/>
                  </a:lnTo>
                  <a:lnTo>
                    <a:pt x="89" y="161"/>
                  </a:lnTo>
                  <a:lnTo>
                    <a:pt x="93" y="151"/>
                  </a:lnTo>
                  <a:lnTo>
                    <a:pt x="96" y="136"/>
                  </a:lnTo>
                  <a:lnTo>
                    <a:pt x="94" y="118"/>
                  </a:lnTo>
                  <a:lnTo>
                    <a:pt x="89" y="95"/>
                  </a:lnTo>
                  <a:lnTo>
                    <a:pt x="78" y="66"/>
                  </a:lnTo>
                  <a:lnTo>
                    <a:pt x="68" y="47"/>
                  </a:lnTo>
                  <a:lnTo>
                    <a:pt x="59" y="30"/>
                  </a:lnTo>
                  <a:lnTo>
                    <a:pt x="48" y="18"/>
                  </a:lnTo>
                  <a:lnTo>
                    <a:pt x="38" y="8"/>
                  </a:lnTo>
                  <a:lnTo>
                    <a:pt x="28" y="2"/>
                  </a:lnTo>
                  <a:lnTo>
                    <a:pt x="17" y="0"/>
                  </a:lnTo>
                  <a:lnTo>
                    <a:pt x="9" y="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6" name="Freeform 105">
              <a:extLst>
                <a:ext uri="{FF2B5EF4-FFF2-40B4-BE49-F238E27FC236}">
                  <a16:creationId xmlns:a16="http://schemas.microsoft.com/office/drawing/2014/main" id="{DCACD693-2731-D58A-AAD5-6EB8F9B24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" y="1115"/>
              <a:ext cx="136" cy="160"/>
            </a:xfrm>
            <a:custGeom>
              <a:avLst/>
              <a:gdLst>
                <a:gd name="T0" fmla="*/ 1 w 136"/>
                <a:gd name="T1" fmla="*/ 8 h 160"/>
                <a:gd name="T2" fmla="*/ 0 w 136"/>
                <a:gd name="T3" fmla="*/ 8 h 160"/>
                <a:gd name="T4" fmla="*/ 0 w 136"/>
                <a:gd name="T5" fmla="*/ 7 h 160"/>
                <a:gd name="T6" fmla="*/ 0 w 136"/>
                <a:gd name="T7" fmla="*/ 7 h 160"/>
                <a:gd name="T8" fmla="*/ 0 w 136"/>
                <a:gd name="T9" fmla="*/ 6 h 160"/>
                <a:gd name="T10" fmla="*/ 0 w 136"/>
                <a:gd name="T11" fmla="*/ 5 h 160"/>
                <a:gd name="T12" fmla="*/ 0 w 136"/>
                <a:gd name="T13" fmla="*/ 4 h 160"/>
                <a:gd name="T14" fmla="*/ 0 w 136"/>
                <a:gd name="T15" fmla="*/ 4 h 160"/>
                <a:gd name="T16" fmla="*/ 1 w 136"/>
                <a:gd name="T17" fmla="*/ 2 h 160"/>
                <a:gd name="T18" fmla="*/ 20 w 136"/>
                <a:gd name="T19" fmla="*/ 0 h 160"/>
                <a:gd name="T20" fmla="*/ 38 w 136"/>
                <a:gd name="T21" fmla="*/ 0 h 160"/>
                <a:gd name="T22" fmla="*/ 53 w 136"/>
                <a:gd name="T23" fmla="*/ 4 h 160"/>
                <a:gd name="T24" fmla="*/ 69 w 136"/>
                <a:gd name="T25" fmla="*/ 9 h 160"/>
                <a:gd name="T26" fmla="*/ 82 w 136"/>
                <a:gd name="T27" fmla="*/ 18 h 160"/>
                <a:gd name="T28" fmla="*/ 95 w 136"/>
                <a:gd name="T29" fmla="*/ 30 h 160"/>
                <a:gd name="T30" fmla="*/ 106 w 136"/>
                <a:gd name="T31" fmla="*/ 45 h 160"/>
                <a:gd name="T32" fmla="*/ 115 w 136"/>
                <a:gd name="T33" fmla="*/ 63 h 160"/>
                <a:gd name="T34" fmla="*/ 122 w 136"/>
                <a:gd name="T35" fmla="*/ 84 h 160"/>
                <a:gd name="T36" fmla="*/ 128 w 136"/>
                <a:gd name="T37" fmla="*/ 106 h 160"/>
                <a:gd name="T38" fmla="*/ 132 w 136"/>
                <a:gd name="T39" fmla="*/ 131 h 160"/>
                <a:gd name="T40" fmla="*/ 136 w 136"/>
                <a:gd name="T41" fmla="*/ 156 h 160"/>
                <a:gd name="T42" fmla="*/ 135 w 136"/>
                <a:gd name="T43" fmla="*/ 158 h 160"/>
                <a:gd name="T44" fmla="*/ 135 w 136"/>
                <a:gd name="T45" fmla="*/ 158 h 160"/>
                <a:gd name="T46" fmla="*/ 134 w 136"/>
                <a:gd name="T47" fmla="*/ 159 h 160"/>
                <a:gd name="T48" fmla="*/ 134 w 136"/>
                <a:gd name="T49" fmla="*/ 160 h 160"/>
                <a:gd name="T50" fmla="*/ 130 w 136"/>
                <a:gd name="T51" fmla="*/ 134 h 160"/>
                <a:gd name="T52" fmla="*/ 126 w 136"/>
                <a:gd name="T53" fmla="*/ 110 h 160"/>
                <a:gd name="T54" fmla="*/ 120 w 136"/>
                <a:gd name="T55" fmla="*/ 87 h 160"/>
                <a:gd name="T56" fmla="*/ 112 w 136"/>
                <a:gd name="T57" fmla="*/ 66 h 160"/>
                <a:gd name="T58" fmla="*/ 103 w 136"/>
                <a:gd name="T59" fmla="*/ 48 h 160"/>
                <a:gd name="T60" fmla="*/ 92 w 136"/>
                <a:gd name="T61" fmla="*/ 34 h 160"/>
                <a:gd name="T62" fmla="*/ 81 w 136"/>
                <a:gd name="T63" fmla="*/ 22 h 160"/>
                <a:gd name="T64" fmla="*/ 68 w 136"/>
                <a:gd name="T65" fmla="*/ 14 h 160"/>
                <a:gd name="T66" fmla="*/ 53 w 136"/>
                <a:gd name="T67" fmla="*/ 8 h 160"/>
                <a:gd name="T68" fmla="*/ 36 w 136"/>
                <a:gd name="T69" fmla="*/ 6 h 160"/>
                <a:gd name="T70" fmla="*/ 20 w 136"/>
                <a:gd name="T71" fmla="*/ 6 h 160"/>
                <a:gd name="T72" fmla="*/ 1 w 136"/>
                <a:gd name="T73" fmla="*/ 8 h 1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6"/>
                <a:gd name="T112" fmla="*/ 0 h 160"/>
                <a:gd name="T113" fmla="*/ 136 w 136"/>
                <a:gd name="T114" fmla="*/ 160 h 1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6" h="160">
                  <a:moveTo>
                    <a:pt x="1" y="8"/>
                  </a:move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2"/>
                  </a:lnTo>
                  <a:lnTo>
                    <a:pt x="20" y="0"/>
                  </a:lnTo>
                  <a:lnTo>
                    <a:pt x="38" y="0"/>
                  </a:lnTo>
                  <a:lnTo>
                    <a:pt x="53" y="4"/>
                  </a:lnTo>
                  <a:lnTo>
                    <a:pt x="69" y="9"/>
                  </a:lnTo>
                  <a:lnTo>
                    <a:pt x="82" y="18"/>
                  </a:lnTo>
                  <a:lnTo>
                    <a:pt x="95" y="30"/>
                  </a:lnTo>
                  <a:lnTo>
                    <a:pt x="106" y="45"/>
                  </a:lnTo>
                  <a:lnTo>
                    <a:pt x="115" y="63"/>
                  </a:lnTo>
                  <a:lnTo>
                    <a:pt x="122" y="84"/>
                  </a:lnTo>
                  <a:lnTo>
                    <a:pt x="128" y="106"/>
                  </a:lnTo>
                  <a:lnTo>
                    <a:pt x="132" y="131"/>
                  </a:lnTo>
                  <a:lnTo>
                    <a:pt x="136" y="156"/>
                  </a:lnTo>
                  <a:lnTo>
                    <a:pt x="135" y="158"/>
                  </a:lnTo>
                  <a:lnTo>
                    <a:pt x="134" y="159"/>
                  </a:lnTo>
                  <a:lnTo>
                    <a:pt x="134" y="160"/>
                  </a:lnTo>
                  <a:lnTo>
                    <a:pt x="130" y="134"/>
                  </a:lnTo>
                  <a:lnTo>
                    <a:pt x="126" y="110"/>
                  </a:lnTo>
                  <a:lnTo>
                    <a:pt x="120" y="87"/>
                  </a:lnTo>
                  <a:lnTo>
                    <a:pt x="112" y="66"/>
                  </a:lnTo>
                  <a:lnTo>
                    <a:pt x="103" y="48"/>
                  </a:lnTo>
                  <a:lnTo>
                    <a:pt x="92" y="34"/>
                  </a:lnTo>
                  <a:lnTo>
                    <a:pt x="81" y="22"/>
                  </a:lnTo>
                  <a:lnTo>
                    <a:pt x="68" y="14"/>
                  </a:lnTo>
                  <a:lnTo>
                    <a:pt x="53" y="8"/>
                  </a:lnTo>
                  <a:lnTo>
                    <a:pt x="36" y="6"/>
                  </a:lnTo>
                  <a:lnTo>
                    <a:pt x="20" y="6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7" name="Freeform 106">
              <a:extLst>
                <a:ext uri="{FF2B5EF4-FFF2-40B4-BE49-F238E27FC236}">
                  <a16:creationId xmlns:a16="http://schemas.microsoft.com/office/drawing/2014/main" id="{E6F4ABC6-975A-066C-79E2-672ADAD38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6" y="1107"/>
              <a:ext cx="146" cy="161"/>
            </a:xfrm>
            <a:custGeom>
              <a:avLst/>
              <a:gdLst>
                <a:gd name="T0" fmla="*/ 2 w 146"/>
                <a:gd name="T1" fmla="*/ 10 h 161"/>
                <a:gd name="T2" fmla="*/ 0 w 146"/>
                <a:gd name="T3" fmla="*/ 10 h 161"/>
                <a:gd name="T4" fmla="*/ 0 w 146"/>
                <a:gd name="T5" fmla="*/ 9 h 161"/>
                <a:gd name="T6" fmla="*/ 0 w 146"/>
                <a:gd name="T7" fmla="*/ 9 h 161"/>
                <a:gd name="T8" fmla="*/ 0 w 146"/>
                <a:gd name="T9" fmla="*/ 8 h 161"/>
                <a:gd name="T10" fmla="*/ 0 w 146"/>
                <a:gd name="T11" fmla="*/ 7 h 161"/>
                <a:gd name="T12" fmla="*/ 0 w 146"/>
                <a:gd name="T13" fmla="*/ 6 h 161"/>
                <a:gd name="T14" fmla="*/ 0 w 146"/>
                <a:gd name="T15" fmla="*/ 6 h 161"/>
                <a:gd name="T16" fmla="*/ 2 w 146"/>
                <a:gd name="T17" fmla="*/ 5 h 161"/>
                <a:gd name="T18" fmla="*/ 19 w 146"/>
                <a:gd name="T19" fmla="*/ 0 h 161"/>
                <a:gd name="T20" fmla="*/ 36 w 146"/>
                <a:gd name="T21" fmla="*/ 0 h 161"/>
                <a:gd name="T22" fmla="*/ 53 w 146"/>
                <a:gd name="T23" fmla="*/ 3 h 161"/>
                <a:gd name="T24" fmla="*/ 67 w 146"/>
                <a:gd name="T25" fmla="*/ 7 h 161"/>
                <a:gd name="T26" fmla="*/ 81 w 146"/>
                <a:gd name="T27" fmla="*/ 15 h 161"/>
                <a:gd name="T28" fmla="*/ 94 w 146"/>
                <a:gd name="T29" fmla="*/ 26 h 161"/>
                <a:gd name="T30" fmla="*/ 105 w 146"/>
                <a:gd name="T31" fmla="*/ 41 h 161"/>
                <a:gd name="T32" fmla="*/ 115 w 146"/>
                <a:gd name="T33" fmla="*/ 57 h 161"/>
                <a:gd name="T34" fmla="*/ 125 w 146"/>
                <a:gd name="T35" fmla="*/ 81 h 161"/>
                <a:gd name="T36" fmla="*/ 134 w 146"/>
                <a:gd name="T37" fmla="*/ 105 h 161"/>
                <a:gd name="T38" fmla="*/ 141 w 146"/>
                <a:gd name="T39" fmla="*/ 132 h 161"/>
                <a:gd name="T40" fmla="*/ 146 w 146"/>
                <a:gd name="T41" fmla="*/ 160 h 161"/>
                <a:gd name="T42" fmla="*/ 144 w 146"/>
                <a:gd name="T43" fmla="*/ 161 h 161"/>
                <a:gd name="T44" fmla="*/ 144 w 146"/>
                <a:gd name="T45" fmla="*/ 161 h 161"/>
                <a:gd name="T46" fmla="*/ 144 w 146"/>
                <a:gd name="T47" fmla="*/ 161 h 161"/>
                <a:gd name="T48" fmla="*/ 143 w 146"/>
                <a:gd name="T49" fmla="*/ 161 h 161"/>
                <a:gd name="T50" fmla="*/ 139 w 146"/>
                <a:gd name="T51" fmla="*/ 134 h 161"/>
                <a:gd name="T52" fmla="*/ 132 w 146"/>
                <a:gd name="T53" fmla="*/ 108 h 161"/>
                <a:gd name="T54" fmla="*/ 123 w 146"/>
                <a:gd name="T55" fmla="*/ 83 h 161"/>
                <a:gd name="T56" fmla="*/ 113 w 146"/>
                <a:gd name="T57" fmla="*/ 62 h 161"/>
                <a:gd name="T58" fmla="*/ 103 w 146"/>
                <a:gd name="T59" fmla="*/ 45 h 161"/>
                <a:gd name="T60" fmla="*/ 92 w 146"/>
                <a:gd name="T61" fmla="*/ 32 h 161"/>
                <a:gd name="T62" fmla="*/ 80 w 146"/>
                <a:gd name="T63" fmla="*/ 20 h 161"/>
                <a:gd name="T64" fmla="*/ 66 w 146"/>
                <a:gd name="T65" fmla="*/ 13 h 161"/>
                <a:gd name="T66" fmla="*/ 52 w 146"/>
                <a:gd name="T67" fmla="*/ 8 h 161"/>
                <a:gd name="T68" fmla="*/ 36 w 146"/>
                <a:gd name="T69" fmla="*/ 6 h 161"/>
                <a:gd name="T70" fmla="*/ 19 w 146"/>
                <a:gd name="T71" fmla="*/ 6 h 161"/>
                <a:gd name="T72" fmla="*/ 2 w 146"/>
                <a:gd name="T73" fmla="*/ 10 h 16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6"/>
                <a:gd name="T112" fmla="*/ 0 h 161"/>
                <a:gd name="T113" fmla="*/ 146 w 146"/>
                <a:gd name="T114" fmla="*/ 161 h 16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6" h="161">
                  <a:moveTo>
                    <a:pt x="2" y="10"/>
                  </a:move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2" y="5"/>
                  </a:lnTo>
                  <a:lnTo>
                    <a:pt x="19" y="0"/>
                  </a:lnTo>
                  <a:lnTo>
                    <a:pt x="36" y="0"/>
                  </a:lnTo>
                  <a:lnTo>
                    <a:pt x="53" y="3"/>
                  </a:lnTo>
                  <a:lnTo>
                    <a:pt x="67" y="7"/>
                  </a:lnTo>
                  <a:lnTo>
                    <a:pt x="81" y="15"/>
                  </a:lnTo>
                  <a:lnTo>
                    <a:pt x="94" y="26"/>
                  </a:lnTo>
                  <a:lnTo>
                    <a:pt x="105" y="41"/>
                  </a:lnTo>
                  <a:lnTo>
                    <a:pt x="115" y="57"/>
                  </a:lnTo>
                  <a:lnTo>
                    <a:pt x="125" y="81"/>
                  </a:lnTo>
                  <a:lnTo>
                    <a:pt x="134" y="105"/>
                  </a:lnTo>
                  <a:lnTo>
                    <a:pt x="141" y="132"/>
                  </a:lnTo>
                  <a:lnTo>
                    <a:pt x="146" y="160"/>
                  </a:lnTo>
                  <a:lnTo>
                    <a:pt x="144" y="161"/>
                  </a:lnTo>
                  <a:lnTo>
                    <a:pt x="143" y="161"/>
                  </a:lnTo>
                  <a:lnTo>
                    <a:pt x="139" y="134"/>
                  </a:lnTo>
                  <a:lnTo>
                    <a:pt x="132" y="108"/>
                  </a:lnTo>
                  <a:lnTo>
                    <a:pt x="123" y="83"/>
                  </a:lnTo>
                  <a:lnTo>
                    <a:pt x="113" y="62"/>
                  </a:lnTo>
                  <a:lnTo>
                    <a:pt x="103" y="45"/>
                  </a:lnTo>
                  <a:lnTo>
                    <a:pt x="92" y="32"/>
                  </a:lnTo>
                  <a:lnTo>
                    <a:pt x="80" y="20"/>
                  </a:lnTo>
                  <a:lnTo>
                    <a:pt x="66" y="13"/>
                  </a:lnTo>
                  <a:lnTo>
                    <a:pt x="52" y="8"/>
                  </a:lnTo>
                  <a:lnTo>
                    <a:pt x="36" y="6"/>
                  </a:lnTo>
                  <a:lnTo>
                    <a:pt x="19" y="6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8" name="Freeform 107">
              <a:extLst>
                <a:ext uri="{FF2B5EF4-FFF2-40B4-BE49-F238E27FC236}">
                  <a16:creationId xmlns:a16="http://schemas.microsoft.com/office/drawing/2014/main" id="{E060D690-C95C-98D3-131E-4972C7392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" y="1089"/>
              <a:ext cx="162" cy="178"/>
            </a:xfrm>
            <a:custGeom>
              <a:avLst/>
              <a:gdLst>
                <a:gd name="T0" fmla="*/ 109 w 162"/>
                <a:gd name="T1" fmla="*/ 27 h 178"/>
                <a:gd name="T2" fmla="*/ 92 w 162"/>
                <a:gd name="T3" fmla="*/ 14 h 178"/>
                <a:gd name="T4" fmla="*/ 73 w 162"/>
                <a:gd name="T5" fmla="*/ 7 h 178"/>
                <a:gd name="T6" fmla="*/ 55 w 162"/>
                <a:gd name="T7" fmla="*/ 6 h 178"/>
                <a:gd name="T8" fmla="*/ 38 w 162"/>
                <a:gd name="T9" fmla="*/ 8 h 178"/>
                <a:gd name="T10" fmla="*/ 24 w 162"/>
                <a:gd name="T11" fmla="*/ 13 h 178"/>
                <a:gd name="T12" fmla="*/ 12 w 162"/>
                <a:gd name="T13" fmla="*/ 18 h 178"/>
                <a:gd name="T14" fmla="*/ 5 w 162"/>
                <a:gd name="T15" fmla="*/ 22 h 178"/>
                <a:gd name="T16" fmla="*/ 2 w 162"/>
                <a:gd name="T17" fmla="*/ 24 h 178"/>
                <a:gd name="T18" fmla="*/ 1 w 162"/>
                <a:gd name="T19" fmla="*/ 24 h 178"/>
                <a:gd name="T20" fmla="*/ 1 w 162"/>
                <a:gd name="T21" fmla="*/ 24 h 178"/>
                <a:gd name="T22" fmla="*/ 0 w 162"/>
                <a:gd name="T23" fmla="*/ 24 h 178"/>
                <a:gd name="T24" fmla="*/ 0 w 162"/>
                <a:gd name="T25" fmla="*/ 23 h 178"/>
                <a:gd name="T26" fmla="*/ 0 w 162"/>
                <a:gd name="T27" fmla="*/ 22 h 178"/>
                <a:gd name="T28" fmla="*/ 0 w 162"/>
                <a:gd name="T29" fmla="*/ 21 h 178"/>
                <a:gd name="T30" fmla="*/ 0 w 162"/>
                <a:gd name="T31" fmla="*/ 19 h 178"/>
                <a:gd name="T32" fmla="*/ 1 w 162"/>
                <a:gd name="T33" fmla="*/ 19 h 178"/>
                <a:gd name="T34" fmla="*/ 3 w 162"/>
                <a:gd name="T35" fmla="*/ 17 h 178"/>
                <a:gd name="T36" fmla="*/ 11 w 162"/>
                <a:gd name="T37" fmla="*/ 13 h 178"/>
                <a:gd name="T38" fmla="*/ 24 w 162"/>
                <a:gd name="T39" fmla="*/ 7 h 178"/>
                <a:gd name="T40" fmla="*/ 38 w 162"/>
                <a:gd name="T41" fmla="*/ 3 h 178"/>
                <a:gd name="T42" fmla="*/ 55 w 162"/>
                <a:gd name="T43" fmla="*/ 0 h 178"/>
                <a:gd name="T44" fmla="*/ 74 w 162"/>
                <a:gd name="T45" fmla="*/ 2 h 178"/>
                <a:gd name="T46" fmla="*/ 92 w 162"/>
                <a:gd name="T47" fmla="*/ 8 h 178"/>
                <a:gd name="T48" fmla="*/ 111 w 162"/>
                <a:gd name="T49" fmla="*/ 22 h 178"/>
                <a:gd name="T50" fmla="*/ 120 w 162"/>
                <a:gd name="T51" fmla="*/ 33 h 178"/>
                <a:gd name="T52" fmla="*/ 128 w 162"/>
                <a:gd name="T53" fmla="*/ 45 h 178"/>
                <a:gd name="T54" fmla="*/ 136 w 162"/>
                <a:gd name="T55" fmla="*/ 60 h 178"/>
                <a:gd name="T56" fmla="*/ 143 w 162"/>
                <a:gd name="T57" fmla="*/ 76 h 178"/>
                <a:gd name="T58" fmla="*/ 149 w 162"/>
                <a:gd name="T59" fmla="*/ 95 h 178"/>
                <a:gd name="T60" fmla="*/ 153 w 162"/>
                <a:gd name="T61" fmla="*/ 117 h 178"/>
                <a:gd name="T62" fmla="*/ 157 w 162"/>
                <a:gd name="T63" fmla="*/ 139 h 178"/>
                <a:gd name="T64" fmla="*/ 161 w 162"/>
                <a:gd name="T65" fmla="*/ 163 h 178"/>
                <a:gd name="T66" fmla="*/ 162 w 162"/>
                <a:gd name="T67" fmla="*/ 178 h 178"/>
                <a:gd name="T68" fmla="*/ 161 w 162"/>
                <a:gd name="T69" fmla="*/ 178 h 178"/>
                <a:gd name="T70" fmla="*/ 161 w 162"/>
                <a:gd name="T71" fmla="*/ 178 h 178"/>
                <a:gd name="T72" fmla="*/ 160 w 162"/>
                <a:gd name="T73" fmla="*/ 178 h 178"/>
                <a:gd name="T74" fmla="*/ 159 w 162"/>
                <a:gd name="T75" fmla="*/ 178 h 178"/>
                <a:gd name="T76" fmla="*/ 157 w 162"/>
                <a:gd name="T77" fmla="*/ 165 h 178"/>
                <a:gd name="T78" fmla="*/ 154 w 162"/>
                <a:gd name="T79" fmla="*/ 140 h 178"/>
                <a:gd name="T80" fmla="*/ 151 w 162"/>
                <a:gd name="T81" fmla="*/ 119 h 178"/>
                <a:gd name="T82" fmla="*/ 146 w 162"/>
                <a:gd name="T83" fmla="*/ 99 h 178"/>
                <a:gd name="T84" fmla="*/ 141 w 162"/>
                <a:gd name="T85" fmla="*/ 80 h 178"/>
                <a:gd name="T86" fmla="*/ 134 w 162"/>
                <a:gd name="T87" fmla="*/ 64 h 178"/>
                <a:gd name="T88" fmla="*/ 126 w 162"/>
                <a:gd name="T89" fmla="*/ 50 h 178"/>
                <a:gd name="T90" fmla="*/ 118 w 162"/>
                <a:gd name="T91" fmla="*/ 37 h 178"/>
                <a:gd name="T92" fmla="*/ 109 w 162"/>
                <a:gd name="T93" fmla="*/ 27 h 17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62"/>
                <a:gd name="T142" fmla="*/ 0 h 178"/>
                <a:gd name="T143" fmla="*/ 162 w 162"/>
                <a:gd name="T144" fmla="*/ 178 h 17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62" h="178">
                  <a:moveTo>
                    <a:pt x="109" y="27"/>
                  </a:moveTo>
                  <a:lnTo>
                    <a:pt x="92" y="14"/>
                  </a:lnTo>
                  <a:lnTo>
                    <a:pt x="73" y="7"/>
                  </a:lnTo>
                  <a:lnTo>
                    <a:pt x="55" y="6"/>
                  </a:lnTo>
                  <a:lnTo>
                    <a:pt x="38" y="8"/>
                  </a:lnTo>
                  <a:lnTo>
                    <a:pt x="24" y="13"/>
                  </a:lnTo>
                  <a:lnTo>
                    <a:pt x="12" y="18"/>
                  </a:lnTo>
                  <a:lnTo>
                    <a:pt x="5" y="22"/>
                  </a:lnTo>
                  <a:lnTo>
                    <a:pt x="2" y="24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1" y="19"/>
                  </a:lnTo>
                  <a:lnTo>
                    <a:pt x="3" y="17"/>
                  </a:lnTo>
                  <a:lnTo>
                    <a:pt x="11" y="13"/>
                  </a:lnTo>
                  <a:lnTo>
                    <a:pt x="24" y="7"/>
                  </a:lnTo>
                  <a:lnTo>
                    <a:pt x="38" y="3"/>
                  </a:lnTo>
                  <a:lnTo>
                    <a:pt x="55" y="0"/>
                  </a:lnTo>
                  <a:lnTo>
                    <a:pt x="74" y="2"/>
                  </a:lnTo>
                  <a:lnTo>
                    <a:pt x="92" y="8"/>
                  </a:lnTo>
                  <a:lnTo>
                    <a:pt x="111" y="22"/>
                  </a:lnTo>
                  <a:lnTo>
                    <a:pt x="120" y="33"/>
                  </a:lnTo>
                  <a:lnTo>
                    <a:pt x="128" y="45"/>
                  </a:lnTo>
                  <a:lnTo>
                    <a:pt x="136" y="60"/>
                  </a:lnTo>
                  <a:lnTo>
                    <a:pt x="143" y="76"/>
                  </a:lnTo>
                  <a:lnTo>
                    <a:pt x="149" y="95"/>
                  </a:lnTo>
                  <a:lnTo>
                    <a:pt x="153" y="117"/>
                  </a:lnTo>
                  <a:lnTo>
                    <a:pt x="157" y="139"/>
                  </a:lnTo>
                  <a:lnTo>
                    <a:pt x="161" y="163"/>
                  </a:lnTo>
                  <a:lnTo>
                    <a:pt x="162" y="178"/>
                  </a:lnTo>
                  <a:lnTo>
                    <a:pt x="161" y="178"/>
                  </a:lnTo>
                  <a:lnTo>
                    <a:pt x="160" y="178"/>
                  </a:lnTo>
                  <a:lnTo>
                    <a:pt x="159" y="178"/>
                  </a:lnTo>
                  <a:lnTo>
                    <a:pt x="157" y="165"/>
                  </a:lnTo>
                  <a:lnTo>
                    <a:pt x="154" y="140"/>
                  </a:lnTo>
                  <a:lnTo>
                    <a:pt x="151" y="119"/>
                  </a:lnTo>
                  <a:lnTo>
                    <a:pt x="146" y="99"/>
                  </a:lnTo>
                  <a:lnTo>
                    <a:pt x="141" y="80"/>
                  </a:lnTo>
                  <a:lnTo>
                    <a:pt x="134" y="64"/>
                  </a:lnTo>
                  <a:lnTo>
                    <a:pt x="126" y="50"/>
                  </a:lnTo>
                  <a:lnTo>
                    <a:pt x="118" y="37"/>
                  </a:lnTo>
                  <a:lnTo>
                    <a:pt x="109" y="27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9" name="Freeform 108">
              <a:extLst>
                <a:ext uri="{FF2B5EF4-FFF2-40B4-BE49-F238E27FC236}">
                  <a16:creationId xmlns:a16="http://schemas.microsoft.com/office/drawing/2014/main" id="{BEBF646C-1BA3-E3C9-2D8C-663D846A3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3" y="1139"/>
              <a:ext cx="104" cy="169"/>
            </a:xfrm>
            <a:custGeom>
              <a:avLst/>
              <a:gdLst>
                <a:gd name="T0" fmla="*/ 1 w 104"/>
                <a:gd name="T1" fmla="*/ 5 h 169"/>
                <a:gd name="T2" fmla="*/ 0 w 104"/>
                <a:gd name="T3" fmla="*/ 5 h 169"/>
                <a:gd name="T4" fmla="*/ 0 w 104"/>
                <a:gd name="T5" fmla="*/ 4 h 169"/>
                <a:gd name="T6" fmla="*/ 0 w 104"/>
                <a:gd name="T7" fmla="*/ 4 h 169"/>
                <a:gd name="T8" fmla="*/ 0 w 104"/>
                <a:gd name="T9" fmla="*/ 3 h 169"/>
                <a:gd name="T10" fmla="*/ 0 w 104"/>
                <a:gd name="T11" fmla="*/ 2 h 169"/>
                <a:gd name="T12" fmla="*/ 0 w 104"/>
                <a:gd name="T13" fmla="*/ 1 h 169"/>
                <a:gd name="T14" fmla="*/ 0 w 104"/>
                <a:gd name="T15" fmla="*/ 0 h 169"/>
                <a:gd name="T16" fmla="*/ 1 w 104"/>
                <a:gd name="T17" fmla="*/ 0 h 169"/>
                <a:gd name="T18" fmla="*/ 16 w 104"/>
                <a:gd name="T19" fmla="*/ 1 h 169"/>
                <a:gd name="T20" fmla="*/ 29 w 104"/>
                <a:gd name="T21" fmla="*/ 4 h 169"/>
                <a:gd name="T22" fmla="*/ 41 w 104"/>
                <a:gd name="T23" fmla="*/ 9 h 169"/>
                <a:gd name="T24" fmla="*/ 53 w 104"/>
                <a:gd name="T25" fmla="*/ 16 h 169"/>
                <a:gd name="T26" fmla="*/ 63 w 104"/>
                <a:gd name="T27" fmla="*/ 25 h 169"/>
                <a:gd name="T28" fmla="*/ 72 w 104"/>
                <a:gd name="T29" fmla="*/ 36 h 169"/>
                <a:gd name="T30" fmla="*/ 79 w 104"/>
                <a:gd name="T31" fmla="*/ 51 h 169"/>
                <a:gd name="T32" fmla="*/ 86 w 104"/>
                <a:gd name="T33" fmla="*/ 68 h 169"/>
                <a:gd name="T34" fmla="*/ 94 w 104"/>
                <a:gd name="T35" fmla="*/ 90 h 169"/>
                <a:gd name="T36" fmla="*/ 98 w 104"/>
                <a:gd name="T37" fmla="*/ 113 h 169"/>
                <a:gd name="T38" fmla="*/ 102 w 104"/>
                <a:gd name="T39" fmla="*/ 139 h 169"/>
                <a:gd name="T40" fmla="*/ 104 w 104"/>
                <a:gd name="T41" fmla="*/ 166 h 169"/>
                <a:gd name="T42" fmla="*/ 104 w 104"/>
                <a:gd name="T43" fmla="*/ 167 h 169"/>
                <a:gd name="T44" fmla="*/ 103 w 104"/>
                <a:gd name="T45" fmla="*/ 167 h 169"/>
                <a:gd name="T46" fmla="*/ 103 w 104"/>
                <a:gd name="T47" fmla="*/ 168 h 169"/>
                <a:gd name="T48" fmla="*/ 102 w 104"/>
                <a:gd name="T49" fmla="*/ 169 h 169"/>
                <a:gd name="T50" fmla="*/ 100 w 104"/>
                <a:gd name="T51" fmla="*/ 142 h 169"/>
                <a:gd name="T52" fmla="*/ 96 w 104"/>
                <a:gd name="T53" fmla="*/ 117 h 169"/>
                <a:gd name="T54" fmla="*/ 91 w 104"/>
                <a:gd name="T55" fmla="*/ 92 h 169"/>
                <a:gd name="T56" fmla="*/ 84 w 104"/>
                <a:gd name="T57" fmla="*/ 70 h 169"/>
                <a:gd name="T58" fmla="*/ 77 w 104"/>
                <a:gd name="T59" fmla="*/ 54 h 169"/>
                <a:gd name="T60" fmla="*/ 69 w 104"/>
                <a:gd name="T61" fmla="*/ 41 h 169"/>
                <a:gd name="T62" fmla="*/ 60 w 104"/>
                <a:gd name="T63" fmla="*/ 30 h 169"/>
                <a:gd name="T64" fmla="*/ 52 w 104"/>
                <a:gd name="T65" fmla="*/ 21 h 169"/>
                <a:gd name="T66" fmla="*/ 40 w 104"/>
                <a:gd name="T67" fmla="*/ 14 h 169"/>
                <a:gd name="T68" fmla="*/ 29 w 104"/>
                <a:gd name="T69" fmla="*/ 9 h 169"/>
                <a:gd name="T70" fmla="*/ 16 w 104"/>
                <a:gd name="T71" fmla="*/ 6 h 169"/>
                <a:gd name="T72" fmla="*/ 1 w 104"/>
                <a:gd name="T73" fmla="*/ 5 h 1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4"/>
                <a:gd name="T112" fmla="*/ 0 h 169"/>
                <a:gd name="T113" fmla="*/ 104 w 104"/>
                <a:gd name="T114" fmla="*/ 169 h 1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4" h="169">
                  <a:moveTo>
                    <a:pt x="1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6" y="1"/>
                  </a:lnTo>
                  <a:lnTo>
                    <a:pt x="29" y="4"/>
                  </a:lnTo>
                  <a:lnTo>
                    <a:pt x="41" y="9"/>
                  </a:lnTo>
                  <a:lnTo>
                    <a:pt x="53" y="16"/>
                  </a:lnTo>
                  <a:lnTo>
                    <a:pt x="63" y="25"/>
                  </a:lnTo>
                  <a:lnTo>
                    <a:pt x="72" y="36"/>
                  </a:lnTo>
                  <a:lnTo>
                    <a:pt x="79" y="51"/>
                  </a:lnTo>
                  <a:lnTo>
                    <a:pt x="86" y="68"/>
                  </a:lnTo>
                  <a:lnTo>
                    <a:pt x="94" y="90"/>
                  </a:lnTo>
                  <a:lnTo>
                    <a:pt x="98" y="113"/>
                  </a:lnTo>
                  <a:lnTo>
                    <a:pt x="102" y="139"/>
                  </a:lnTo>
                  <a:lnTo>
                    <a:pt x="104" y="166"/>
                  </a:lnTo>
                  <a:lnTo>
                    <a:pt x="104" y="167"/>
                  </a:lnTo>
                  <a:lnTo>
                    <a:pt x="103" y="167"/>
                  </a:lnTo>
                  <a:lnTo>
                    <a:pt x="103" y="168"/>
                  </a:lnTo>
                  <a:lnTo>
                    <a:pt x="102" y="169"/>
                  </a:lnTo>
                  <a:lnTo>
                    <a:pt x="100" y="142"/>
                  </a:lnTo>
                  <a:lnTo>
                    <a:pt x="96" y="117"/>
                  </a:lnTo>
                  <a:lnTo>
                    <a:pt x="91" y="92"/>
                  </a:lnTo>
                  <a:lnTo>
                    <a:pt x="84" y="70"/>
                  </a:lnTo>
                  <a:lnTo>
                    <a:pt x="77" y="54"/>
                  </a:lnTo>
                  <a:lnTo>
                    <a:pt x="69" y="41"/>
                  </a:lnTo>
                  <a:lnTo>
                    <a:pt x="60" y="30"/>
                  </a:lnTo>
                  <a:lnTo>
                    <a:pt x="52" y="21"/>
                  </a:lnTo>
                  <a:lnTo>
                    <a:pt x="40" y="14"/>
                  </a:lnTo>
                  <a:lnTo>
                    <a:pt x="29" y="9"/>
                  </a:lnTo>
                  <a:lnTo>
                    <a:pt x="16" y="6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0" name="Freeform 109">
              <a:extLst>
                <a:ext uri="{FF2B5EF4-FFF2-40B4-BE49-F238E27FC236}">
                  <a16:creationId xmlns:a16="http://schemas.microsoft.com/office/drawing/2014/main" id="{7B807B54-0F03-3835-31AE-380F862B8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1298"/>
              <a:ext cx="6" cy="7"/>
            </a:xfrm>
            <a:custGeom>
              <a:avLst/>
              <a:gdLst>
                <a:gd name="T0" fmla="*/ 6 w 6"/>
                <a:gd name="T1" fmla="*/ 2 h 7"/>
                <a:gd name="T2" fmla="*/ 6 w 6"/>
                <a:gd name="T3" fmla="*/ 1 h 7"/>
                <a:gd name="T4" fmla="*/ 5 w 6"/>
                <a:gd name="T5" fmla="*/ 1 h 7"/>
                <a:gd name="T6" fmla="*/ 3 w 6"/>
                <a:gd name="T7" fmla="*/ 0 h 7"/>
                <a:gd name="T8" fmla="*/ 2 w 6"/>
                <a:gd name="T9" fmla="*/ 0 h 7"/>
                <a:gd name="T10" fmla="*/ 1 w 6"/>
                <a:gd name="T11" fmla="*/ 1 h 7"/>
                <a:gd name="T12" fmla="*/ 1 w 6"/>
                <a:gd name="T13" fmla="*/ 2 h 7"/>
                <a:gd name="T14" fmla="*/ 0 w 6"/>
                <a:gd name="T15" fmla="*/ 4 h 7"/>
                <a:gd name="T16" fmla="*/ 0 w 6"/>
                <a:gd name="T17" fmla="*/ 5 h 7"/>
                <a:gd name="T18" fmla="*/ 1 w 6"/>
                <a:gd name="T19" fmla="*/ 6 h 7"/>
                <a:gd name="T20" fmla="*/ 2 w 6"/>
                <a:gd name="T21" fmla="*/ 7 h 7"/>
                <a:gd name="T22" fmla="*/ 3 w 6"/>
                <a:gd name="T23" fmla="*/ 7 h 7"/>
                <a:gd name="T24" fmla="*/ 4 w 6"/>
                <a:gd name="T25" fmla="*/ 7 h 7"/>
                <a:gd name="T26" fmla="*/ 5 w 6"/>
                <a:gd name="T27" fmla="*/ 7 h 7"/>
                <a:gd name="T28" fmla="*/ 6 w 6"/>
                <a:gd name="T29" fmla="*/ 6 h 7"/>
                <a:gd name="T30" fmla="*/ 6 w 6"/>
                <a:gd name="T31" fmla="*/ 4 h 7"/>
                <a:gd name="T32" fmla="*/ 6 w 6"/>
                <a:gd name="T33" fmla="*/ 2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7"/>
                <a:gd name="T53" fmla="*/ 6 w 6"/>
                <a:gd name="T54" fmla="*/ 7 h 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7">
                  <a:moveTo>
                    <a:pt x="6" y="2"/>
                  </a:moveTo>
                  <a:lnTo>
                    <a:pt x="6" y="1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1" name="Freeform 110">
              <a:extLst>
                <a:ext uri="{FF2B5EF4-FFF2-40B4-BE49-F238E27FC236}">
                  <a16:creationId xmlns:a16="http://schemas.microsoft.com/office/drawing/2014/main" id="{1A17C59B-3DDE-B0BE-7749-9D66ED333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" y="1129"/>
              <a:ext cx="120" cy="167"/>
            </a:xfrm>
            <a:custGeom>
              <a:avLst/>
              <a:gdLst>
                <a:gd name="T0" fmla="*/ 100 w 120"/>
                <a:gd name="T1" fmla="*/ 64 h 167"/>
                <a:gd name="T2" fmla="*/ 110 w 120"/>
                <a:gd name="T3" fmla="*/ 99 h 167"/>
                <a:gd name="T4" fmla="*/ 115 w 120"/>
                <a:gd name="T5" fmla="*/ 130 h 167"/>
                <a:gd name="T6" fmla="*/ 119 w 120"/>
                <a:gd name="T7" fmla="*/ 154 h 167"/>
                <a:gd name="T8" fmla="*/ 120 w 120"/>
                <a:gd name="T9" fmla="*/ 164 h 167"/>
                <a:gd name="T10" fmla="*/ 118 w 120"/>
                <a:gd name="T11" fmla="*/ 167 h 167"/>
                <a:gd name="T12" fmla="*/ 117 w 120"/>
                <a:gd name="T13" fmla="*/ 157 h 167"/>
                <a:gd name="T14" fmla="*/ 113 w 120"/>
                <a:gd name="T15" fmla="*/ 132 h 167"/>
                <a:gd name="T16" fmla="*/ 107 w 120"/>
                <a:gd name="T17" fmla="*/ 100 h 167"/>
                <a:gd name="T18" fmla="*/ 96 w 120"/>
                <a:gd name="T19" fmla="*/ 65 h 167"/>
                <a:gd name="T20" fmla="*/ 85 w 120"/>
                <a:gd name="T21" fmla="*/ 42 h 167"/>
                <a:gd name="T22" fmla="*/ 71 w 120"/>
                <a:gd name="T23" fmla="*/ 24 h 167"/>
                <a:gd name="T24" fmla="*/ 55 w 120"/>
                <a:gd name="T25" fmla="*/ 13 h 167"/>
                <a:gd name="T26" fmla="*/ 40 w 120"/>
                <a:gd name="T27" fmla="*/ 6 h 167"/>
                <a:gd name="T28" fmla="*/ 25 w 120"/>
                <a:gd name="T29" fmla="*/ 4 h 167"/>
                <a:gd name="T30" fmla="*/ 13 w 120"/>
                <a:gd name="T31" fmla="*/ 3 h 167"/>
                <a:gd name="T32" fmla="*/ 4 w 120"/>
                <a:gd name="T33" fmla="*/ 3 h 167"/>
                <a:gd name="T34" fmla="*/ 0 w 120"/>
                <a:gd name="T35" fmla="*/ 4 h 167"/>
                <a:gd name="T36" fmla="*/ 0 w 120"/>
                <a:gd name="T37" fmla="*/ 1 h 167"/>
                <a:gd name="T38" fmla="*/ 4 w 120"/>
                <a:gd name="T39" fmla="*/ 1 h 167"/>
                <a:gd name="T40" fmla="*/ 13 w 120"/>
                <a:gd name="T41" fmla="*/ 0 h 167"/>
                <a:gd name="T42" fmla="*/ 25 w 120"/>
                <a:gd name="T43" fmla="*/ 1 h 167"/>
                <a:gd name="T44" fmla="*/ 41 w 120"/>
                <a:gd name="T45" fmla="*/ 4 h 167"/>
                <a:gd name="T46" fmla="*/ 56 w 120"/>
                <a:gd name="T47" fmla="*/ 11 h 167"/>
                <a:gd name="T48" fmla="*/ 73 w 120"/>
                <a:gd name="T49" fmla="*/ 22 h 167"/>
                <a:gd name="T50" fmla="*/ 88 w 120"/>
                <a:gd name="T51" fmla="*/ 40 h 167"/>
                <a:gd name="T52" fmla="*/ 100 w 120"/>
                <a:gd name="T53" fmla="*/ 64 h 16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0"/>
                <a:gd name="T82" fmla="*/ 0 h 167"/>
                <a:gd name="T83" fmla="*/ 120 w 120"/>
                <a:gd name="T84" fmla="*/ 167 h 16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0" h="167">
                  <a:moveTo>
                    <a:pt x="100" y="64"/>
                  </a:moveTo>
                  <a:lnTo>
                    <a:pt x="110" y="99"/>
                  </a:lnTo>
                  <a:lnTo>
                    <a:pt x="115" y="130"/>
                  </a:lnTo>
                  <a:lnTo>
                    <a:pt x="119" y="154"/>
                  </a:lnTo>
                  <a:lnTo>
                    <a:pt x="120" y="164"/>
                  </a:lnTo>
                  <a:lnTo>
                    <a:pt x="118" y="167"/>
                  </a:lnTo>
                  <a:lnTo>
                    <a:pt x="117" y="157"/>
                  </a:lnTo>
                  <a:lnTo>
                    <a:pt x="113" y="132"/>
                  </a:lnTo>
                  <a:lnTo>
                    <a:pt x="107" y="100"/>
                  </a:lnTo>
                  <a:lnTo>
                    <a:pt x="96" y="65"/>
                  </a:lnTo>
                  <a:lnTo>
                    <a:pt x="85" y="42"/>
                  </a:lnTo>
                  <a:lnTo>
                    <a:pt x="71" y="24"/>
                  </a:lnTo>
                  <a:lnTo>
                    <a:pt x="55" y="13"/>
                  </a:lnTo>
                  <a:lnTo>
                    <a:pt x="40" y="6"/>
                  </a:lnTo>
                  <a:lnTo>
                    <a:pt x="25" y="4"/>
                  </a:lnTo>
                  <a:lnTo>
                    <a:pt x="13" y="3"/>
                  </a:lnTo>
                  <a:lnTo>
                    <a:pt x="4" y="3"/>
                  </a:lnTo>
                  <a:lnTo>
                    <a:pt x="0" y="4"/>
                  </a:lnTo>
                  <a:lnTo>
                    <a:pt x="0" y="1"/>
                  </a:lnTo>
                  <a:lnTo>
                    <a:pt x="4" y="1"/>
                  </a:lnTo>
                  <a:lnTo>
                    <a:pt x="13" y="0"/>
                  </a:lnTo>
                  <a:lnTo>
                    <a:pt x="25" y="1"/>
                  </a:lnTo>
                  <a:lnTo>
                    <a:pt x="41" y="4"/>
                  </a:lnTo>
                  <a:lnTo>
                    <a:pt x="56" y="11"/>
                  </a:lnTo>
                  <a:lnTo>
                    <a:pt x="73" y="22"/>
                  </a:lnTo>
                  <a:lnTo>
                    <a:pt x="88" y="40"/>
                  </a:lnTo>
                  <a:lnTo>
                    <a:pt x="100" y="64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2" name="Freeform 111">
              <a:extLst>
                <a:ext uri="{FF2B5EF4-FFF2-40B4-BE49-F238E27FC236}">
                  <a16:creationId xmlns:a16="http://schemas.microsoft.com/office/drawing/2014/main" id="{2D350A78-3610-06A8-1968-D2328C1B5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" y="1229"/>
              <a:ext cx="67" cy="15"/>
            </a:xfrm>
            <a:custGeom>
              <a:avLst/>
              <a:gdLst>
                <a:gd name="T0" fmla="*/ 0 w 67"/>
                <a:gd name="T1" fmla="*/ 7 h 15"/>
                <a:gd name="T2" fmla="*/ 1 w 67"/>
                <a:gd name="T3" fmla="*/ 7 h 15"/>
                <a:gd name="T4" fmla="*/ 3 w 67"/>
                <a:gd name="T5" fmla="*/ 4 h 15"/>
                <a:gd name="T6" fmla="*/ 6 w 67"/>
                <a:gd name="T7" fmla="*/ 3 h 15"/>
                <a:gd name="T8" fmla="*/ 12 w 67"/>
                <a:gd name="T9" fmla="*/ 1 h 15"/>
                <a:gd name="T10" fmla="*/ 20 w 67"/>
                <a:gd name="T11" fmla="*/ 0 h 15"/>
                <a:gd name="T12" fmla="*/ 27 w 67"/>
                <a:gd name="T13" fmla="*/ 0 h 15"/>
                <a:gd name="T14" fmla="*/ 38 w 67"/>
                <a:gd name="T15" fmla="*/ 1 h 15"/>
                <a:gd name="T16" fmla="*/ 50 w 67"/>
                <a:gd name="T17" fmla="*/ 3 h 15"/>
                <a:gd name="T18" fmla="*/ 58 w 67"/>
                <a:gd name="T19" fmla="*/ 6 h 15"/>
                <a:gd name="T20" fmla="*/ 63 w 67"/>
                <a:gd name="T21" fmla="*/ 4 h 15"/>
                <a:gd name="T22" fmla="*/ 65 w 67"/>
                <a:gd name="T23" fmla="*/ 3 h 15"/>
                <a:gd name="T24" fmla="*/ 67 w 67"/>
                <a:gd name="T25" fmla="*/ 2 h 15"/>
                <a:gd name="T26" fmla="*/ 65 w 67"/>
                <a:gd name="T27" fmla="*/ 6 h 15"/>
                <a:gd name="T28" fmla="*/ 61 w 67"/>
                <a:gd name="T29" fmla="*/ 11 h 15"/>
                <a:gd name="T30" fmla="*/ 54 w 67"/>
                <a:gd name="T31" fmla="*/ 15 h 15"/>
                <a:gd name="T32" fmla="*/ 45 w 67"/>
                <a:gd name="T33" fmla="*/ 12 h 15"/>
                <a:gd name="T34" fmla="*/ 39 w 67"/>
                <a:gd name="T35" fmla="*/ 9 h 15"/>
                <a:gd name="T36" fmla="*/ 32 w 67"/>
                <a:gd name="T37" fmla="*/ 7 h 15"/>
                <a:gd name="T38" fmla="*/ 24 w 67"/>
                <a:gd name="T39" fmla="*/ 6 h 15"/>
                <a:gd name="T40" fmla="*/ 16 w 67"/>
                <a:gd name="T41" fmla="*/ 4 h 15"/>
                <a:gd name="T42" fmla="*/ 10 w 67"/>
                <a:gd name="T43" fmla="*/ 6 h 15"/>
                <a:gd name="T44" fmla="*/ 4 w 67"/>
                <a:gd name="T45" fmla="*/ 6 h 15"/>
                <a:gd name="T46" fmla="*/ 1 w 67"/>
                <a:gd name="T47" fmla="*/ 7 h 15"/>
                <a:gd name="T48" fmla="*/ 0 w 67"/>
                <a:gd name="T49" fmla="*/ 7 h 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7"/>
                <a:gd name="T76" fmla="*/ 0 h 15"/>
                <a:gd name="T77" fmla="*/ 67 w 67"/>
                <a:gd name="T78" fmla="*/ 15 h 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7" h="15">
                  <a:moveTo>
                    <a:pt x="0" y="7"/>
                  </a:moveTo>
                  <a:lnTo>
                    <a:pt x="1" y="7"/>
                  </a:lnTo>
                  <a:lnTo>
                    <a:pt x="3" y="4"/>
                  </a:lnTo>
                  <a:lnTo>
                    <a:pt x="6" y="3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8" y="1"/>
                  </a:lnTo>
                  <a:lnTo>
                    <a:pt x="50" y="3"/>
                  </a:lnTo>
                  <a:lnTo>
                    <a:pt x="58" y="6"/>
                  </a:lnTo>
                  <a:lnTo>
                    <a:pt x="63" y="4"/>
                  </a:lnTo>
                  <a:lnTo>
                    <a:pt x="65" y="3"/>
                  </a:lnTo>
                  <a:lnTo>
                    <a:pt x="67" y="2"/>
                  </a:lnTo>
                  <a:lnTo>
                    <a:pt x="65" y="6"/>
                  </a:lnTo>
                  <a:lnTo>
                    <a:pt x="61" y="11"/>
                  </a:lnTo>
                  <a:lnTo>
                    <a:pt x="54" y="15"/>
                  </a:lnTo>
                  <a:lnTo>
                    <a:pt x="45" y="12"/>
                  </a:lnTo>
                  <a:lnTo>
                    <a:pt x="39" y="9"/>
                  </a:lnTo>
                  <a:lnTo>
                    <a:pt x="32" y="7"/>
                  </a:lnTo>
                  <a:lnTo>
                    <a:pt x="24" y="6"/>
                  </a:lnTo>
                  <a:lnTo>
                    <a:pt x="16" y="4"/>
                  </a:lnTo>
                  <a:lnTo>
                    <a:pt x="10" y="6"/>
                  </a:lnTo>
                  <a:lnTo>
                    <a:pt x="4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3" name="Freeform 112">
              <a:extLst>
                <a:ext uri="{FF2B5EF4-FFF2-40B4-BE49-F238E27FC236}">
                  <a16:creationId xmlns:a16="http://schemas.microsoft.com/office/drawing/2014/main" id="{92BEA4C0-207E-E830-A4CB-9988CB395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1" y="1386"/>
              <a:ext cx="148" cy="128"/>
            </a:xfrm>
            <a:custGeom>
              <a:avLst/>
              <a:gdLst>
                <a:gd name="T0" fmla="*/ 0 w 148"/>
                <a:gd name="T1" fmla="*/ 10 h 128"/>
                <a:gd name="T2" fmla="*/ 13 w 148"/>
                <a:gd name="T3" fmla="*/ 4 h 128"/>
                <a:gd name="T4" fmla="*/ 19 w 148"/>
                <a:gd name="T5" fmla="*/ 0 h 128"/>
                <a:gd name="T6" fmla="*/ 19 w 148"/>
                <a:gd name="T7" fmla="*/ 0 h 128"/>
                <a:gd name="T8" fmla="*/ 19 w 148"/>
                <a:gd name="T9" fmla="*/ 0 h 128"/>
                <a:gd name="T10" fmla="*/ 19 w 148"/>
                <a:gd name="T11" fmla="*/ 0 h 128"/>
                <a:gd name="T12" fmla="*/ 19 w 148"/>
                <a:gd name="T13" fmla="*/ 0 h 128"/>
                <a:gd name="T14" fmla="*/ 26 w 148"/>
                <a:gd name="T15" fmla="*/ 77 h 128"/>
                <a:gd name="T16" fmla="*/ 124 w 148"/>
                <a:gd name="T17" fmla="*/ 2 h 128"/>
                <a:gd name="T18" fmla="*/ 128 w 148"/>
                <a:gd name="T19" fmla="*/ 5 h 128"/>
                <a:gd name="T20" fmla="*/ 134 w 148"/>
                <a:gd name="T21" fmla="*/ 8 h 128"/>
                <a:gd name="T22" fmla="*/ 141 w 148"/>
                <a:gd name="T23" fmla="*/ 15 h 128"/>
                <a:gd name="T24" fmla="*/ 148 w 148"/>
                <a:gd name="T25" fmla="*/ 23 h 128"/>
                <a:gd name="T26" fmla="*/ 13 w 148"/>
                <a:gd name="T27" fmla="*/ 128 h 128"/>
                <a:gd name="T28" fmla="*/ 0 w 148"/>
                <a:gd name="T29" fmla="*/ 10 h 1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8"/>
                <a:gd name="T46" fmla="*/ 0 h 128"/>
                <a:gd name="T47" fmla="*/ 148 w 148"/>
                <a:gd name="T48" fmla="*/ 128 h 1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8" h="128">
                  <a:moveTo>
                    <a:pt x="0" y="10"/>
                  </a:moveTo>
                  <a:lnTo>
                    <a:pt x="13" y="4"/>
                  </a:lnTo>
                  <a:lnTo>
                    <a:pt x="19" y="0"/>
                  </a:lnTo>
                  <a:lnTo>
                    <a:pt x="26" y="77"/>
                  </a:lnTo>
                  <a:lnTo>
                    <a:pt x="124" y="2"/>
                  </a:lnTo>
                  <a:lnTo>
                    <a:pt x="128" y="5"/>
                  </a:lnTo>
                  <a:lnTo>
                    <a:pt x="134" y="8"/>
                  </a:lnTo>
                  <a:lnTo>
                    <a:pt x="141" y="15"/>
                  </a:lnTo>
                  <a:lnTo>
                    <a:pt x="148" y="23"/>
                  </a:lnTo>
                  <a:lnTo>
                    <a:pt x="13" y="12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4C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4" name="Freeform 113">
              <a:extLst>
                <a:ext uri="{FF2B5EF4-FFF2-40B4-BE49-F238E27FC236}">
                  <a16:creationId xmlns:a16="http://schemas.microsoft.com/office/drawing/2014/main" id="{EC89A6E4-A8F6-F99B-B1E2-B0BFC257C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" y="1380"/>
              <a:ext cx="105" cy="83"/>
            </a:xfrm>
            <a:custGeom>
              <a:avLst/>
              <a:gdLst>
                <a:gd name="T0" fmla="*/ 100 w 105"/>
                <a:gd name="T1" fmla="*/ 6 h 83"/>
                <a:gd name="T2" fmla="*/ 100 w 105"/>
                <a:gd name="T3" fmla="*/ 6 h 83"/>
                <a:gd name="T4" fmla="*/ 101 w 105"/>
                <a:gd name="T5" fmla="*/ 6 h 83"/>
                <a:gd name="T6" fmla="*/ 103 w 105"/>
                <a:gd name="T7" fmla="*/ 6 h 83"/>
                <a:gd name="T8" fmla="*/ 105 w 105"/>
                <a:gd name="T9" fmla="*/ 8 h 83"/>
                <a:gd name="T10" fmla="*/ 7 w 105"/>
                <a:gd name="T11" fmla="*/ 83 h 83"/>
                <a:gd name="T12" fmla="*/ 0 w 105"/>
                <a:gd name="T13" fmla="*/ 6 h 83"/>
                <a:gd name="T14" fmla="*/ 1 w 105"/>
                <a:gd name="T15" fmla="*/ 6 h 83"/>
                <a:gd name="T16" fmla="*/ 3 w 105"/>
                <a:gd name="T17" fmla="*/ 6 h 83"/>
                <a:gd name="T18" fmla="*/ 5 w 105"/>
                <a:gd name="T19" fmla="*/ 6 h 83"/>
                <a:gd name="T20" fmla="*/ 9 w 105"/>
                <a:gd name="T21" fmla="*/ 5 h 83"/>
                <a:gd name="T22" fmla="*/ 20 w 105"/>
                <a:gd name="T23" fmla="*/ 50 h 83"/>
                <a:gd name="T24" fmla="*/ 90 w 105"/>
                <a:gd name="T25" fmla="*/ 0 h 83"/>
                <a:gd name="T26" fmla="*/ 94 w 105"/>
                <a:gd name="T27" fmla="*/ 1 h 83"/>
                <a:gd name="T28" fmla="*/ 97 w 105"/>
                <a:gd name="T29" fmla="*/ 2 h 83"/>
                <a:gd name="T30" fmla="*/ 99 w 105"/>
                <a:gd name="T31" fmla="*/ 4 h 83"/>
                <a:gd name="T32" fmla="*/ 100 w 105"/>
                <a:gd name="T33" fmla="*/ 6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5"/>
                <a:gd name="T52" fmla="*/ 0 h 83"/>
                <a:gd name="T53" fmla="*/ 105 w 105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5" h="83">
                  <a:moveTo>
                    <a:pt x="100" y="6"/>
                  </a:moveTo>
                  <a:lnTo>
                    <a:pt x="100" y="6"/>
                  </a:lnTo>
                  <a:lnTo>
                    <a:pt x="101" y="6"/>
                  </a:lnTo>
                  <a:lnTo>
                    <a:pt x="103" y="6"/>
                  </a:lnTo>
                  <a:lnTo>
                    <a:pt x="105" y="8"/>
                  </a:lnTo>
                  <a:lnTo>
                    <a:pt x="7" y="83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9" y="5"/>
                  </a:lnTo>
                  <a:lnTo>
                    <a:pt x="20" y="50"/>
                  </a:lnTo>
                  <a:lnTo>
                    <a:pt x="90" y="0"/>
                  </a:lnTo>
                  <a:lnTo>
                    <a:pt x="94" y="1"/>
                  </a:lnTo>
                  <a:lnTo>
                    <a:pt x="97" y="2"/>
                  </a:lnTo>
                  <a:lnTo>
                    <a:pt x="99" y="4"/>
                  </a:lnTo>
                  <a:lnTo>
                    <a:pt x="10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5" name="Freeform 114">
              <a:extLst>
                <a:ext uri="{FF2B5EF4-FFF2-40B4-BE49-F238E27FC236}">
                  <a16:creationId xmlns:a16="http://schemas.microsoft.com/office/drawing/2014/main" id="{741C7AF1-8FAD-31E7-2985-3FBAAF4CF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5" y="1028"/>
              <a:ext cx="101" cy="370"/>
            </a:xfrm>
            <a:custGeom>
              <a:avLst/>
              <a:gdLst>
                <a:gd name="T0" fmla="*/ 55 w 101"/>
                <a:gd name="T1" fmla="*/ 130 h 370"/>
                <a:gd name="T2" fmla="*/ 55 w 101"/>
                <a:gd name="T3" fmla="*/ 102 h 370"/>
                <a:gd name="T4" fmla="*/ 50 w 101"/>
                <a:gd name="T5" fmla="*/ 92 h 370"/>
                <a:gd name="T6" fmla="*/ 38 w 101"/>
                <a:gd name="T7" fmla="*/ 59 h 370"/>
                <a:gd name="T8" fmla="*/ 36 w 101"/>
                <a:gd name="T9" fmla="*/ 44 h 370"/>
                <a:gd name="T10" fmla="*/ 43 w 101"/>
                <a:gd name="T11" fmla="*/ 9 h 370"/>
                <a:gd name="T12" fmla="*/ 54 w 101"/>
                <a:gd name="T13" fmla="*/ 6 h 370"/>
                <a:gd name="T14" fmla="*/ 51 w 101"/>
                <a:gd name="T15" fmla="*/ 10 h 370"/>
                <a:gd name="T16" fmla="*/ 51 w 101"/>
                <a:gd name="T17" fmla="*/ 11 h 370"/>
                <a:gd name="T18" fmla="*/ 54 w 101"/>
                <a:gd name="T19" fmla="*/ 11 h 370"/>
                <a:gd name="T20" fmla="*/ 56 w 101"/>
                <a:gd name="T21" fmla="*/ 7 h 370"/>
                <a:gd name="T22" fmla="*/ 64 w 101"/>
                <a:gd name="T23" fmla="*/ 6 h 370"/>
                <a:gd name="T24" fmla="*/ 69 w 101"/>
                <a:gd name="T25" fmla="*/ 3 h 370"/>
                <a:gd name="T26" fmla="*/ 78 w 101"/>
                <a:gd name="T27" fmla="*/ 3 h 370"/>
                <a:gd name="T28" fmla="*/ 86 w 101"/>
                <a:gd name="T29" fmla="*/ 6 h 370"/>
                <a:gd name="T30" fmla="*/ 92 w 101"/>
                <a:gd name="T31" fmla="*/ 8 h 370"/>
                <a:gd name="T32" fmla="*/ 91 w 101"/>
                <a:gd name="T33" fmla="*/ 10 h 370"/>
                <a:gd name="T34" fmla="*/ 78 w 101"/>
                <a:gd name="T35" fmla="*/ 20 h 370"/>
                <a:gd name="T36" fmla="*/ 74 w 101"/>
                <a:gd name="T37" fmla="*/ 36 h 370"/>
                <a:gd name="T38" fmla="*/ 72 w 101"/>
                <a:gd name="T39" fmla="*/ 46 h 370"/>
                <a:gd name="T40" fmla="*/ 73 w 101"/>
                <a:gd name="T41" fmla="*/ 50 h 370"/>
                <a:gd name="T42" fmla="*/ 79 w 101"/>
                <a:gd name="T43" fmla="*/ 57 h 370"/>
                <a:gd name="T44" fmla="*/ 91 w 101"/>
                <a:gd name="T45" fmla="*/ 54 h 370"/>
                <a:gd name="T46" fmla="*/ 98 w 101"/>
                <a:gd name="T47" fmla="*/ 55 h 370"/>
                <a:gd name="T48" fmla="*/ 99 w 101"/>
                <a:gd name="T49" fmla="*/ 57 h 370"/>
                <a:gd name="T50" fmla="*/ 98 w 101"/>
                <a:gd name="T51" fmla="*/ 58 h 370"/>
                <a:gd name="T52" fmla="*/ 95 w 101"/>
                <a:gd name="T53" fmla="*/ 64 h 370"/>
                <a:gd name="T54" fmla="*/ 87 w 101"/>
                <a:gd name="T55" fmla="*/ 76 h 370"/>
                <a:gd name="T56" fmla="*/ 83 w 101"/>
                <a:gd name="T57" fmla="*/ 93 h 370"/>
                <a:gd name="T58" fmla="*/ 77 w 101"/>
                <a:gd name="T59" fmla="*/ 109 h 370"/>
                <a:gd name="T60" fmla="*/ 75 w 101"/>
                <a:gd name="T61" fmla="*/ 117 h 370"/>
                <a:gd name="T62" fmla="*/ 67 w 101"/>
                <a:gd name="T63" fmla="*/ 343 h 370"/>
                <a:gd name="T64" fmla="*/ 55 w 101"/>
                <a:gd name="T65" fmla="*/ 356 h 370"/>
                <a:gd name="T66" fmla="*/ 43 w 101"/>
                <a:gd name="T67" fmla="*/ 370 h 370"/>
                <a:gd name="T68" fmla="*/ 53 w 101"/>
                <a:gd name="T69" fmla="*/ 145 h 3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"/>
                <a:gd name="T106" fmla="*/ 0 h 370"/>
                <a:gd name="T107" fmla="*/ 101 w 101"/>
                <a:gd name="T108" fmla="*/ 370 h 37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" h="370">
                  <a:moveTo>
                    <a:pt x="53" y="145"/>
                  </a:moveTo>
                  <a:lnTo>
                    <a:pt x="55" y="130"/>
                  </a:lnTo>
                  <a:lnTo>
                    <a:pt x="56" y="115"/>
                  </a:lnTo>
                  <a:lnTo>
                    <a:pt x="55" y="102"/>
                  </a:lnTo>
                  <a:lnTo>
                    <a:pt x="50" y="92"/>
                  </a:lnTo>
                  <a:lnTo>
                    <a:pt x="43" y="75"/>
                  </a:lnTo>
                  <a:lnTo>
                    <a:pt x="38" y="59"/>
                  </a:lnTo>
                  <a:lnTo>
                    <a:pt x="36" y="48"/>
                  </a:lnTo>
                  <a:lnTo>
                    <a:pt x="36" y="44"/>
                  </a:lnTo>
                  <a:lnTo>
                    <a:pt x="36" y="26"/>
                  </a:lnTo>
                  <a:lnTo>
                    <a:pt x="43" y="9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53" y="9"/>
                  </a:lnTo>
                  <a:lnTo>
                    <a:pt x="51" y="10"/>
                  </a:lnTo>
                  <a:lnTo>
                    <a:pt x="50" y="11"/>
                  </a:lnTo>
                  <a:lnTo>
                    <a:pt x="51" y="11"/>
                  </a:lnTo>
                  <a:lnTo>
                    <a:pt x="53" y="11"/>
                  </a:lnTo>
                  <a:lnTo>
                    <a:pt x="54" y="11"/>
                  </a:lnTo>
                  <a:lnTo>
                    <a:pt x="56" y="7"/>
                  </a:lnTo>
                  <a:lnTo>
                    <a:pt x="60" y="6"/>
                  </a:lnTo>
                  <a:lnTo>
                    <a:pt x="64" y="6"/>
                  </a:lnTo>
                  <a:lnTo>
                    <a:pt x="67" y="7"/>
                  </a:lnTo>
                  <a:lnTo>
                    <a:pt x="69" y="3"/>
                  </a:lnTo>
                  <a:lnTo>
                    <a:pt x="74" y="2"/>
                  </a:lnTo>
                  <a:lnTo>
                    <a:pt x="78" y="3"/>
                  </a:lnTo>
                  <a:lnTo>
                    <a:pt x="82" y="6"/>
                  </a:lnTo>
                  <a:lnTo>
                    <a:pt x="86" y="6"/>
                  </a:lnTo>
                  <a:lnTo>
                    <a:pt x="89" y="7"/>
                  </a:lnTo>
                  <a:lnTo>
                    <a:pt x="92" y="8"/>
                  </a:lnTo>
                  <a:lnTo>
                    <a:pt x="93" y="9"/>
                  </a:lnTo>
                  <a:lnTo>
                    <a:pt x="91" y="10"/>
                  </a:lnTo>
                  <a:lnTo>
                    <a:pt x="84" y="13"/>
                  </a:lnTo>
                  <a:lnTo>
                    <a:pt x="78" y="20"/>
                  </a:lnTo>
                  <a:lnTo>
                    <a:pt x="75" y="30"/>
                  </a:lnTo>
                  <a:lnTo>
                    <a:pt x="74" y="36"/>
                  </a:lnTo>
                  <a:lnTo>
                    <a:pt x="73" y="43"/>
                  </a:lnTo>
                  <a:lnTo>
                    <a:pt x="72" y="46"/>
                  </a:lnTo>
                  <a:lnTo>
                    <a:pt x="72" y="48"/>
                  </a:lnTo>
                  <a:lnTo>
                    <a:pt x="73" y="50"/>
                  </a:lnTo>
                  <a:lnTo>
                    <a:pt x="75" y="55"/>
                  </a:lnTo>
                  <a:lnTo>
                    <a:pt x="79" y="57"/>
                  </a:lnTo>
                  <a:lnTo>
                    <a:pt x="87" y="53"/>
                  </a:lnTo>
                  <a:lnTo>
                    <a:pt x="91" y="54"/>
                  </a:lnTo>
                  <a:lnTo>
                    <a:pt x="95" y="54"/>
                  </a:lnTo>
                  <a:lnTo>
                    <a:pt x="98" y="55"/>
                  </a:lnTo>
                  <a:lnTo>
                    <a:pt x="101" y="56"/>
                  </a:lnTo>
                  <a:lnTo>
                    <a:pt x="99" y="57"/>
                  </a:lnTo>
                  <a:lnTo>
                    <a:pt x="98" y="58"/>
                  </a:lnTo>
                  <a:lnTo>
                    <a:pt x="97" y="59"/>
                  </a:lnTo>
                  <a:lnTo>
                    <a:pt x="95" y="64"/>
                  </a:lnTo>
                  <a:lnTo>
                    <a:pt x="92" y="69"/>
                  </a:lnTo>
                  <a:lnTo>
                    <a:pt x="87" y="76"/>
                  </a:lnTo>
                  <a:lnTo>
                    <a:pt x="85" y="84"/>
                  </a:lnTo>
                  <a:lnTo>
                    <a:pt x="83" y="93"/>
                  </a:lnTo>
                  <a:lnTo>
                    <a:pt x="79" y="102"/>
                  </a:lnTo>
                  <a:lnTo>
                    <a:pt x="77" y="109"/>
                  </a:lnTo>
                  <a:lnTo>
                    <a:pt x="75" y="116"/>
                  </a:lnTo>
                  <a:lnTo>
                    <a:pt x="75" y="117"/>
                  </a:lnTo>
                  <a:lnTo>
                    <a:pt x="36" y="320"/>
                  </a:lnTo>
                  <a:lnTo>
                    <a:pt x="67" y="343"/>
                  </a:lnTo>
                  <a:lnTo>
                    <a:pt x="60" y="349"/>
                  </a:lnTo>
                  <a:lnTo>
                    <a:pt x="55" y="356"/>
                  </a:lnTo>
                  <a:lnTo>
                    <a:pt x="48" y="363"/>
                  </a:lnTo>
                  <a:lnTo>
                    <a:pt x="43" y="370"/>
                  </a:lnTo>
                  <a:lnTo>
                    <a:pt x="0" y="333"/>
                  </a:lnTo>
                  <a:lnTo>
                    <a:pt x="53" y="145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6" name="Freeform 115">
              <a:extLst>
                <a:ext uri="{FF2B5EF4-FFF2-40B4-BE49-F238E27FC236}">
                  <a16:creationId xmlns:a16="http://schemas.microsoft.com/office/drawing/2014/main" id="{1A376EA8-5621-AEF9-2521-0029D00B6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" y="1019"/>
              <a:ext cx="351" cy="96"/>
            </a:xfrm>
            <a:custGeom>
              <a:avLst/>
              <a:gdLst>
                <a:gd name="T0" fmla="*/ 345 w 351"/>
                <a:gd name="T1" fmla="*/ 0 h 96"/>
                <a:gd name="T2" fmla="*/ 351 w 351"/>
                <a:gd name="T3" fmla="*/ 52 h 96"/>
                <a:gd name="T4" fmla="*/ 196 w 351"/>
                <a:gd name="T5" fmla="*/ 65 h 96"/>
                <a:gd name="T6" fmla="*/ 8 w 351"/>
                <a:gd name="T7" fmla="*/ 96 h 96"/>
                <a:gd name="T8" fmla="*/ 0 w 351"/>
                <a:gd name="T9" fmla="*/ 45 h 96"/>
                <a:gd name="T10" fmla="*/ 191 w 351"/>
                <a:gd name="T11" fmla="*/ 29 h 96"/>
                <a:gd name="T12" fmla="*/ 345 w 351"/>
                <a:gd name="T13" fmla="*/ 0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1"/>
                <a:gd name="T22" fmla="*/ 0 h 96"/>
                <a:gd name="T23" fmla="*/ 351 w 351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1" h="96">
                  <a:moveTo>
                    <a:pt x="345" y="0"/>
                  </a:moveTo>
                  <a:lnTo>
                    <a:pt x="351" y="52"/>
                  </a:lnTo>
                  <a:lnTo>
                    <a:pt x="196" y="65"/>
                  </a:lnTo>
                  <a:lnTo>
                    <a:pt x="8" y="96"/>
                  </a:lnTo>
                  <a:lnTo>
                    <a:pt x="0" y="45"/>
                  </a:lnTo>
                  <a:lnTo>
                    <a:pt x="191" y="29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7" name="Freeform 116">
              <a:extLst>
                <a:ext uri="{FF2B5EF4-FFF2-40B4-BE49-F238E27FC236}">
                  <a16:creationId xmlns:a16="http://schemas.microsoft.com/office/drawing/2014/main" id="{F413A312-87A3-961A-ECEC-DAC349527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1045"/>
              <a:ext cx="19" cy="41"/>
            </a:xfrm>
            <a:custGeom>
              <a:avLst/>
              <a:gdLst>
                <a:gd name="T0" fmla="*/ 8 w 19"/>
                <a:gd name="T1" fmla="*/ 2 h 41"/>
                <a:gd name="T2" fmla="*/ 0 w 19"/>
                <a:gd name="T3" fmla="*/ 2 h 41"/>
                <a:gd name="T4" fmla="*/ 4 w 19"/>
                <a:gd name="T5" fmla="*/ 41 h 41"/>
                <a:gd name="T6" fmla="*/ 19 w 19"/>
                <a:gd name="T7" fmla="*/ 39 h 41"/>
                <a:gd name="T8" fmla="*/ 14 w 19"/>
                <a:gd name="T9" fmla="*/ 0 h 41"/>
                <a:gd name="T10" fmla="*/ 8 w 19"/>
                <a:gd name="T11" fmla="*/ 2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41"/>
                <a:gd name="T20" fmla="*/ 19 w 19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41">
                  <a:moveTo>
                    <a:pt x="8" y="2"/>
                  </a:moveTo>
                  <a:lnTo>
                    <a:pt x="0" y="2"/>
                  </a:lnTo>
                  <a:lnTo>
                    <a:pt x="4" y="41"/>
                  </a:lnTo>
                  <a:lnTo>
                    <a:pt x="19" y="39"/>
                  </a:lnTo>
                  <a:lnTo>
                    <a:pt x="14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8" name="Freeform 117">
              <a:extLst>
                <a:ext uri="{FF2B5EF4-FFF2-40B4-BE49-F238E27FC236}">
                  <a16:creationId xmlns:a16="http://schemas.microsoft.com/office/drawing/2014/main" id="{CED3F734-5B7D-53D9-7C17-95ABEA24F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8" y="1034"/>
              <a:ext cx="11" cy="25"/>
            </a:xfrm>
            <a:custGeom>
              <a:avLst/>
              <a:gdLst>
                <a:gd name="T0" fmla="*/ 10 w 11"/>
                <a:gd name="T1" fmla="*/ 3 h 25"/>
                <a:gd name="T2" fmla="*/ 11 w 11"/>
                <a:gd name="T3" fmla="*/ 25 h 25"/>
                <a:gd name="T4" fmla="*/ 10 w 11"/>
                <a:gd name="T5" fmla="*/ 25 h 25"/>
                <a:gd name="T6" fmla="*/ 5 w 11"/>
                <a:gd name="T7" fmla="*/ 23 h 25"/>
                <a:gd name="T8" fmla="*/ 2 w 11"/>
                <a:gd name="T9" fmla="*/ 18 h 25"/>
                <a:gd name="T10" fmla="*/ 0 w 11"/>
                <a:gd name="T11" fmla="*/ 5 h 25"/>
                <a:gd name="T12" fmla="*/ 0 w 11"/>
                <a:gd name="T13" fmla="*/ 3 h 25"/>
                <a:gd name="T14" fmla="*/ 1 w 11"/>
                <a:gd name="T15" fmla="*/ 1 h 25"/>
                <a:gd name="T16" fmla="*/ 4 w 11"/>
                <a:gd name="T17" fmla="*/ 0 h 25"/>
                <a:gd name="T18" fmla="*/ 10 w 11"/>
                <a:gd name="T19" fmla="*/ 3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25"/>
                <a:gd name="T32" fmla="*/ 11 w 11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25">
                  <a:moveTo>
                    <a:pt x="10" y="3"/>
                  </a:moveTo>
                  <a:lnTo>
                    <a:pt x="11" y="25"/>
                  </a:lnTo>
                  <a:lnTo>
                    <a:pt x="10" y="25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9" name="Freeform 118">
              <a:extLst>
                <a:ext uri="{FF2B5EF4-FFF2-40B4-BE49-F238E27FC236}">
                  <a16:creationId xmlns:a16="http://schemas.microsoft.com/office/drawing/2014/main" id="{37A0350C-D322-5D08-8DD7-7912AD645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1033"/>
              <a:ext cx="14" cy="30"/>
            </a:xfrm>
            <a:custGeom>
              <a:avLst/>
              <a:gdLst>
                <a:gd name="T0" fmla="*/ 13 w 14"/>
                <a:gd name="T1" fmla="*/ 3 h 30"/>
                <a:gd name="T2" fmla="*/ 14 w 14"/>
                <a:gd name="T3" fmla="*/ 30 h 30"/>
                <a:gd name="T4" fmla="*/ 12 w 14"/>
                <a:gd name="T5" fmla="*/ 30 h 30"/>
                <a:gd name="T6" fmla="*/ 8 w 14"/>
                <a:gd name="T7" fmla="*/ 27 h 30"/>
                <a:gd name="T8" fmla="*/ 4 w 14"/>
                <a:gd name="T9" fmla="*/ 20 h 30"/>
                <a:gd name="T10" fmla="*/ 0 w 14"/>
                <a:gd name="T11" fmla="*/ 5 h 30"/>
                <a:gd name="T12" fmla="*/ 1 w 14"/>
                <a:gd name="T13" fmla="*/ 4 h 30"/>
                <a:gd name="T14" fmla="*/ 4 w 14"/>
                <a:gd name="T15" fmla="*/ 1 h 30"/>
                <a:gd name="T16" fmla="*/ 7 w 14"/>
                <a:gd name="T17" fmla="*/ 0 h 30"/>
                <a:gd name="T18" fmla="*/ 13 w 14"/>
                <a:gd name="T19" fmla="*/ 3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0"/>
                <a:gd name="T32" fmla="*/ 14 w 14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0">
                  <a:moveTo>
                    <a:pt x="13" y="3"/>
                  </a:moveTo>
                  <a:lnTo>
                    <a:pt x="14" y="30"/>
                  </a:lnTo>
                  <a:lnTo>
                    <a:pt x="12" y="30"/>
                  </a:lnTo>
                  <a:lnTo>
                    <a:pt x="8" y="27"/>
                  </a:lnTo>
                  <a:lnTo>
                    <a:pt x="4" y="20"/>
                  </a:lnTo>
                  <a:lnTo>
                    <a:pt x="0" y="5"/>
                  </a:lnTo>
                  <a:lnTo>
                    <a:pt x="1" y="4"/>
                  </a:lnTo>
                  <a:lnTo>
                    <a:pt x="4" y="1"/>
                  </a:lnTo>
                  <a:lnTo>
                    <a:pt x="7" y="0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0" name="Freeform 119">
              <a:extLst>
                <a:ext uri="{FF2B5EF4-FFF2-40B4-BE49-F238E27FC236}">
                  <a16:creationId xmlns:a16="http://schemas.microsoft.com/office/drawing/2014/main" id="{EE2CB483-4F12-A838-29F3-640BE0BFF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0" y="1035"/>
              <a:ext cx="13" cy="29"/>
            </a:xfrm>
            <a:custGeom>
              <a:avLst/>
              <a:gdLst>
                <a:gd name="T0" fmla="*/ 12 w 13"/>
                <a:gd name="T1" fmla="*/ 2 h 29"/>
                <a:gd name="T2" fmla="*/ 13 w 13"/>
                <a:gd name="T3" fmla="*/ 29 h 29"/>
                <a:gd name="T4" fmla="*/ 11 w 13"/>
                <a:gd name="T5" fmla="*/ 29 h 29"/>
                <a:gd name="T6" fmla="*/ 8 w 13"/>
                <a:gd name="T7" fmla="*/ 27 h 29"/>
                <a:gd name="T8" fmla="*/ 3 w 13"/>
                <a:gd name="T9" fmla="*/ 20 h 29"/>
                <a:gd name="T10" fmla="*/ 0 w 13"/>
                <a:gd name="T11" fmla="*/ 5 h 29"/>
                <a:gd name="T12" fmla="*/ 1 w 13"/>
                <a:gd name="T13" fmla="*/ 4 h 29"/>
                <a:gd name="T14" fmla="*/ 3 w 13"/>
                <a:gd name="T15" fmla="*/ 1 h 29"/>
                <a:gd name="T16" fmla="*/ 7 w 13"/>
                <a:gd name="T17" fmla="*/ 0 h 29"/>
                <a:gd name="T18" fmla="*/ 12 w 13"/>
                <a:gd name="T19" fmla="*/ 2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9"/>
                <a:gd name="T32" fmla="*/ 13 w 13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9">
                  <a:moveTo>
                    <a:pt x="12" y="2"/>
                  </a:moveTo>
                  <a:lnTo>
                    <a:pt x="13" y="29"/>
                  </a:lnTo>
                  <a:lnTo>
                    <a:pt x="11" y="29"/>
                  </a:lnTo>
                  <a:lnTo>
                    <a:pt x="8" y="27"/>
                  </a:lnTo>
                  <a:lnTo>
                    <a:pt x="3" y="20"/>
                  </a:lnTo>
                  <a:lnTo>
                    <a:pt x="0" y="5"/>
                  </a:lnTo>
                  <a:lnTo>
                    <a:pt x="1" y="4"/>
                  </a:lnTo>
                  <a:lnTo>
                    <a:pt x="3" y="1"/>
                  </a:lnTo>
                  <a:lnTo>
                    <a:pt x="7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1" name="Freeform 120">
              <a:extLst>
                <a:ext uri="{FF2B5EF4-FFF2-40B4-BE49-F238E27FC236}">
                  <a16:creationId xmlns:a16="http://schemas.microsoft.com/office/drawing/2014/main" id="{25F74728-B4EC-7FC5-4280-4F89F3FAF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1047"/>
              <a:ext cx="39" cy="47"/>
            </a:xfrm>
            <a:custGeom>
              <a:avLst/>
              <a:gdLst>
                <a:gd name="T0" fmla="*/ 35 w 39"/>
                <a:gd name="T1" fmla="*/ 10 h 47"/>
                <a:gd name="T2" fmla="*/ 39 w 39"/>
                <a:gd name="T3" fmla="*/ 30 h 47"/>
                <a:gd name="T4" fmla="*/ 24 w 39"/>
                <a:gd name="T5" fmla="*/ 47 h 47"/>
                <a:gd name="T6" fmla="*/ 0 w 39"/>
                <a:gd name="T7" fmla="*/ 41 h 47"/>
                <a:gd name="T8" fmla="*/ 0 w 39"/>
                <a:gd name="T9" fmla="*/ 39 h 47"/>
                <a:gd name="T10" fmla="*/ 3 w 39"/>
                <a:gd name="T11" fmla="*/ 34 h 47"/>
                <a:gd name="T12" fmla="*/ 7 w 39"/>
                <a:gd name="T13" fmla="*/ 29 h 47"/>
                <a:gd name="T14" fmla="*/ 17 w 39"/>
                <a:gd name="T15" fmla="*/ 26 h 47"/>
                <a:gd name="T16" fmla="*/ 26 w 39"/>
                <a:gd name="T17" fmla="*/ 25 h 47"/>
                <a:gd name="T18" fmla="*/ 26 w 39"/>
                <a:gd name="T19" fmla="*/ 16 h 47"/>
                <a:gd name="T20" fmla="*/ 24 w 39"/>
                <a:gd name="T21" fmla="*/ 15 h 47"/>
                <a:gd name="T22" fmla="*/ 19 w 39"/>
                <a:gd name="T23" fmla="*/ 12 h 47"/>
                <a:gd name="T24" fmla="*/ 16 w 39"/>
                <a:gd name="T25" fmla="*/ 7 h 47"/>
                <a:gd name="T26" fmla="*/ 16 w 39"/>
                <a:gd name="T27" fmla="*/ 0 h 47"/>
                <a:gd name="T28" fmla="*/ 35 w 39"/>
                <a:gd name="T29" fmla="*/ 10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9"/>
                <a:gd name="T46" fmla="*/ 0 h 47"/>
                <a:gd name="T47" fmla="*/ 39 w 39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9" h="47">
                  <a:moveTo>
                    <a:pt x="35" y="10"/>
                  </a:moveTo>
                  <a:lnTo>
                    <a:pt x="39" y="30"/>
                  </a:lnTo>
                  <a:lnTo>
                    <a:pt x="24" y="47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3" y="34"/>
                  </a:lnTo>
                  <a:lnTo>
                    <a:pt x="7" y="29"/>
                  </a:lnTo>
                  <a:lnTo>
                    <a:pt x="17" y="26"/>
                  </a:lnTo>
                  <a:lnTo>
                    <a:pt x="26" y="25"/>
                  </a:lnTo>
                  <a:lnTo>
                    <a:pt x="26" y="16"/>
                  </a:lnTo>
                  <a:lnTo>
                    <a:pt x="24" y="15"/>
                  </a:lnTo>
                  <a:lnTo>
                    <a:pt x="19" y="12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2" name="Freeform 121">
              <a:extLst>
                <a:ext uri="{FF2B5EF4-FFF2-40B4-BE49-F238E27FC236}">
                  <a16:creationId xmlns:a16="http://schemas.microsoft.com/office/drawing/2014/main" id="{6A4F3D3E-7165-5DAC-F00E-62A765DF1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" y="1363"/>
              <a:ext cx="143" cy="150"/>
            </a:xfrm>
            <a:custGeom>
              <a:avLst/>
              <a:gdLst>
                <a:gd name="T0" fmla="*/ 30 w 143"/>
                <a:gd name="T1" fmla="*/ 0 h 150"/>
                <a:gd name="T2" fmla="*/ 57 w 143"/>
                <a:gd name="T3" fmla="*/ 12 h 150"/>
                <a:gd name="T4" fmla="*/ 50 w 143"/>
                <a:gd name="T5" fmla="*/ 19 h 150"/>
                <a:gd name="T6" fmla="*/ 132 w 143"/>
                <a:gd name="T7" fmla="*/ 76 h 150"/>
                <a:gd name="T8" fmla="*/ 138 w 143"/>
                <a:gd name="T9" fmla="*/ 94 h 150"/>
                <a:gd name="T10" fmla="*/ 140 w 143"/>
                <a:gd name="T11" fmla="*/ 112 h 150"/>
                <a:gd name="T12" fmla="*/ 141 w 143"/>
                <a:gd name="T13" fmla="*/ 131 h 150"/>
                <a:gd name="T14" fmla="*/ 143 w 143"/>
                <a:gd name="T15" fmla="*/ 150 h 150"/>
                <a:gd name="T16" fmla="*/ 21 w 143"/>
                <a:gd name="T17" fmla="*/ 45 h 150"/>
                <a:gd name="T18" fmla="*/ 19 w 143"/>
                <a:gd name="T19" fmla="*/ 48 h 150"/>
                <a:gd name="T20" fmla="*/ 0 w 143"/>
                <a:gd name="T21" fmla="*/ 31 h 150"/>
                <a:gd name="T22" fmla="*/ 30 w 143"/>
                <a:gd name="T23" fmla="*/ 0 h 1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3"/>
                <a:gd name="T37" fmla="*/ 0 h 150"/>
                <a:gd name="T38" fmla="*/ 143 w 143"/>
                <a:gd name="T39" fmla="*/ 150 h 1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3" h="150">
                  <a:moveTo>
                    <a:pt x="30" y="0"/>
                  </a:moveTo>
                  <a:lnTo>
                    <a:pt x="57" y="12"/>
                  </a:lnTo>
                  <a:lnTo>
                    <a:pt x="50" y="19"/>
                  </a:lnTo>
                  <a:lnTo>
                    <a:pt x="132" y="76"/>
                  </a:lnTo>
                  <a:lnTo>
                    <a:pt x="138" y="94"/>
                  </a:lnTo>
                  <a:lnTo>
                    <a:pt x="140" y="112"/>
                  </a:lnTo>
                  <a:lnTo>
                    <a:pt x="141" y="131"/>
                  </a:lnTo>
                  <a:lnTo>
                    <a:pt x="143" y="150"/>
                  </a:lnTo>
                  <a:lnTo>
                    <a:pt x="21" y="45"/>
                  </a:lnTo>
                  <a:lnTo>
                    <a:pt x="19" y="48"/>
                  </a:lnTo>
                  <a:lnTo>
                    <a:pt x="0" y="31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BA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3" name="Freeform 122">
              <a:extLst>
                <a:ext uri="{FF2B5EF4-FFF2-40B4-BE49-F238E27FC236}">
                  <a16:creationId xmlns:a16="http://schemas.microsoft.com/office/drawing/2014/main" id="{9FC69C1C-FBD8-0E46-F3BD-31CBB939D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" y="1414"/>
              <a:ext cx="69" cy="158"/>
            </a:xfrm>
            <a:custGeom>
              <a:avLst/>
              <a:gdLst>
                <a:gd name="T0" fmla="*/ 29 w 69"/>
                <a:gd name="T1" fmla="*/ 158 h 158"/>
                <a:gd name="T2" fmla="*/ 29 w 69"/>
                <a:gd name="T3" fmla="*/ 152 h 158"/>
                <a:gd name="T4" fmla="*/ 30 w 69"/>
                <a:gd name="T5" fmla="*/ 139 h 158"/>
                <a:gd name="T6" fmla="*/ 30 w 69"/>
                <a:gd name="T7" fmla="*/ 119 h 158"/>
                <a:gd name="T8" fmla="*/ 29 w 69"/>
                <a:gd name="T9" fmla="*/ 94 h 158"/>
                <a:gd name="T10" fmla="*/ 27 w 69"/>
                <a:gd name="T11" fmla="*/ 67 h 158"/>
                <a:gd name="T12" fmla="*/ 21 w 69"/>
                <a:gd name="T13" fmla="*/ 42 h 158"/>
                <a:gd name="T14" fmla="*/ 12 w 69"/>
                <a:gd name="T15" fmla="*/ 18 h 158"/>
                <a:gd name="T16" fmla="*/ 0 w 69"/>
                <a:gd name="T17" fmla="*/ 0 h 158"/>
                <a:gd name="T18" fmla="*/ 66 w 69"/>
                <a:gd name="T19" fmla="*/ 23 h 158"/>
                <a:gd name="T20" fmla="*/ 67 w 69"/>
                <a:gd name="T21" fmla="*/ 27 h 158"/>
                <a:gd name="T22" fmla="*/ 68 w 69"/>
                <a:gd name="T23" fmla="*/ 39 h 158"/>
                <a:gd name="T24" fmla="*/ 69 w 69"/>
                <a:gd name="T25" fmla="*/ 57 h 158"/>
                <a:gd name="T26" fmla="*/ 69 w 69"/>
                <a:gd name="T27" fmla="*/ 80 h 158"/>
                <a:gd name="T28" fmla="*/ 66 w 69"/>
                <a:gd name="T29" fmla="*/ 102 h 158"/>
                <a:gd name="T30" fmla="*/ 59 w 69"/>
                <a:gd name="T31" fmla="*/ 124 h 158"/>
                <a:gd name="T32" fmla="*/ 47 w 69"/>
                <a:gd name="T33" fmla="*/ 143 h 158"/>
                <a:gd name="T34" fmla="*/ 29 w 69"/>
                <a:gd name="T35" fmla="*/ 158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9"/>
                <a:gd name="T55" fmla="*/ 0 h 158"/>
                <a:gd name="T56" fmla="*/ 69 w 69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9" h="158">
                  <a:moveTo>
                    <a:pt x="29" y="158"/>
                  </a:moveTo>
                  <a:lnTo>
                    <a:pt x="29" y="152"/>
                  </a:lnTo>
                  <a:lnTo>
                    <a:pt x="30" y="139"/>
                  </a:lnTo>
                  <a:lnTo>
                    <a:pt x="30" y="119"/>
                  </a:lnTo>
                  <a:lnTo>
                    <a:pt x="29" y="94"/>
                  </a:lnTo>
                  <a:lnTo>
                    <a:pt x="27" y="67"/>
                  </a:lnTo>
                  <a:lnTo>
                    <a:pt x="21" y="42"/>
                  </a:lnTo>
                  <a:lnTo>
                    <a:pt x="12" y="18"/>
                  </a:lnTo>
                  <a:lnTo>
                    <a:pt x="0" y="0"/>
                  </a:lnTo>
                  <a:lnTo>
                    <a:pt x="66" y="23"/>
                  </a:lnTo>
                  <a:lnTo>
                    <a:pt x="67" y="27"/>
                  </a:lnTo>
                  <a:lnTo>
                    <a:pt x="68" y="39"/>
                  </a:lnTo>
                  <a:lnTo>
                    <a:pt x="69" y="57"/>
                  </a:lnTo>
                  <a:lnTo>
                    <a:pt x="69" y="80"/>
                  </a:lnTo>
                  <a:lnTo>
                    <a:pt x="66" y="102"/>
                  </a:lnTo>
                  <a:lnTo>
                    <a:pt x="59" y="124"/>
                  </a:lnTo>
                  <a:lnTo>
                    <a:pt x="47" y="143"/>
                  </a:lnTo>
                  <a:lnTo>
                    <a:pt x="29" y="1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4" name="Freeform 123">
              <a:extLst>
                <a:ext uri="{FF2B5EF4-FFF2-40B4-BE49-F238E27FC236}">
                  <a16:creationId xmlns:a16="http://schemas.microsoft.com/office/drawing/2014/main" id="{6C32471E-5D6A-D95D-86BA-2E464C487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1028"/>
              <a:ext cx="10" cy="27"/>
            </a:xfrm>
            <a:custGeom>
              <a:avLst/>
              <a:gdLst>
                <a:gd name="T0" fmla="*/ 0 w 10"/>
                <a:gd name="T1" fmla="*/ 3 h 27"/>
                <a:gd name="T2" fmla="*/ 0 w 10"/>
                <a:gd name="T3" fmla="*/ 27 h 27"/>
                <a:gd name="T4" fmla="*/ 1 w 10"/>
                <a:gd name="T5" fmla="*/ 27 h 27"/>
                <a:gd name="T6" fmla="*/ 4 w 10"/>
                <a:gd name="T7" fmla="*/ 25 h 27"/>
                <a:gd name="T8" fmla="*/ 7 w 10"/>
                <a:gd name="T9" fmla="*/ 18 h 27"/>
                <a:gd name="T10" fmla="*/ 10 w 10"/>
                <a:gd name="T11" fmla="*/ 6 h 27"/>
                <a:gd name="T12" fmla="*/ 10 w 10"/>
                <a:gd name="T13" fmla="*/ 3 h 27"/>
                <a:gd name="T14" fmla="*/ 8 w 10"/>
                <a:gd name="T15" fmla="*/ 1 h 27"/>
                <a:gd name="T16" fmla="*/ 5 w 10"/>
                <a:gd name="T17" fmla="*/ 0 h 27"/>
                <a:gd name="T18" fmla="*/ 0 w 10"/>
                <a:gd name="T19" fmla="*/ 3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27"/>
                <a:gd name="T32" fmla="*/ 10 w 10"/>
                <a:gd name="T33" fmla="*/ 27 h 2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27">
                  <a:moveTo>
                    <a:pt x="0" y="3"/>
                  </a:moveTo>
                  <a:lnTo>
                    <a:pt x="0" y="27"/>
                  </a:lnTo>
                  <a:lnTo>
                    <a:pt x="1" y="27"/>
                  </a:lnTo>
                  <a:lnTo>
                    <a:pt x="4" y="25"/>
                  </a:lnTo>
                  <a:lnTo>
                    <a:pt x="7" y="1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1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5" name="Freeform 124">
              <a:extLst>
                <a:ext uri="{FF2B5EF4-FFF2-40B4-BE49-F238E27FC236}">
                  <a16:creationId xmlns:a16="http://schemas.microsoft.com/office/drawing/2014/main" id="{3089DB87-81C1-7BFA-8E1B-67D22B31D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" y="1024"/>
              <a:ext cx="108" cy="368"/>
            </a:xfrm>
            <a:custGeom>
              <a:avLst/>
              <a:gdLst>
                <a:gd name="T0" fmla="*/ 13 w 108"/>
                <a:gd name="T1" fmla="*/ 63 h 368"/>
                <a:gd name="T2" fmla="*/ 0 w 108"/>
                <a:gd name="T3" fmla="*/ 48 h 368"/>
                <a:gd name="T4" fmla="*/ 4 w 108"/>
                <a:gd name="T5" fmla="*/ 28 h 368"/>
                <a:gd name="T6" fmla="*/ 13 w 108"/>
                <a:gd name="T7" fmla="*/ 23 h 368"/>
                <a:gd name="T8" fmla="*/ 15 w 108"/>
                <a:gd name="T9" fmla="*/ 16 h 368"/>
                <a:gd name="T10" fmla="*/ 15 w 108"/>
                <a:gd name="T11" fmla="*/ 12 h 368"/>
                <a:gd name="T12" fmla="*/ 15 w 108"/>
                <a:gd name="T13" fmla="*/ 9 h 368"/>
                <a:gd name="T14" fmla="*/ 15 w 108"/>
                <a:gd name="T15" fmla="*/ 7 h 368"/>
                <a:gd name="T16" fmla="*/ 16 w 108"/>
                <a:gd name="T17" fmla="*/ 6 h 368"/>
                <a:gd name="T18" fmla="*/ 18 w 108"/>
                <a:gd name="T19" fmla="*/ 5 h 368"/>
                <a:gd name="T20" fmla="*/ 21 w 108"/>
                <a:gd name="T21" fmla="*/ 4 h 368"/>
                <a:gd name="T22" fmla="*/ 27 w 108"/>
                <a:gd name="T23" fmla="*/ 4 h 368"/>
                <a:gd name="T24" fmla="*/ 30 w 108"/>
                <a:gd name="T25" fmla="*/ 2 h 368"/>
                <a:gd name="T26" fmla="*/ 35 w 108"/>
                <a:gd name="T27" fmla="*/ 2 h 368"/>
                <a:gd name="T28" fmla="*/ 39 w 108"/>
                <a:gd name="T29" fmla="*/ 3 h 368"/>
                <a:gd name="T30" fmla="*/ 41 w 108"/>
                <a:gd name="T31" fmla="*/ 6 h 368"/>
                <a:gd name="T32" fmla="*/ 45 w 108"/>
                <a:gd name="T33" fmla="*/ 5 h 368"/>
                <a:gd name="T34" fmla="*/ 48 w 108"/>
                <a:gd name="T35" fmla="*/ 4 h 368"/>
                <a:gd name="T36" fmla="*/ 52 w 108"/>
                <a:gd name="T37" fmla="*/ 6 h 368"/>
                <a:gd name="T38" fmla="*/ 55 w 108"/>
                <a:gd name="T39" fmla="*/ 10 h 368"/>
                <a:gd name="T40" fmla="*/ 55 w 108"/>
                <a:gd name="T41" fmla="*/ 10 h 368"/>
                <a:gd name="T42" fmla="*/ 56 w 108"/>
                <a:gd name="T43" fmla="*/ 10 h 368"/>
                <a:gd name="T44" fmla="*/ 57 w 108"/>
                <a:gd name="T45" fmla="*/ 10 h 368"/>
                <a:gd name="T46" fmla="*/ 57 w 108"/>
                <a:gd name="T47" fmla="*/ 10 h 368"/>
                <a:gd name="T48" fmla="*/ 57 w 108"/>
                <a:gd name="T49" fmla="*/ 10 h 368"/>
                <a:gd name="T50" fmla="*/ 56 w 108"/>
                <a:gd name="T51" fmla="*/ 7 h 368"/>
                <a:gd name="T52" fmla="*/ 54 w 108"/>
                <a:gd name="T53" fmla="*/ 4 h 368"/>
                <a:gd name="T54" fmla="*/ 54 w 108"/>
                <a:gd name="T55" fmla="*/ 0 h 368"/>
                <a:gd name="T56" fmla="*/ 65 w 108"/>
                <a:gd name="T57" fmla="*/ 7 h 368"/>
                <a:gd name="T58" fmla="*/ 71 w 108"/>
                <a:gd name="T59" fmla="*/ 24 h 368"/>
                <a:gd name="T60" fmla="*/ 73 w 108"/>
                <a:gd name="T61" fmla="*/ 43 h 368"/>
                <a:gd name="T62" fmla="*/ 73 w 108"/>
                <a:gd name="T63" fmla="*/ 48 h 368"/>
                <a:gd name="T64" fmla="*/ 70 w 108"/>
                <a:gd name="T65" fmla="*/ 59 h 368"/>
                <a:gd name="T66" fmla="*/ 66 w 108"/>
                <a:gd name="T67" fmla="*/ 73 h 368"/>
                <a:gd name="T68" fmla="*/ 58 w 108"/>
                <a:gd name="T69" fmla="*/ 90 h 368"/>
                <a:gd name="T70" fmla="*/ 58 w 108"/>
                <a:gd name="T71" fmla="*/ 90 h 368"/>
                <a:gd name="T72" fmla="*/ 54 w 108"/>
                <a:gd name="T73" fmla="*/ 100 h 368"/>
                <a:gd name="T74" fmla="*/ 52 w 108"/>
                <a:gd name="T75" fmla="*/ 113 h 368"/>
                <a:gd name="T76" fmla="*/ 52 w 108"/>
                <a:gd name="T77" fmla="*/ 129 h 368"/>
                <a:gd name="T78" fmla="*/ 55 w 108"/>
                <a:gd name="T79" fmla="*/ 144 h 368"/>
                <a:gd name="T80" fmla="*/ 108 w 108"/>
                <a:gd name="T81" fmla="*/ 331 h 368"/>
                <a:gd name="T82" fmla="*/ 65 w 108"/>
                <a:gd name="T83" fmla="*/ 368 h 368"/>
                <a:gd name="T84" fmla="*/ 59 w 108"/>
                <a:gd name="T85" fmla="*/ 361 h 368"/>
                <a:gd name="T86" fmla="*/ 54 w 108"/>
                <a:gd name="T87" fmla="*/ 355 h 368"/>
                <a:gd name="T88" fmla="*/ 47 w 108"/>
                <a:gd name="T89" fmla="*/ 348 h 368"/>
                <a:gd name="T90" fmla="*/ 40 w 108"/>
                <a:gd name="T91" fmla="*/ 341 h 368"/>
                <a:gd name="T92" fmla="*/ 73 w 108"/>
                <a:gd name="T93" fmla="*/ 319 h 368"/>
                <a:gd name="T94" fmla="*/ 32 w 108"/>
                <a:gd name="T95" fmla="*/ 117 h 368"/>
                <a:gd name="T96" fmla="*/ 32 w 108"/>
                <a:gd name="T97" fmla="*/ 116 h 368"/>
                <a:gd name="T98" fmla="*/ 30 w 108"/>
                <a:gd name="T99" fmla="*/ 109 h 368"/>
                <a:gd name="T100" fmla="*/ 28 w 108"/>
                <a:gd name="T101" fmla="*/ 101 h 368"/>
                <a:gd name="T102" fmla="*/ 26 w 108"/>
                <a:gd name="T103" fmla="*/ 92 h 368"/>
                <a:gd name="T104" fmla="*/ 23 w 108"/>
                <a:gd name="T105" fmla="*/ 82 h 368"/>
                <a:gd name="T106" fmla="*/ 21 w 108"/>
                <a:gd name="T107" fmla="*/ 78 h 368"/>
                <a:gd name="T108" fmla="*/ 19 w 108"/>
                <a:gd name="T109" fmla="*/ 72 h 368"/>
                <a:gd name="T110" fmla="*/ 16 w 108"/>
                <a:gd name="T111" fmla="*/ 68 h 368"/>
                <a:gd name="T112" fmla="*/ 13 w 108"/>
                <a:gd name="T113" fmla="*/ 63 h 36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"/>
                <a:gd name="T172" fmla="*/ 0 h 368"/>
                <a:gd name="T173" fmla="*/ 108 w 108"/>
                <a:gd name="T174" fmla="*/ 368 h 36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" h="368">
                  <a:moveTo>
                    <a:pt x="13" y="63"/>
                  </a:moveTo>
                  <a:lnTo>
                    <a:pt x="0" y="48"/>
                  </a:lnTo>
                  <a:lnTo>
                    <a:pt x="4" y="28"/>
                  </a:lnTo>
                  <a:lnTo>
                    <a:pt x="13" y="23"/>
                  </a:lnTo>
                  <a:lnTo>
                    <a:pt x="15" y="16"/>
                  </a:lnTo>
                  <a:lnTo>
                    <a:pt x="15" y="12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8" y="5"/>
                  </a:lnTo>
                  <a:lnTo>
                    <a:pt x="21" y="4"/>
                  </a:lnTo>
                  <a:lnTo>
                    <a:pt x="27" y="4"/>
                  </a:lnTo>
                  <a:lnTo>
                    <a:pt x="30" y="2"/>
                  </a:lnTo>
                  <a:lnTo>
                    <a:pt x="35" y="2"/>
                  </a:lnTo>
                  <a:lnTo>
                    <a:pt x="39" y="3"/>
                  </a:lnTo>
                  <a:lnTo>
                    <a:pt x="41" y="6"/>
                  </a:lnTo>
                  <a:lnTo>
                    <a:pt x="45" y="5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5" y="10"/>
                  </a:lnTo>
                  <a:lnTo>
                    <a:pt x="56" y="10"/>
                  </a:lnTo>
                  <a:lnTo>
                    <a:pt x="57" y="10"/>
                  </a:lnTo>
                  <a:lnTo>
                    <a:pt x="56" y="7"/>
                  </a:lnTo>
                  <a:lnTo>
                    <a:pt x="54" y="4"/>
                  </a:lnTo>
                  <a:lnTo>
                    <a:pt x="54" y="0"/>
                  </a:lnTo>
                  <a:lnTo>
                    <a:pt x="65" y="7"/>
                  </a:lnTo>
                  <a:lnTo>
                    <a:pt x="71" y="24"/>
                  </a:lnTo>
                  <a:lnTo>
                    <a:pt x="73" y="43"/>
                  </a:lnTo>
                  <a:lnTo>
                    <a:pt x="73" y="48"/>
                  </a:lnTo>
                  <a:lnTo>
                    <a:pt x="70" y="59"/>
                  </a:lnTo>
                  <a:lnTo>
                    <a:pt x="66" y="73"/>
                  </a:lnTo>
                  <a:lnTo>
                    <a:pt x="58" y="90"/>
                  </a:lnTo>
                  <a:lnTo>
                    <a:pt x="54" y="100"/>
                  </a:lnTo>
                  <a:lnTo>
                    <a:pt x="52" y="113"/>
                  </a:lnTo>
                  <a:lnTo>
                    <a:pt x="52" y="129"/>
                  </a:lnTo>
                  <a:lnTo>
                    <a:pt x="55" y="144"/>
                  </a:lnTo>
                  <a:lnTo>
                    <a:pt x="108" y="331"/>
                  </a:lnTo>
                  <a:lnTo>
                    <a:pt x="65" y="368"/>
                  </a:lnTo>
                  <a:lnTo>
                    <a:pt x="59" y="361"/>
                  </a:lnTo>
                  <a:lnTo>
                    <a:pt x="54" y="355"/>
                  </a:lnTo>
                  <a:lnTo>
                    <a:pt x="47" y="348"/>
                  </a:lnTo>
                  <a:lnTo>
                    <a:pt x="40" y="341"/>
                  </a:lnTo>
                  <a:lnTo>
                    <a:pt x="73" y="319"/>
                  </a:lnTo>
                  <a:lnTo>
                    <a:pt x="32" y="117"/>
                  </a:lnTo>
                  <a:lnTo>
                    <a:pt x="32" y="116"/>
                  </a:lnTo>
                  <a:lnTo>
                    <a:pt x="30" y="109"/>
                  </a:lnTo>
                  <a:lnTo>
                    <a:pt x="28" y="101"/>
                  </a:lnTo>
                  <a:lnTo>
                    <a:pt x="26" y="92"/>
                  </a:lnTo>
                  <a:lnTo>
                    <a:pt x="23" y="82"/>
                  </a:lnTo>
                  <a:lnTo>
                    <a:pt x="21" y="78"/>
                  </a:lnTo>
                  <a:lnTo>
                    <a:pt x="19" y="72"/>
                  </a:lnTo>
                  <a:lnTo>
                    <a:pt x="16" y="68"/>
                  </a:lnTo>
                  <a:lnTo>
                    <a:pt x="13" y="63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6" name="Freeform 125">
              <a:extLst>
                <a:ext uri="{FF2B5EF4-FFF2-40B4-BE49-F238E27FC236}">
                  <a16:creationId xmlns:a16="http://schemas.microsoft.com/office/drawing/2014/main" id="{9DDFB62D-B55F-9088-0A2B-2B143FEA8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1351"/>
              <a:ext cx="143" cy="149"/>
            </a:xfrm>
            <a:custGeom>
              <a:avLst/>
              <a:gdLst>
                <a:gd name="T0" fmla="*/ 114 w 143"/>
                <a:gd name="T1" fmla="*/ 0 h 149"/>
                <a:gd name="T2" fmla="*/ 86 w 143"/>
                <a:gd name="T3" fmla="*/ 12 h 149"/>
                <a:gd name="T4" fmla="*/ 93 w 143"/>
                <a:gd name="T5" fmla="*/ 19 h 149"/>
                <a:gd name="T6" fmla="*/ 10 w 143"/>
                <a:gd name="T7" fmla="*/ 76 h 149"/>
                <a:gd name="T8" fmla="*/ 5 w 143"/>
                <a:gd name="T9" fmla="*/ 93 h 149"/>
                <a:gd name="T10" fmla="*/ 2 w 143"/>
                <a:gd name="T11" fmla="*/ 111 h 149"/>
                <a:gd name="T12" fmla="*/ 1 w 143"/>
                <a:gd name="T13" fmla="*/ 130 h 149"/>
                <a:gd name="T14" fmla="*/ 0 w 143"/>
                <a:gd name="T15" fmla="*/ 149 h 149"/>
                <a:gd name="T16" fmla="*/ 121 w 143"/>
                <a:gd name="T17" fmla="*/ 44 h 149"/>
                <a:gd name="T18" fmla="*/ 125 w 143"/>
                <a:gd name="T19" fmla="*/ 47 h 149"/>
                <a:gd name="T20" fmla="*/ 143 w 143"/>
                <a:gd name="T21" fmla="*/ 31 h 149"/>
                <a:gd name="T22" fmla="*/ 114 w 143"/>
                <a:gd name="T23" fmla="*/ 0 h 14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3"/>
                <a:gd name="T37" fmla="*/ 0 h 149"/>
                <a:gd name="T38" fmla="*/ 143 w 143"/>
                <a:gd name="T39" fmla="*/ 149 h 14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3" h="149">
                  <a:moveTo>
                    <a:pt x="114" y="0"/>
                  </a:moveTo>
                  <a:lnTo>
                    <a:pt x="86" y="12"/>
                  </a:lnTo>
                  <a:lnTo>
                    <a:pt x="93" y="19"/>
                  </a:lnTo>
                  <a:lnTo>
                    <a:pt x="10" y="76"/>
                  </a:lnTo>
                  <a:lnTo>
                    <a:pt x="5" y="93"/>
                  </a:lnTo>
                  <a:lnTo>
                    <a:pt x="2" y="111"/>
                  </a:lnTo>
                  <a:lnTo>
                    <a:pt x="1" y="130"/>
                  </a:lnTo>
                  <a:lnTo>
                    <a:pt x="0" y="149"/>
                  </a:lnTo>
                  <a:lnTo>
                    <a:pt x="121" y="44"/>
                  </a:lnTo>
                  <a:lnTo>
                    <a:pt x="125" y="47"/>
                  </a:lnTo>
                  <a:lnTo>
                    <a:pt x="143" y="3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BA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7" name="Freeform 126">
              <a:extLst>
                <a:ext uri="{FF2B5EF4-FFF2-40B4-BE49-F238E27FC236}">
                  <a16:creationId xmlns:a16="http://schemas.microsoft.com/office/drawing/2014/main" id="{7DC5B526-66C2-F680-66BA-335F3A00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1402"/>
              <a:ext cx="69" cy="157"/>
            </a:xfrm>
            <a:custGeom>
              <a:avLst/>
              <a:gdLst>
                <a:gd name="T0" fmla="*/ 40 w 69"/>
                <a:gd name="T1" fmla="*/ 157 h 157"/>
                <a:gd name="T2" fmla="*/ 40 w 69"/>
                <a:gd name="T3" fmla="*/ 152 h 157"/>
                <a:gd name="T4" fmla="*/ 39 w 69"/>
                <a:gd name="T5" fmla="*/ 138 h 157"/>
                <a:gd name="T6" fmla="*/ 39 w 69"/>
                <a:gd name="T7" fmla="*/ 118 h 157"/>
                <a:gd name="T8" fmla="*/ 40 w 69"/>
                <a:gd name="T9" fmla="*/ 94 h 157"/>
                <a:gd name="T10" fmla="*/ 43 w 69"/>
                <a:gd name="T11" fmla="*/ 67 h 157"/>
                <a:gd name="T12" fmla="*/ 48 w 69"/>
                <a:gd name="T13" fmla="*/ 41 h 157"/>
                <a:gd name="T14" fmla="*/ 57 w 69"/>
                <a:gd name="T15" fmla="*/ 18 h 157"/>
                <a:gd name="T16" fmla="*/ 69 w 69"/>
                <a:gd name="T17" fmla="*/ 0 h 157"/>
                <a:gd name="T18" fmla="*/ 4 w 69"/>
                <a:gd name="T19" fmla="*/ 21 h 157"/>
                <a:gd name="T20" fmla="*/ 2 w 69"/>
                <a:gd name="T21" fmla="*/ 26 h 157"/>
                <a:gd name="T22" fmla="*/ 1 w 69"/>
                <a:gd name="T23" fmla="*/ 38 h 157"/>
                <a:gd name="T24" fmla="*/ 0 w 69"/>
                <a:gd name="T25" fmla="*/ 57 h 157"/>
                <a:gd name="T26" fmla="*/ 0 w 69"/>
                <a:gd name="T27" fmla="*/ 78 h 157"/>
                <a:gd name="T28" fmla="*/ 4 w 69"/>
                <a:gd name="T29" fmla="*/ 102 h 157"/>
                <a:gd name="T30" fmla="*/ 10 w 69"/>
                <a:gd name="T31" fmla="*/ 124 h 157"/>
                <a:gd name="T32" fmla="*/ 22 w 69"/>
                <a:gd name="T33" fmla="*/ 143 h 157"/>
                <a:gd name="T34" fmla="*/ 40 w 69"/>
                <a:gd name="T35" fmla="*/ 157 h 1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9"/>
                <a:gd name="T55" fmla="*/ 0 h 157"/>
                <a:gd name="T56" fmla="*/ 69 w 69"/>
                <a:gd name="T57" fmla="*/ 157 h 1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9" h="157">
                  <a:moveTo>
                    <a:pt x="40" y="157"/>
                  </a:moveTo>
                  <a:lnTo>
                    <a:pt x="40" y="152"/>
                  </a:lnTo>
                  <a:lnTo>
                    <a:pt x="39" y="138"/>
                  </a:lnTo>
                  <a:lnTo>
                    <a:pt x="39" y="118"/>
                  </a:lnTo>
                  <a:lnTo>
                    <a:pt x="40" y="94"/>
                  </a:lnTo>
                  <a:lnTo>
                    <a:pt x="43" y="67"/>
                  </a:lnTo>
                  <a:lnTo>
                    <a:pt x="48" y="41"/>
                  </a:lnTo>
                  <a:lnTo>
                    <a:pt x="57" y="18"/>
                  </a:lnTo>
                  <a:lnTo>
                    <a:pt x="69" y="0"/>
                  </a:lnTo>
                  <a:lnTo>
                    <a:pt x="4" y="21"/>
                  </a:lnTo>
                  <a:lnTo>
                    <a:pt x="2" y="26"/>
                  </a:lnTo>
                  <a:lnTo>
                    <a:pt x="1" y="38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4" y="102"/>
                  </a:lnTo>
                  <a:lnTo>
                    <a:pt x="10" y="124"/>
                  </a:lnTo>
                  <a:lnTo>
                    <a:pt x="22" y="143"/>
                  </a:lnTo>
                  <a:lnTo>
                    <a:pt x="40" y="1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8" name="Freeform 127">
              <a:extLst>
                <a:ext uri="{FF2B5EF4-FFF2-40B4-BE49-F238E27FC236}">
                  <a16:creationId xmlns:a16="http://schemas.microsoft.com/office/drawing/2014/main" id="{E522447F-9AE6-31E8-8FEB-0374D44A3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" y="1036"/>
              <a:ext cx="284" cy="78"/>
            </a:xfrm>
            <a:custGeom>
              <a:avLst/>
              <a:gdLst>
                <a:gd name="T0" fmla="*/ 283 w 284"/>
                <a:gd name="T1" fmla="*/ 72 h 78"/>
                <a:gd name="T2" fmla="*/ 164 w 284"/>
                <a:gd name="T3" fmla="*/ 11 h 78"/>
                <a:gd name="T4" fmla="*/ 3 w 284"/>
                <a:gd name="T5" fmla="*/ 0 h 78"/>
                <a:gd name="T6" fmla="*/ 2 w 284"/>
                <a:gd name="T7" fmla="*/ 0 h 78"/>
                <a:gd name="T8" fmla="*/ 1 w 284"/>
                <a:gd name="T9" fmla="*/ 2 h 78"/>
                <a:gd name="T10" fmla="*/ 0 w 284"/>
                <a:gd name="T11" fmla="*/ 3 h 78"/>
                <a:gd name="T12" fmla="*/ 1 w 284"/>
                <a:gd name="T13" fmla="*/ 5 h 78"/>
                <a:gd name="T14" fmla="*/ 7 w 284"/>
                <a:gd name="T15" fmla="*/ 8 h 78"/>
                <a:gd name="T16" fmla="*/ 24 w 284"/>
                <a:gd name="T17" fmla="*/ 13 h 78"/>
                <a:gd name="T18" fmla="*/ 48 w 284"/>
                <a:gd name="T19" fmla="*/ 21 h 78"/>
                <a:gd name="T20" fmla="*/ 73 w 284"/>
                <a:gd name="T21" fmla="*/ 30 h 78"/>
                <a:gd name="T22" fmla="*/ 99 w 284"/>
                <a:gd name="T23" fmla="*/ 38 h 78"/>
                <a:gd name="T24" fmla="*/ 121 w 284"/>
                <a:gd name="T25" fmla="*/ 46 h 78"/>
                <a:gd name="T26" fmla="*/ 138 w 284"/>
                <a:gd name="T27" fmla="*/ 50 h 78"/>
                <a:gd name="T28" fmla="*/ 143 w 284"/>
                <a:gd name="T29" fmla="*/ 52 h 78"/>
                <a:gd name="T30" fmla="*/ 280 w 284"/>
                <a:gd name="T31" fmla="*/ 78 h 78"/>
                <a:gd name="T32" fmla="*/ 281 w 284"/>
                <a:gd name="T33" fmla="*/ 78 h 78"/>
                <a:gd name="T34" fmla="*/ 283 w 284"/>
                <a:gd name="T35" fmla="*/ 77 h 78"/>
                <a:gd name="T36" fmla="*/ 284 w 284"/>
                <a:gd name="T37" fmla="*/ 75 h 78"/>
                <a:gd name="T38" fmla="*/ 283 w 284"/>
                <a:gd name="T39" fmla="*/ 72 h 7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84"/>
                <a:gd name="T61" fmla="*/ 0 h 78"/>
                <a:gd name="T62" fmla="*/ 284 w 284"/>
                <a:gd name="T63" fmla="*/ 78 h 7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84" h="78">
                  <a:moveTo>
                    <a:pt x="283" y="72"/>
                  </a:moveTo>
                  <a:lnTo>
                    <a:pt x="164" y="1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7" y="8"/>
                  </a:lnTo>
                  <a:lnTo>
                    <a:pt x="24" y="13"/>
                  </a:lnTo>
                  <a:lnTo>
                    <a:pt x="48" y="21"/>
                  </a:lnTo>
                  <a:lnTo>
                    <a:pt x="73" y="30"/>
                  </a:lnTo>
                  <a:lnTo>
                    <a:pt x="99" y="38"/>
                  </a:lnTo>
                  <a:lnTo>
                    <a:pt x="121" y="46"/>
                  </a:lnTo>
                  <a:lnTo>
                    <a:pt x="138" y="50"/>
                  </a:lnTo>
                  <a:lnTo>
                    <a:pt x="143" y="52"/>
                  </a:lnTo>
                  <a:lnTo>
                    <a:pt x="280" y="78"/>
                  </a:lnTo>
                  <a:lnTo>
                    <a:pt x="281" y="78"/>
                  </a:lnTo>
                  <a:lnTo>
                    <a:pt x="283" y="77"/>
                  </a:lnTo>
                  <a:lnTo>
                    <a:pt x="284" y="75"/>
                  </a:lnTo>
                  <a:lnTo>
                    <a:pt x="283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9" name="Freeform 128">
              <a:extLst>
                <a:ext uri="{FF2B5EF4-FFF2-40B4-BE49-F238E27FC236}">
                  <a16:creationId xmlns:a16="http://schemas.microsoft.com/office/drawing/2014/main" id="{61FECCE4-4431-7CDE-FF65-E6D42949A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5" y="1060"/>
              <a:ext cx="161" cy="108"/>
            </a:xfrm>
            <a:custGeom>
              <a:avLst/>
              <a:gdLst>
                <a:gd name="T0" fmla="*/ 142 w 161"/>
                <a:gd name="T1" fmla="*/ 108 h 108"/>
                <a:gd name="T2" fmla="*/ 161 w 161"/>
                <a:gd name="T3" fmla="*/ 38 h 108"/>
                <a:gd name="T4" fmla="*/ 16 w 161"/>
                <a:gd name="T5" fmla="*/ 0 h 108"/>
                <a:gd name="T6" fmla="*/ 0 w 161"/>
                <a:gd name="T7" fmla="*/ 47 h 108"/>
                <a:gd name="T8" fmla="*/ 6 w 161"/>
                <a:gd name="T9" fmla="*/ 47 h 108"/>
                <a:gd name="T10" fmla="*/ 19 w 161"/>
                <a:gd name="T11" fmla="*/ 48 h 108"/>
                <a:gd name="T12" fmla="*/ 40 w 161"/>
                <a:gd name="T13" fmla="*/ 52 h 108"/>
                <a:gd name="T14" fmla="*/ 64 w 161"/>
                <a:gd name="T15" fmla="*/ 56 h 108"/>
                <a:gd name="T16" fmla="*/ 88 w 161"/>
                <a:gd name="T17" fmla="*/ 64 h 108"/>
                <a:gd name="T18" fmla="*/ 112 w 161"/>
                <a:gd name="T19" fmla="*/ 74 h 108"/>
                <a:gd name="T20" fmla="*/ 131 w 161"/>
                <a:gd name="T21" fmla="*/ 89 h 108"/>
                <a:gd name="T22" fmla="*/ 142 w 161"/>
                <a:gd name="T23" fmla="*/ 108 h 10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1"/>
                <a:gd name="T37" fmla="*/ 0 h 108"/>
                <a:gd name="T38" fmla="*/ 161 w 161"/>
                <a:gd name="T39" fmla="*/ 108 h 10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1" h="108">
                  <a:moveTo>
                    <a:pt x="142" y="108"/>
                  </a:moveTo>
                  <a:lnTo>
                    <a:pt x="161" y="38"/>
                  </a:lnTo>
                  <a:lnTo>
                    <a:pt x="16" y="0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19" y="48"/>
                  </a:lnTo>
                  <a:lnTo>
                    <a:pt x="40" y="52"/>
                  </a:lnTo>
                  <a:lnTo>
                    <a:pt x="64" y="56"/>
                  </a:lnTo>
                  <a:lnTo>
                    <a:pt x="88" y="64"/>
                  </a:lnTo>
                  <a:lnTo>
                    <a:pt x="112" y="74"/>
                  </a:lnTo>
                  <a:lnTo>
                    <a:pt x="131" y="89"/>
                  </a:lnTo>
                  <a:lnTo>
                    <a:pt x="142" y="1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0" name="Freeform 129">
              <a:extLst>
                <a:ext uri="{FF2B5EF4-FFF2-40B4-BE49-F238E27FC236}">
                  <a16:creationId xmlns:a16="http://schemas.microsoft.com/office/drawing/2014/main" id="{B65E6FCC-5A95-7160-CE38-DD743108D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1105"/>
              <a:ext cx="12" cy="99"/>
            </a:xfrm>
            <a:custGeom>
              <a:avLst/>
              <a:gdLst>
                <a:gd name="T0" fmla="*/ 0 w 12"/>
                <a:gd name="T1" fmla="*/ 73 h 99"/>
                <a:gd name="T2" fmla="*/ 3 w 12"/>
                <a:gd name="T3" fmla="*/ 67 h 99"/>
                <a:gd name="T4" fmla="*/ 4 w 12"/>
                <a:gd name="T5" fmla="*/ 0 h 99"/>
                <a:gd name="T6" fmla="*/ 7 w 12"/>
                <a:gd name="T7" fmla="*/ 66 h 99"/>
                <a:gd name="T8" fmla="*/ 11 w 12"/>
                <a:gd name="T9" fmla="*/ 69 h 99"/>
                <a:gd name="T10" fmla="*/ 12 w 12"/>
                <a:gd name="T11" fmla="*/ 76 h 99"/>
                <a:gd name="T12" fmla="*/ 12 w 12"/>
                <a:gd name="T13" fmla="*/ 77 h 99"/>
                <a:gd name="T14" fmla="*/ 12 w 12"/>
                <a:gd name="T15" fmla="*/ 78 h 99"/>
                <a:gd name="T16" fmla="*/ 12 w 12"/>
                <a:gd name="T17" fmla="*/ 95 h 99"/>
                <a:gd name="T18" fmla="*/ 12 w 12"/>
                <a:gd name="T19" fmla="*/ 95 h 99"/>
                <a:gd name="T20" fmla="*/ 11 w 12"/>
                <a:gd name="T21" fmla="*/ 95 h 99"/>
                <a:gd name="T22" fmla="*/ 11 w 12"/>
                <a:gd name="T23" fmla="*/ 95 h 99"/>
                <a:gd name="T24" fmla="*/ 10 w 12"/>
                <a:gd name="T25" fmla="*/ 94 h 99"/>
                <a:gd name="T26" fmla="*/ 10 w 12"/>
                <a:gd name="T27" fmla="*/ 83 h 99"/>
                <a:gd name="T28" fmla="*/ 8 w 12"/>
                <a:gd name="T29" fmla="*/ 84 h 99"/>
                <a:gd name="T30" fmla="*/ 8 w 12"/>
                <a:gd name="T31" fmla="*/ 98 h 99"/>
                <a:gd name="T32" fmla="*/ 8 w 12"/>
                <a:gd name="T33" fmla="*/ 99 h 99"/>
                <a:gd name="T34" fmla="*/ 7 w 12"/>
                <a:gd name="T35" fmla="*/ 99 h 99"/>
                <a:gd name="T36" fmla="*/ 6 w 12"/>
                <a:gd name="T37" fmla="*/ 98 h 99"/>
                <a:gd name="T38" fmla="*/ 6 w 12"/>
                <a:gd name="T39" fmla="*/ 98 h 99"/>
                <a:gd name="T40" fmla="*/ 6 w 12"/>
                <a:gd name="T41" fmla="*/ 85 h 99"/>
                <a:gd name="T42" fmla="*/ 6 w 12"/>
                <a:gd name="T43" fmla="*/ 85 h 99"/>
                <a:gd name="T44" fmla="*/ 5 w 12"/>
                <a:gd name="T45" fmla="*/ 85 h 99"/>
                <a:gd name="T46" fmla="*/ 5 w 12"/>
                <a:gd name="T47" fmla="*/ 85 h 99"/>
                <a:gd name="T48" fmla="*/ 5 w 12"/>
                <a:gd name="T49" fmla="*/ 96 h 99"/>
                <a:gd name="T50" fmla="*/ 5 w 12"/>
                <a:gd name="T51" fmla="*/ 97 h 99"/>
                <a:gd name="T52" fmla="*/ 4 w 12"/>
                <a:gd name="T53" fmla="*/ 97 h 99"/>
                <a:gd name="T54" fmla="*/ 3 w 12"/>
                <a:gd name="T55" fmla="*/ 96 h 99"/>
                <a:gd name="T56" fmla="*/ 3 w 12"/>
                <a:gd name="T57" fmla="*/ 96 h 99"/>
                <a:gd name="T58" fmla="*/ 3 w 12"/>
                <a:gd name="T59" fmla="*/ 84 h 99"/>
                <a:gd name="T60" fmla="*/ 2 w 12"/>
                <a:gd name="T61" fmla="*/ 83 h 99"/>
                <a:gd name="T62" fmla="*/ 2 w 12"/>
                <a:gd name="T63" fmla="*/ 94 h 99"/>
                <a:gd name="T64" fmla="*/ 2 w 12"/>
                <a:gd name="T65" fmla="*/ 95 h 99"/>
                <a:gd name="T66" fmla="*/ 1 w 12"/>
                <a:gd name="T67" fmla="*/ 95 h 99"/>
                <a:gd name="T68" fmla="*/ 1 w 12"/>
                <a:gd name="T69" fmla="*/ 95 h 99"/>
                <a:gd name="T70" fmla="*/ 0 w 12"/>
                <a:gd name="T71" fmla="*/ 94 h 99"/>
                <a:gd name="T72" fmla="*/ 0 w 12"/>
                <a:gd name="T73" fmla="*/ 78 h 99"/>
                <a:gd name="T74" fmla="*/ 0 w 12"/>
                <a:gd name="T75" fmla="*/ 77 h 99"/>
                <a:gd name="T76" fmla="*/ 0 w 12"/>
                <a:gd name="T77" fmla="*/ 76 h 9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"/>
                <a:gd name="T118" fmla="*/ 0 h 99"/>
                <a:gd name="T119" fmla="*/ 12 w 12"/>
                <a:gd name="T120" fmla="*/ 99 h 9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" h="99">
                  <a:moveTo>
                    <a:pt x="0" y="76"/>
                  </a:moveTo>
                  <a:lnTo>
                    <a:pt x="0" y="73"/>
                  </a:lnTo>
                  <a:lnTo>
                    <a:pt x="1" y="69"/>
                  </a:lnTo>
                  <a:lnTo>
                    <a:pt x="3" y="67"/>
                  </a:lnTo>
                  <a:lnTo>
                    <a:pt x="4" y="66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66"/>
                  </a:lnTo>
                  <a:lnTo>
                    <a:pt x="8" y="67"/>
                  </a:lnTo>
                  <a:lnTo>
                    <a:pt x="11" y="69"/>
                  </a:lnTo>
                  <a:lnTo>
                    <a:pt x="12" y="73"/>
                  </a:lnTo>
                  <a:lnTo>
                    <a:pt x="12" y="76"/>
                  </a:lnTo>
                  <a:lnTo>
                    <a:pt x="12" y="77"/>
                  </a:lnTo>
                  <a:lnTo>
                    <a:pt x="12" y="78"/>
                  </a:lnTo>
                  <a:lnTo>
                    <a:pt x="12" y="79"/>
                  </a:lnTo>
                  <a:lnTo>
                    <a:pt x="12" y="95"/>
                  </a:lnTo>
                  <a:lnTo>
                    <a:pt x="11" y="95"/>
                  </a:lnTo>
                  <a:lnTo>
                    <a:pt x="10" y="95"/>
                  </a:lnTo>
                  <a:lnTo>
                    <a:pt x="10" y="94"/>
                  </a:lnTo>
                  <a:lnTo>
                    <a:pt x="10" y="83"/>
                  </a:lnTo>
                  <a:lnTo>
                    <a:pt x="8" y="84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7" y="99"/>
                  </a:lnTo>
                  <a:lnTo>
                    <a:pt x="6" y="99"/>
                  </a:lnTo>
                  <a:lnTo>
                    <a:pt x="6" y="98"/>
                  </a:lnTo>
                  <a:lnTo>
                    <a:pt x="6" y="85"/>
                  </a:lnTo>
                  <a:lnTo>
                    <a:pt x="5" y="85"/>
                  </a:lnTo>
                  <a:lnTo>
                    <a:pt x="5" y="96"/>
                  </a:lnTo>
                  <a:lnTo>
                    <a:pt x="5" y="97"/>
                  </a:lnTo>
                  <a:lnTo>
                    <a:pt x="4" y="97"/>
                  </a:lnTo>
                  <a:lnTo>
                    <a:pt x="3" y="97"/>
                  </a:lnTo>
                  <a:lnTo>
                    <a:pt x="3" y="96"/>
                  </a:lnTo>
                  <a:lnTo>
                    <a:pt x="3" y="84"/>
                  </a:lnTo>
                  <a:lnTo>
                    <a:pt x="3" y="83"/>
                  </a:lnTo>
                  <a:lnTo>
                    <a:pt x="2" y="83"/>
                  </a:lnTo>
                  <a:lnTo>
                    <a:pt x="2" y="94"/>
                  </a:lnTo>
                  <a:lnTo>
                    <a:pt x="2" y="95"/>
                  </a:lnTo>
                  <a:lnTo>
                    <a:pt x="1" y="95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79"/>
                  </a:lnTo>
                  <a:lnTo>
                    <a:pt x="0" y="78"/>
                  </a:lnTo>
                  <a:lnTo>
                    <a:pt x="0" y="77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1" name="Freeform 130">
              <a:extLst>
                <a:ext uri="{FF2B5EF4-FFF2-40B4-BE49-F238E27FC236}">
                  <a16:creationId xmlns:a16="http://schemas.microsoft.com/office/drawing/2014/main" id="{77C73D87-B561-E770-8ECB-0F8596B80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" y="642"/>
              <a:ext cx="168" cy="293"/>
            </a:xfrm>
            <a:custGeom>
              <a:avLst/>
              <a:gdLst>
                <a:gd name="T0" fmla="*/ 100 w 168"/>
                <a:gd name="T1" fmla="*/ 69 h 293"/>
                <a:gd name="T2" fmla="*/ 90 w 168"/>
                <a:gd name="T3" fmla="*/ 2 h 293"/>
                <a:gd name="T4" fmla="*/ 85 w 168"/>
                <a:gd name="T5" fmla="*/ 0 h 293"/>
                <a:gd name="T6" fmla="*/ 63 w 168"/>
                <a:gd name="T7" fmla="*/ 135 h 293"/>
                <a:gd name="T8" fmla="*/ 29 w 168"/>
                <a:gd name="T9" fmla="*/ 266 h 293"/>
                <a:gd name="T10" fmla="*/ 25 w 168"/>
                <a:gd name="T11" fmla="*/ 263 h 293"/>
                <a:gd name="T12" fmla="*/ 19 w 168"/>
                <a:gd name="T13" fmla="*/ 264 h 293"/>
                <a:gd name="T14" fmla="*/ 18 w 168"/>
                <a:gd name="T15" fmla="*/ 264 h 293"/>
                <a:gd name="T16" fmla="*/ 17 w 168"/>
                <a:gd name="T17" fmla="*/ 266 h 293"/>
                <a:gd name="T18" fmla="*/ 3 w 168"/>
                <a:gd name="T19" fmla="*/ 272 h 293"/>
                <a:gd name="T20" fmla="*/ 2 w 168"/>
                <a:gd name="T21" fmla="*/ 272 h 293"/>
                <a:gd name="T22" fmla="*/ 2 w 168"/>
                <a:gd name="T23" fmla="*/ 273 h 293"/>
                <a:gd name="T24" fmla="*/ 3 w 168"/>
                <a:gd name="T25" fmla="*/ 274 h 293"/>
                <a:gd name="T26" fmla="*/ 4 w 168"/>
                <a:gd name="T27" fmla="*/ 274 h 293"/>
                <a:gd name="T28" fmla="*/ 14 w 168"/>
                <a:gd name="T29" fmla="*/ 270 h 293"/>
                <a:gd name="T30" fmla="*/ 14 w 168"/>
                <a:gd name="T31" fmla="*/ 270 h 293"/>
                <a:gd name="T32" fmla="*/ 3 w 168"/>
                <a:gd name="T33" fmla="*/ 276 h 293"/>
                <a:gd name="T34" fmla="*/ 2 w 168"/>
                <a:gd name="T35" fmla="*/ 277 h 293"/>
                <a:gd name="T36" fmla="*/ 2 w 168"/>
                <a:gd name="T37" fmla="*/ 278 h 293"/>
                <a:gd name="T38" fmla="*/ 2 w 168"/>
                <a:gd name="T39" fmla="*/ 278 h 293"/>
                <a:gd name="T40" fmla="*/ 3 w 168"/>
                <a:gd name="T41" fmla="*/ 278 h 293"/>
                <a:gd name="T42" fmla="*/ 14 w 168"/>
                <a:gd name="T43" fmla="*/ 273 h 293"/>
                <a:gd name="T44" fmla="*/ 14 w 168"/>
                <a:gd name="T45" fmla="*/ 274 h 293"/>
                <a:gd name="T46" fmla="*/ 14 w 168"/>
                <a:gd name="T47" fmla="*/ 274 h 293"/>
                <a:gd name="T48" fmla="*/ 14 w 168"/>
                <a:gd name="T49" fmla="*/ 274 h 293"/>
                <a:gd name="T50" fmla="*/ 2 w 168"/>
                <a:gd name="T51" fmla="*/ 280 h 293"/>
                <a:gd name="T52" fmla="*/ 2 w 168"/>
                <a:gd name="T53" fmla="*/ 280 h 293"/>
                <a:gd name="T54" fmla="*/ 0 w 168"/>
                <a:gd name="T55" fmla="*/ 281 h 293"/>
                <a:gd name="T56" fmla="*/ 2 w 168"/>
                <a:gd name="T57" fmla="*/ 282 h 293"/>
                <a:gd name="T58" fmla="*/ 3 w 168"/>
                <a:gd name="T59" fmla="*/ 282 h 293"/>
                <a:gd name="T60" fmla="*/ 16 w 168"/>
                <a:gd name="T61" fmla="*/ 277 h 293"/>
                <a:gd name="T62" fmla="*/ 16 w 168"/>
                <a:gd name="T63" fmla="*/ 277 h 293"/>
                <a:gd name="T64" fmla="*/ 7 w 168"/>
                <a:gd name="T65" fmla="*/ 281 h 293"/>
                <a:gd name="T66" fmla="*/ 6 w 168"/>
                <a:gd name="T67" fmla="*/ 282 h 293"/>
                <a:gd name="T68" fmla="*/ 6 w 168"/>
                <a:gd name="T69" fmla="*/ 283 h 293"/>
                <a:gd name="T70" fmla="*/ 6 w 168"/>
                <a:gd name="T71" fmla="*/ 283 h 293"/>
                <a:gd name="T72" fmla="*/ 7 w 168"/>
                <a:gd name="T73" fmla="*/ 283 h 293"/>
                <a:gd name="T74" fmla="*/ 23 w 168"/>
                <a:gd name="T75" fmla="*/ 277 h 293"/>
                <a:gd name="T76" fmla="*/ 24 w 168"/>
                <a:gd name="T77" fmla="*/ 277 h 293"/>
                <a:gd name="T78" fmla="*/ 25 w 168"/>
                <a:gd name="T79" fmla="*/ 277 h 293"/>
                <a:gd name="T80" fmla="*/ 29 w 168"/>
                <a:gd name="T81" fmla="*/ 272 h 293"/>
                <a:gd name="T82" fmla="*/ 31 w 168"/>
                <a:gd name="T83" fmla="*/ 268 h 293"/>
                <a:gd name="T84" fmla="*/ 104 w 168"/>
                <a:gd name="T85" fmla="*/ 291 h 293"/>
                <a:gd name="T86" fmla="*/ 106 w 168"/>
                <a:gd name="T87" fmla="*/ 292 h 293"/>
                <a:gd name="T88" fmla="*/ 110 w 168"/>
                <a:gd name="T89" fmla="*/ 291 h 293"/>
                <a:gd name="T90" fmla="*/ 111 w 168"/>
                <a:gd name="T91" fmla="*/ 268 h 293"/>
                <a:gd name="T92" fmla="*/ 110 w 168"/>
                <a:gd name="T93" fmla="*/ 219 h 293"/>
                <a:gd name="T94" fmla="*/ 157 w 168"/>
                <a:gd name="T95" fmla="*/ 211 h 293"/>
                <a:gd name="T96" fmla="*/ 164 w 168"/>
                <a:gd name="T97" fmla="*/ 143 h 2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8"/>
                <a:gd name="T148" fmla="*/ 0 h 293"/>
                <a:gd name="T149" fmla="*/ 168 w 168"/>
                <a:gd name="T150" fmla="*/ 293 h 29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8" h="293">
                  <a:moveTo>
                    <a:pt x="168" y="68"/>
                  </a:moveTo>
                  <a:lnTo>
                    <a:pt x="100" y="69"/>
                  </a:lnTo>
                  <a:lnTo>
                    <a:pt x="91" y="3"/>
                  </a:lnTo>
                  <a:lnTo>
                    <a:pt x="90" y="2"/>
                  </a:lnTo>
                  <a:lnTo>
                    <a:pt x="87" y="1"/>
                  </a:lnTo>
                  <a:lnTo>
                    <a:pt x="85" y="0"/>
                  </a:lnTo>
                  <a:lnTo>
                    <a:pt x="83" y="2"/>
                  </a:lnTo>
                  <a:lnTo>
                    <a:pt x="63" y="135"/>
                  </a:lnTo>
                  <a:lnTo>
                    <a:pt x="91" y="239"/>
                  </a:lnTo>
                  <a:lnTo>
                    <a:pt x="29" y="266"/>
                  </a:lnTo>
                  <a:lnTo>
                    <a:pt x="27" y="264"/>
                  </a:lnTo>
                  <a:lnTo>
                    <a:pt x="25" y="263"/>
                  </a:lnTo>
                  <a:lnTo>
                    <a:pt x="23" y="263"/>
                  </a:lnTo>
                  <a:lnTo>
                    <a:pt x="19" y="264"/>
                  </a:lnTo>
                  <a:lnTo>
                    <a:pt x="18" y="264"/>
                  </a:lnTo>
                  <a:lnTo>
                    <a:pt x="18" y="266"/>
                  </a:lnTo>
                  <a:lnTo>
                    <a:pt x="17" y="266"/>
                  </a:lnTo>
                  <a:lnTo>
                    <a:pt x="16" y="267"/>
                  </a:lnTo>
                  <a:lnTo>
                    <a:pt x="3" y="272"/>
                  </a:lnTo>
                  <a:lnTo>
                    <a:pt x="2" y="272"/>
                  </a:lnTo>
                  <a:lnTo>
                    <a:pt x="2" y="273"/>
                  </a:lnTo>
                  <a:lnTo>
                    <a:pt x="3" y="274"/>
                  </a:lnTo>
                  <a:lnTo>
                    <a:pt x="4" y="274"/>
                  </a:lnTo>
                  <a:lnTo>
                    <a:pt x="14" y="270"/>
                  </a:lnTo>
                  <a:lnTo>
                    <a:pt x="14" y="271"/>
                  </a:lnTo>
                  <a:lnTo>
                    <a:pt x="3" y="276"/>
                  </a:lnTo>
                  <a:lnTo>
                    <a:pt x="2" y="276"/>
                  </a:lnTo>
                  <a:lnTo>
                    <a:pt x="2" y="277"/>
                  </a:lnTo>
                  <a:lnTo>
                    <a:pt x="2" y="278"/>
                  </a:lnTo>
                  <a:lnTo>
                    <a:pt x="3" y="278"/>
                  </a:lnTo>
                  <a:lnTo>
                    <a:pt x="14" y="273"/>
                  </a:lnTo>
                  <a:lnTo>
                    <a:pt x="14" y="274"/>
                  </a:lnTo>
                  <a:lnTo>
                    <a:pt x="2" y="280"/>
                  </a:lnTo>
                  <a:lnTo>
                    <a:pt x="0" y="281"/>
                  </a:lnTo>
                  <a:lnTo>
                    <a:pt x="2" y="282"/>
                  </a:lnTo>
                  <a:lnTo>
                    <a:pt x="3" y="282"/>
                  </a:lnTo>
                  <a:lnTo>
                    <a:pt x="16" y="277"/>
                  </a:lnTo>
                  <a:lnTo>
                    <a:pt x="17" y="277"/>
                  </a:lnTo>
                  <a:lnTo>
                    <a:pt x="7" y="281"/>
                  </a:lnTo>
                  <a:lnTo>
                    <a:pt x="6" y="281"/>
                  </a:lnTo>
                  <a:lnTo>
                    <a:pt x="6" y="282"/>
                  </a:lnTo>
                  <a:lnTo>
                    <a:pt x="6" y="283"/>
                  </a:lnTo>
                  <a:lnTo>
                    <a:pt x="7" y="283"/>
                  </a:lnTo>
                  <a:lnTo>
                    <a:pt x="22" y="278"/>
                  </a:lnTo>
                  <a:lnTo>
                    <a:pt x="23" y="277"/>
                  </a:lnTo>
                  <a:lnTo>
                    <a:pt x="24" y="277"/>
                  </a:lnTo>
                  <a:lnTo>
                    <a:pt x="25" y="277"/>
                  </a:lnTo>
                  <a:lnTo>
                    <a:pt x="27" y="274"/>
                  </a:lnTo>
                  <a:lnTo>
                    <a:pt x="29" y="272"/>
                  </a:lnTo>
                  <a:lnTo>
                    <a:pt x="31" y="270"/>
                  </a:lnTo>
                  <a:lnTo>
                    <a:pt x="31" y="268"/>
                  </a:lnTo>
                  <a:lnTo>
                    <a:pt x="91" y="242"/>
                  </a:lnTo>
                  <a:lnTo>
                    <a:pt x="104" y="291"/>
                  </a:lnTo>
                  <a:lnTo>
                    <a:pt x="105" y="292"/>
                  </a:lnTo>
                  <a:lnTo>
                    <a:pt x="106" y="292"/>
                  </a:lnTo>
                  <a:lnTo>
                    <a:pt x="109" y="293"/>
                  </a:lnTo>
                  <a:lnTo>
                    <a:pt x="110" y="291"/>
                  </a:lnTo>
                  <a:lnTo>
                    <a:pt x="111" y="283"/>
                  </a:lnTo>
                  <a:lnTo>
                    <a:pt x="111" y="268"/>
                  </a:lnTo>
                  <a:lnTo>
                    <a:pt x="111" y="244"/>
                  </a:lnTo>
                  <a:lnTo>
                    <a:pt x="110" y="219"/>
                  </a:lnTo>
                  <a:lnTo>
                    <a:pt x="156" y="218"/>
                  </a:lnTo>
                  <a:lnTo>
                    <a:pt x="157" y="211"/>
                  </a:lnTo>
                  <a:lnTo>
                    <a:pt x="161" y="189"/>
                  </a:lnTo>
                  <a:lnTo>
                    <a:pt x="164" y="143"/>
                  </a:lnTo>
                  <a:lnTo>
                    <a:pt x="168" y="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2" name="Freeform 131">
              <a:extLst>
                <a:ext uri="{FF2B5EF4-FFF2-40B4-BE49-F238E27FC236}">
                  <a16:creationId xmlns:a16="http://schemas.microsoft.com/office/drawing/2014/main" id="{A28B9C6A-423B-4472-23A5-7D60C1260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192"/>
              <a:ext cx="119" cy="624"/>
            </a:xfrm>
            <a:custGeom>
              <a:avLst/>
              <a:gdLst>
                <a:gd name="T0" fmla="*/ 0 w 119"/>
                <a:gd name="T1" fmla="*/ 28 h 624"/>
                <a:gd name="T2" fmla="*/ 11 w 119"/>
                <a:gd name="T3" fmla="*/ 26 h 624"/>
                <a:gd name="T4" fmla="*/ 20 w 119"/>
                <a:gd name="T5" fmla="*/ 22 h 624"/>
                <a:gd name="T6" fmla="*/ 29 w 119"/>
                <a:gd name="T7" fmla="*/ 15 h 624"/>
                <a:gd name="T8" fmla="*/ 36 w 119"/>
                <a:gd name="T9" fmla="*/ 8 h 624"/>
                <a:gd name="T10" fmla="*/ 45 w 119"/>
                <a:gd name="T11" fmla="*/ 3 h 624"/>
                <a:gd name="T12" fmla="*/ 54 w 119"/>
                <a:gd name="T13" fmla="*/ 0 h 624"/>
                <a:gd name="T14" fmla="*/ 64 w 119"/>
                <a:gd name="T15" fmla="*/ 0 h 624"/>
                <a:gd name="T16" fmla="*/ 77 w 119"/>
                <a:gd name="T17" fmla="*/ 5 h 624"/>
                <a:gd name="T18" fmla="*/ 93 w 119"/>
                <a:gd name="T19" fmla="*/ 53 h 624"/>
                <a:gd name="T20" fmla="*/ 106 w 119"/>
                <a:gd name="T21" fmla="*/ 100 h 624"/>
                <a:gd name="T22" fmla="*/ 114 w 119"/>
                <a:gd name="T23" fmla="*/ 149 h 624"/>
                <a:gd name="T24" fmla="*/ 119 w 119"/>
                <a:gd name="T25" fmla="*/ 201 h 624"/>
                <a:gd name="T26" fmla="*/ 119 w 119"/>
                <a:gd name="T27" fmla="*/ 263 h 624"/>
                <a:gd name="T28" fmla="*/ 113 w 119"/>
                <a:gd name="T29" fmla="*/ 335 h 624"/>
                <a:gd name="T30" fmla="*/ 103 w 119"/>
                <a:gd name="T31" fmla="*/ 421 h 624"/>
                <a:gd name="T32" fmla="*/ 88 w 119"/>
                <a:gd name="T33" fmla="*/ 523 h 624"/>
                <a:gd name="T34" fmla="*/ 84 w 119"/>
                <a:gd name="T35" fmla="*/ 527 h 624"/>
                <a:gd name="T36" fmla="*/ 75 w 119"/>
                <a:gd name="T37" fmla="*/ 538 h 624"/>
                <a:gd name="T38" fmla="*/ 63 w 119"/>
                <a:gd name="T39" fmla="*/ 554 h 624"/>
                <a:gd name="T40" fmla="*/ 50 w 119"/>
                <a:gd name="T41" fmla="*/ 572 h 624"/>
                <a:gd name="T42" fmla="*/ 34 w 119"/>
                <a:gd name="T43" fmla="*/ 590 h 624"/>
                <a:gd name="T44" fmla="*/ 21 w 119"/>
                <a:gd name="T45" fmla="*/ 607 h 624"/>
                <a:gd name="T46" fmla="*/ 11 w 119"/>
                <a:gd name="T47" fmla="*/ 619 h 624"/>
                <a:gd name="T48" fmla="*/ 4 w 119"/>
                <a:gd name="T49" fmla="*/ 624 h 624"/>
                <a:gd name="T50" fmla="*/ 4 w 119"/>
                <a:gd name="T51" fmla="*/ 622 h 624"/>
                <a:gd name="T52" fmla="*/ 7 w 119"/>
                <a:gd name="T53" fmla="*/ 614 h 624"/>
                <a:gd name="T54" fmla="*/ 14 w 119"/>
                <a:gd name="T55" fmla="*/ 603 h 624"/>
                <a:gd name="T56" fmla="*/ 22 w 119"/>
                <a:gd name="T57" fmla="*/ 590 h 624"/>
                <a:gd name="T58" fmla="*/ 31 w 119"/>
                <a:gd name="T59" fmla="*/ 575 h 624"/>
                <a:gd name="T60" fmla="*/ 39 w 119"/>
                <a:gd name="T61" fmla="*/ 562 h 624"/>
                <a:gd name="T62" fmla="*/ 46 w 119"/>
                <a:gd name="T63" fmla="*/ 548 h 624"/>
                <a:gd name="T64" fmla="*/ 52 w 119"/>
                <a:gd name="T65" fmla="*/ 538 h 624"/>
                <a:gd name="T66" fmla="*/ 65 w 119"/>
                <a:gd name="T67" fmla="*/ 496 h 624"/>
                <a:gd name="T68" fmla="*/ 70 w 119"/>
                <a:gd name="T69" fmla="*/ 442 h 624"/>
                <a:gd name="T70" fmla="*/ 66 w 119"/>
                <a:gd name="T71" fmla="*/ 381 h 624"/>
                <a:gd name="T72" fmla="*/ 59 w 119"/>
                <a:gd name="T73" fmla="*/ 314 h 624"/>
                <a:gd name="T74" fmla="*/ 46 w 119"/>
                <a:gd name="T75" fmla="*/ 247 h 624"/>
                <a:gd name="T76" fmla="*/ 33 w 119"/>
                <a:gd name="T77" fmla="*/ 181 h 624"/>
                <a:gd name="T78" fmla="*/ 21 w 119"/>
                <a:gd name="T79" fmla="*/ 121 h 624"/>
                <a:gd name="T80" fmla="*/ 10 w 119"/>
                <a:gd name="T81" fmla="*/ 70 h 624"/>
                <a:gd name="T82" fmla="*/ 7 w 119"/>
                <a:gd name="T83" fmla="*/ 60 h 624"/>
                <a:gd name="T84" fmla="*/ 5 w 119"/>
                <a:gd name="T85" fmla="*/ 48 h 624"/>
                <a:gd name="T86" fmla="*/ 2 w 119"/>
                <a:gd name="T87" fmla="*/ 38 h 624"/>
                <a:gd name="T88" fmla="*/ 0 w 119"/>
                <a:gd name="T89" fmla="*/ 28 h 62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9"/>
                <a:gd name="T136" fmla="*/ 0 h 624"/>
                <a:gd name="T137" fmla="*/ 119 w 119"/>
                <a:gd name="T138" fmla="*/ 624 h 62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9" h="624">
                  <a:moveTo>
                    <a:pt x="0" y="28"/>
                  </a:moveTo>
                  <a:lnTo>
                    <a:pt x="11" y="26"/>
                  </a:lnTo>
                  <a:lnTo>
                    <a:pt x="20" y="22"/>
                  </a:lnTo>
                  <a:lnTo>
                    <a:pt x="29" y="15"/>
                  </a:lnTo>
                  <a:lnTo>
                    <a:pt x="36" y="8"/>
                  </a:lnTo>
                  <a:lnTo>
                    <a:pt x="45" y="3"/>
                  </a:lnTo>
                  <a:lnTo>
                    <a:pt x="54" y="0"/>
                  </a:lnTo>
                  <a:lnTo>
                    <a:pt x="64" y="0"/>
                  </a:lnTo>
                  <a:lnTo>
                    <a:pt x="77" y="5"/>
                  </a:lnTo>
                  <a:lnTo>
                    <a:pt x="93" y="53"/>
                  </a:lnTo>
                  <a:lnTo>
                    <a:pt x="106" y="100"/>
                  </a:lnTo>
                  <a:lnTo>
                    <a:pt x="114" y="149"/>
                  </a:lnTo>
                  <a:lnTo>
                    <a:pt x="119" y="201"/>
                  </a:lnTo>
                  <a:lnTo>
                    <a:pt x="119" y="263"/>
                  </a:lnTo>
                  <a:lnTo>
                    <a:pt x="113" y="335"/>
                  </a:lnTo>
                  <a:lnTo>
                    <a:pt x="103" y="421"/>
                  </a:lnTo>
                  <a:lnTo>
                    <a:pt x="88" y="523"/>
                  </a:lnTo>
                  <a:lnTo>
                    <a:pt x="84" y="527"/>
                  </a:lnTo>
                  <a:lnTo>
                    <a:pt x="75" y="538"/>
                  </a:lnTo>
                  <a:lnTo>
                    <a:pt x="63" y="554"/>
                  </a:lnTo>
                  <a:lnTo>
                    <a:pt x="50" y="572"/>
                  </a:lnTo>
                  <a:lnTo>
                    <a:pt x="34" y="590"/>
                  </a:lnTo>
                  <a:lnTo>
                    <a:pt x="21" y="607"/>
                  </a:lnTo>
                  <a:lnTo>
                    <a:pt x="11" y="619"/>
                  </a:lnTo>
                  <a:lnTo>
                    <a:pt x="4" y="624"/>
                  </a:lnTo>
                  <a:lnTo>
                    <a:pt x="4" y="622"/>
                  </a:lnTo>
                  <a:lnTo>
                    <a:pt x="7" y="614"/>
                  </a:lnTo>
                  <a:lnTo>
                    <a:pt x="14" y="603"/>
                  </a:lnTo>
                  <a:lnTo>
                    <a:pt x="22" y="590"/>
                  </a:lnTo>
                  <a:lnTo>
                    <a:pt x="31" y="575"/>
                  </a:lnTo>
                  <a:lnTo>
                    <a:pt x="39" y="562"/>
                  </a:lnTo>
                  <a:lnTo>
                    <a:pt x="46" y="548"/>
                  </a:lnTo>
                  <a:lnTo>
                    <a:pt x="52" y="538"/>
                  </a:lnTo>
                  <a:lnTo>
                    <a:pt x="65" y="496"/>
                  </a:lnTo>
                  <a:lnTo>
                    <a:pt x="70" y="442"/>
                  </a:lnTo>
                  <a:lnTo>
                    <a:pt x="66" y="381"/>
                  </a:lnTo>
                  <a:lnTo>
                    <a:pt x="59" y="314"/>
                  </a:lnTo>
                  <a:lnTo>
                    <a:pt x="46" y="247"/>
                  </a:lnTo>
                  <a:lnTo>
                    <a:pt x="33" y="181"/>
                  </a:lnTo>
                  <a:lnTo>
                    <a:pt x="21" y="121"/>
                  </a:lnTo>
                  <a:lnTo>
                    <a:pt x="10" y="70"/>
                  </a:lnTo>
                  <a:lnTo>
                    <a:pt x="7" y="60"/>
                  </a:lnTo>
                  <a:lnTo>
                    <a:pt x="5" y="48"/>
                  </a:lnTo>
                  <a:lnTo>
                    <a:pt x="2" y="3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7F3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3" name="Freeform 132">
              <a:extLst>
                <a:ext uri="{FF2B5EF4-FFF2-40B4-BE49-F238E27FC236}">
                  <a16:creationId xmlns:a16="http://schemas.microsoft.com/office/drawing/2014/main" id="{F8764CF4-161B-358A-4C0B-FB5760EE9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" y="2669"/>
              <a:ext cx="51" cy="193"/>
            </a:xfrm>
            <a:custGeom>
              <a:avLst/>
              <a:gdLst>
                <a:gd name="T0" fmla="*/ 14 w 51"/>
                <a:gd name="T1" fmla="*/ 12 h 193"/>
                <a:gd name="T2" fmla="*/ 0 w 51"/>
                <a:gd name="T3" fmla="*/ 132 h 193"/>
                <a:gd name="T4" fmla="*/ 0 w 51"/>
                <a:gd name="T5" fmla="*/ 133 h 193"/>
                <a:gd name="T6" fmla="*/ 0 w 51"/>
                <a:gd name="T7" fmla="*/ 137 h 193"/>
                <a:gd name="T8" fmla="*/ 3 w 51"/>
                <a:gd name="T9" fmla="*/ 150 h 193"/>
                <a:gd name="T10" fmla="*/ 9 w 51"/>
                <a:gd name="T11" fmla="*/ 171 h 193"/>
                <a:gd name="T12" fmla="*/ 13 w 51"/>
                <a:gd name="T13" fmla="*/ 181 h 193"/>
                <a:gd name="T14" fmla="*/ 15 w 51"/>
                <a:gd name="T15" fmla="*/ 189 h 193"/>
                <a:gd name="T16" fmla="*/ 17 w 51"/>
                <a:gd name="T17" fmla="*/ 193 h 193"/>
                <a:gd name="T18" fmla="*/ 20 w 51"/>
                <a:gd name="T19" fmla="*/ 193 h 193"/>
                <a:gd name="T20" fmla="*/ 24 w 51"/>
                <a:gd name="T21" fmla="*/ 191 h 193"/>
                <a:gd name="T22" fmla="*/ 27 w 51"/>
                <a:gd name="T23" fmla="*/ 185 h 193"/>
                <a:gd name="T24" fmla="*/ 33 w 51"/>
                <a:gd name="T25" fmla="*/ 178 h 193"/>
                <a:gd name="T26" fmla="*/ 39 w 51"/>
                <a:gd name="T27" fmla="*/ 166 h 193"/>
                <a:gd name="T28" fmla="*/ 47 w 51"/>
                <a:gd name="T29" fmla="*/ 150 h 193"/>
                <a:gd name="T30" fmla="*/ 51 w 51"/>
                <a:gd name="T31" fmla="*/ 136 h 193"/>
                <a:gd name="T32" fmla="*/ 51 w 51"/>
                <a:gd name="T33" fmla="*/ 128 h 193"/>
                <a:gd name="T34" fmla="*/ 51 w 51"/>
                <a:gd name="T35" fmla="*/ 126 h 193"/>
                <a:gd name="T36" fmla="*/ 45 w 51"/>
                <a:gd name="T37" fmla="*/ 66 h 193"/>
                <a:gd name="T38" fmla="*/ 42 w 51"/>
                <a:gd name="T39" fmla="*/ 50 h 193"/>
                <a:gd name="T40" fmla="*/ 33 w 51"/>
                <a:gd name="T41" fmla="*/ 20 h 193"/>
                <a:gd name="T42" fmla="*/ 23 w 51"/>
                <a:gd name="T43" fmla="*/ 0 h 193"/>
                <a:gd name="T44" fmla="*/ 14 w 51"/>
                <a:gd name="T45" fmla="*/ 12 h 1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193"/>
                <a:gd name="T71" fmla="*/ 51 w 51"/>
                <a:gd name="T72" fmla="*/ 193 h 1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193">
                  <a:moveTo>
                    <a:pt x="14" y="12"/>
                  </a:moveTo>
                  <a:lnTo>
                    <a:pt x="0" y="132"/>
                  </a:lnTo>
                  <a:lnTo>
                    <a:pt x="0" y="133"/>
                  </a:lnTo>
                  <a:lnTo>
                    <a:pt x="0" y="137"/>
                  </a:lnTo>
                  <a:lnTo>
                    <a:pt x="3" y="150"/>
                  </a:lnTo>
                  <a:lnTo>
                    <a:pt x="9" y="171"/>
                  </a:lnTo>
                  <a:lnTo>
                    <a:pt x="13" y="181"/>
                  </a:lnTo>
                  <a:lnTo>
                    <a:pt x="15" y="189"/>
                  </a:lnTo>
                  <a:lnTo>
                    <a:pt x="17" y="193"/>
                  </a:lnTo>
                  <a:lnTo>
                    <a:pt x="20" y="193"/>
                  </a:lnTo>
                  <a:lnTo>
                    <a:pt x="24" y="191"/>
                  </a:lnTo>
                  <a:lnTo>
                    <a:pt x="27" y="185"/>
                  </a:lnTo>
                  <a:lnTo>
                    <a:pt x="33" y="178"/>
                  </a:lnTo>
                  <a:lnTo>
                    <a:pt x="39" y="166"/>
                  </a:lnTo>
                  <a:lnTo>
                    <a:pt x="47" y="150"/>
                  </a:lnTo>
                  <a:lnTo>
                    <a:pt x="51" y="136"/>
                  </a:lnTo>
                  <a:lnTo>
                    <a:pt x="51" y="128"/>
                  </a:lnTo>
                  <a:lnTo>
                    <a:pt x="51" y="126"/>
                  </a:lnTo>
                  <a:lnTo>
                    <a:pt x="45" y="66"/>
                  </a:lnTo>
                  <a:lnTo>
                    <a:pt x="42" y="50"/>
                  </a:lnTo>
                  <a:lnTo>
                    <a:pt x="33" y="20"/>
                  </a:lnTo>
                  <a:lnTo>
                    <a:pt x="23" y="0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4" name="Freeform 133">
              <a:extLst>
                <a:ext uri="{FF2B5EF4-FFF2-40B4-BE49-F238E27FC236}">
                  <a16:creationId xmlns:a16="http://schemas.microsoft.com/office/drawing/2014/main" id="{4832071F-E7E3-771F-92A7-D34227DEC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" y="2660"/>
              <a:ext cx="51" cy="142"/>
            </a:xfrm>
            <a:custGeom>
              <a:avLst/>
              <a:gdLst>
                <a:gd name="T0" fmla="*/ 27 w 51"/>
                <a:gd name="T1" fmla="*/ 0 h 142"/>
                <a:gd name="T2" fmla="*/ 30 w 51"/>
                <a:gd name="T3" fmla="*/ 11 h 142"/>
                <a:gd name="T4" fmla="*/ 37 w 51"/>
                <a:gd name="T5" fmla="*/ 39 h 142"/>
                <a:gd name="T6" fmla="*/ 45 w 51"/>
                <a:gd name="T7" fmla="*/ 73 h 142"/>
                <a:gd name="T8" fmla="*/ 48 w 51"/>
                <a:gd name="T9" fmla="*/ 102 h 142"/>
                <a:gd name="T10" fmla="*/ 49 w 51"/>
                <a:gd name="T11" fmla="*/ 115 h 142"/>
                <a:gd name="T12" fmla="*/ 51 w 51"/>
                <a:gd name="T13" fmla="*/ 126 h 142"/>
                <a:gd name="T14" fmla="*/ 51 w 51"/>
                <a:gd name="T15" fmla="*/ 133 h 142"/>
                <a:gd name="T16" fmla="*/ 51 w 51"/>
                <a:gd name="T17" fmla="*/ 135 h 142"/>
                <a:gd name="T18" fmla="*/ 0 w 51"/>
                <a:gd name="T19" fmla="*/ 142 h 142"/>
                <a:gd name="T20" fmla="*/ 15 w 51"/>
                <a:gd name="T21" fmla="*/ 1 h 142"/>
                <a:gd name="T22" fmla="*/ 27 w 51"/>
                <a:gd name="T23" fmla="*/ 0 h 1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142"/>
                <a:gd name="T38" fmla="*/ 51 w 51"/>
                <a:gd name="T39" fmla="*/ 142 h 1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142">
                  <a:moveTo>
                    <a:pt x="27" y="0"/>
                  </a:moveTo>
                  <a:lnTo>
                    <a:pt x="30" y="11"/>
                  </a:lnTo>
                  <a:lnTo>
                    <a:pt x="37" y="39"/>
                  </a:lnTo>
                  <a:lnTo>
                    <a:pt x="45" y="73"/>
                  </a:lnTo>
                  <a:lnTo>
                    <a:pt x="48" y="102"/>
                  </a:lnTo>
                  <a:lnTo>
                    <a:pt x="49" y="115"/>
                  </a:lnTo>
                  <a:lnTo>
                    <a:pt x="51" y="126"/>
                  </a:lnTo>
                  <a:lnTo>
                    <a:pt x="51" y="133"/>
                  </a:lnTo>
                  <a:lnTo>
                    <a:pt x="51" y="135"/>
                  </a:lnTo>
                  <a:lnTo>
                    <a:pt x="0" y="142"/>
                  </a:lnTo>
                  <a:lnTo>
                    <a:pt x="15" y="1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A36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5" name="Freeform 134">
              <a:extLst>
                <a:ext uri="{FF2B5EF4-FFF2-40B4-BE49-F238E27FC236}">
                  <a16:creationId xmlns:a16="http://schemas.microsoft.com/office/drawing/2014/main" id="{925AC9E3-6E27-EE09-039F-D7181312B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0" y="2228"/>
              <a:ext cx="238" cy="457"/>
            </a:xfrm>
            <a:custGeom>
              <a:avLst/>
              <a:gdLst>
                <a:gd name="T0" fmla="*/ 142 w 238"/>
                <a:gd name="T1" fmla="*/ 79 h 457"/>
                <a:gd name="T2" fmla="*/ 158 w 238"/>
                <a:gd name="T3" fmla="*/ 108 h 457"/>
                <a:gd name="T4" fmla="*/ 172 w 238"/>
                <a:gd name="T5" fmla="*/ 141 h 457"/>
                <a:gd name="T6" fmla="*/ 186 w 238"/>
                <a:gd name="T7" fmla="*/ 178 h 457"/>
                <a:gd name="T8" fmla="*/ 199 w 238"/>
                <a:gd name="T9" fmla="*/ 218 h 457"/>
                <a:gd name="T10" fmla="*/ 211 w 238"/>
                <a:gd name="T11" fmla="*/ 264 h 457"/>
                <a:gd name="T12" fmla="*/ 221 w 238"/>
                <a:gd name="T13" fmla="*/ 314 h 457"/>
                <a:gd name="T14" fmla="*/ 230 w 238"/>
                <a:gd name="T15" fmla="*/ 370 h 457"/>
                <a:gd name="T16" fmla="*/ 238 w 238"/>
                <a:gd name="T17" fmla="*/ 430 h 457"/>
                <a:gd name="T18" fmla="*/ 238 w 238"/>
                <a:gd name="T19" fmla="*/ 439 h 457"/>
                <a:gd name="T20" fmla="*/ 237 w 238"/>
                <a:gd name="T21" fmla="*/ 454 h 457"/>
                <a:gd name="T22" fmla="*/ 233 w 238"/>
                <a:gd name="T23" fmla="*/ 457 h 457"/>
                <a:gd name="T24" fmla="*/ 221 w 238"/>
                <a:gd name="T25" fmla="*/ 429 h 457"/>
                <a:gd name="T26" fmla="*/ 215 w 238"/>
                <a:gd name="T27" fmla="*/ 409 h 457"/>
                <a:gd name="T28" fmla="*/ 205 w 238"/>
                <a:gd name="T29" fmla="*/ 385 h 457"/>
                <a:gd name="T30" fmla="*/ 192 w 238"/>
                <a:gd name="T31" fmla="*/ 358 h 457"/>
                <a:gd name="T32" fmla="*/ 178 w 238"/>
                <a:gd name="T33" fmla="*/ 331 h 457"/>
                <a:gd name="T34" fmla="*/ 162 w 238"/>
                <a:gd name="T35" fmla="*/ 299 h 457"/>
                <a:gd name="T36" fmla="*/ 145 w 238"/>
                <a:gd name="T37" fmla="*/ 268 h 457"/>
                <a:gd name="T38" fmla="*/ 128 w 238"/>
                <a:gd name="T39" fmla="*/ 236 h 457"/>
                <a:gd name="T40" fmla="*/ 110 w 238"/>
                <a:gd name="T41" fmla="*/ 203 h 457"/>
                <a:gd name="T42" fmla="*/ 92 w 238"/>
                <a:gd name="T43" fmla="*/ 172 h 457"/>
                <a:gd name="T44" fmla="*/ 75 w 238"/>
                <a:gd name="T45" fmla="*/ 142 h 457"/>
                <a:gd name="T46" fmla="*/ 58 w 238"/>
                <a:gd name="T47" fmla="*/ 114 h 457"/>
                <a:gd name="T48" fmla="*/ 43 w 238"/>
                <a:gd name="T49" fmla="*/ 87 h 457"/>
                <a:gd name="T50" fmla="*/ 28 w 238"/>
                <a:gd name="T51" fmla="*/ 65 h 457"/>
                <a:gd name="T52" fmla="*/ 17 w 238"/>
                <a:gd name="T53" fmla="*/ 45 h 457"/>
                <a:gd name="T54" fmla="*/ 7 w 238"/>
                <a:gd name="T55" fmla="*/ 29 h 457"/>
                <a:gd name="T56" fmla="*/ 0 w 238"/>
                <a:gd name="T57" fmla="*/ 19 h 457"/>
                <a:gd name="T58" fmla="*/ 15 w 238"/>
                <a:gd name="T59" fmla="*/ 17 h 457"/>
                <a:gd name="T60" fmla="*/ 31 w 238"/>
                <a:gd name="T61" fmla="*/ 13 h 457"/>
                <a:gd name="T62" fmla="*/ 46 w 238"/>
                <a:gd name="T63" fmla="*/ 10 h 457"/>
                <a:gd name="T64" fmla="*/ 60 w 238"/>
                <a:gd name="T65" fmla="*/ 8 h 457"/>
                <a:gd name="T66" fmla="*/ 72 w 238"/>
                <a:gd name="T67" fmla="*/ 5 h 457"/>
                <a:gd name="T68" fmla="*/ 82 w 238"/>
                <a:gd name="T69" fmla="*/ 2 h 457"/>
                <a:gd name="T70" fmla="*/ 89 w 238"/>
                <a:gd name="T71" fmla="*/ 1 h 457"/>
                <a:gd name="T72" fmla="*/ 91 w 238"/>
                <a:gd name="T73" fmla="*/ 0 h 457"/>
                <a:gd name="T74" fmla="*/ 92 w 238"/>
                <a:gd name="T75" fmla="*/ 1 h 457"/>
                <a:gd name="T76" fmla="*/ 94 w 238"/>
                <a:gd name="T77" fmla="*/ 5 h 457"/>
                <a:gd name="T78" fmla="*/ 99 w 238"/>
                <a:gd name="T79" fmla="*/ 10 h 457"/>
                <a:gd name="T80" fmla="*/ 105 w 238"/>
                <a:gd name="T81" fmla="*/ 19 h 457"/>
                <a:gd name="T82" fmla="*/ 113 w 238"/>
                <a:gd name="T83" fmla="*/ 30 h 457"/>
                <a:gd name="T84" fmla="*/ 121 w 238"/>
                <a:gd name="T85" fmla="*/ 44 h 457"/>
                <a:gd name="T86" fmla="*/ 131 w 238"/>
                <a:gd name="T87" fmla="*/ 60 h 457"/>
                <a:gd name="T88" fmla="*/ 142 w 238"/>
                <a:gd name="T89" fmla="*/ 79 h 4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38"/>
                <a:gd name="T136" fmla="*/ 0 h 457"/>
                <a:gd name="T137" fmla="*/ 238 w 238"/>
                <a:gd name="T138" fmla="*/ 457 h 4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38" h="457">
                  <a:moveTo>
                    <a:pt x="142" y="79"/>
                  </a:moveTo>
                  <a:lnTo>
                    <a:pt x="158" y="108"/>
                  </a:lnTo>
                  <a:lnTo>
                    <a:pt x="172" y="141"/>
                  </a:lnTo>
                  <a:lnTo>
                    <a:pt x="186" y="178"/>
                  </a:lnTo>
                  <a:lnTo>
                    <a:pt x="199" y="218"/>
                  </a:lnTo>
                  <a:lnTo>
                    <a:pt x="211" y="264"/>
                  </a:lnTo>
                  <a:lnTo>
                    <a:pt x="221" y="314"/>
                  </a:lnTo>
                  <a:lnTo>
                    <a:pt x="230" y="370"/>
                  </a:lnTo>
                  <a:lnTo>
                    <a:pt x="238" y="430"/>
                  </a:lnTo>
                  <a:lnTo>
                    <a:pt x="238" y="439"/>
                  </a:lnTo>
                  <a:lnTo>
                    <a:pt x="237" y="454"/>
                  </a:lnTo>
                  <a:lnTo>
                    <a:pt x="233" y="457"/>
                  </a:lnTo>
                  <a:lnTo>
                    <a:pt x="221" y="429"/>
                  </a:lnTo>
                  <a:lnTo>
                    <a:pt x="215" y="409"/>
                  </a:lnTo>
                  <a:lnTo>
                    <a:pt x="205" y="385"/>
                  </a:lnTo>
                  <a:lnTo>
                    <a:pt x="192" y="358"/>
                  </a:lnTo>
                  <a:lnTo>
                    <a:pt x="178" y="331"/>
                  </a:lnTo>
                  <a:lnTo>
                    <a:pt x="162" y="299"/>
                  </a:lnTo>
                  <a:lnTo>
                    <a:pt x="145" y="268"/>
                  </a:lnTo>
                  <a:lnTo>
                    <a:pt x="128" y="236"/>
                  </a:lnTo>
                  <a:lnTo>
                    <a:pt x="110" y="203"/>
                  </a:lnTo>
                  <a:lnTo>
                    <a:pt x="92" y="172"/>
                  </a:lnTo>
                  <a:lnTo>
                    <a:pt x="75" y="142"/>
                  </a:lnTo>
                  <a:lnTo>
                    <a:pt x="58" y="114"/>
                  </a:lnTo>
                  <a:lnTo>
                    <a:pt x="43" y="87"/>
                  </a:lnTo>
                  <a:lnTo>
                    <a:pt x="28" y="65"/>
                  </a:lnTo>
                  <a:lnTo>
                    <a:pt x="17" y="45"/>
                  </a:lnTo>
                  <a:lnTo>
                    <a:pt x="7" y="29"/>
                  </a:lnTo>
                  <a:lnTo>
                    <a:pt x="0" y="19"/>
                  </a:lnTo>
                  <a:lnTo>
                    <a:pt x="15" y="17"/>
                  </a:lnTo>
                  <a:lnTo>
                    <a:pt x="31" y="13"/>
                  </a:lnTo>
                  <a:lnTo>
                    <a:pt x="46" y="10"/>
                  </a:lnTo>
                  <a:lnTo>
                    <a:pt x="60" y="8"/>
                  </a:lnTo>
                  <a:lnTo>
                    <a:pt x="72" y="5"/>
                  </a:lnTo>
                  <a:lnTo>
                    <a:pt x="82" y="2"/>
                  </a:lnTo>
                  <a:lnTo>
                    <a:pt x="89" y="1"/>
                  </a:lnTo>
                  <a:lnTo>
                    <a:pt x="91" y="0"/>
                  </a:lnTo>
                  <a:lnTo>
                    <a:pt x="92" y="1"/>
                  </a:lnTo>
                  <a:lnTo>
                    <a:pt x="94" y="5"/>
                  </a:lnTo>
                  <a:lnTo>
                    <a:pt x="99" y="10"/>
                  </a:lnTo>
                  <a:lnTo>
                    <a:pt x="105" y="19"/>
                  </a:lnTo>
                  <a:lnTo>
                    <a:pt x="113" y="30"/>
                  </a:lnTo>
                  <a:lnTo>
                    <a:pt x="121" y="44"/>
                  </a:lnTo>
                  <a:lnTo>
                    <a:pt x="131" y="60"/>
                  </a:lnTo>
                  <a:lnTo>
                    <a:pt x="142" y="79"/>
                  </a:lnTo>
                  <a:close/>
                </a:path>
              </a:pathLst>
            </a:custGeom>
            <a:solidFill>
              <a:srgbClr val="A36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6" name="Freeform 135">
              <a:extLst>
                <a:ext uri="{FF2B5EF4-FFF2-40B4-BE49-F238E27FC236}">
                  <a16:creationId xmlns:a16="http://schemas.microsoft.com/office/drawing/2014/main" id="{E6C9136A-2C85-0A38-DCAF-485000F25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" y="2714"/>
              <a:ext cx="154" cy="129"/>
            </a:xfrm>
            <a:custGeom>
              <a:avLst/>
              <a:gdLst>
                <a:gd name="T0" fmla="*/ 2 w 154"/>
                <a:gd name="T1" fmla="*/ 119 h 129"/>
                <a:gd name="T2" fmla="*/ 14 w 154"/>
                <a:gd name="T3" fmla="*/ 115 h 129"/>
                <a:gd name="T4" fmla="*/ 24 w 154"/>
                <a:gd name="T5" fmla="*/ 111 h 129"/>
                <a:gd name="T6" fmla="*/ 32 w 154"/>
                <a:gd name="T7" fmla="*/ 107 h 129"/>
                <a:gd name="T8" fmla="*/ 39 w 154"/>
                <a:gd name="T9" fmla="*/ 103 h 129"/>
                <a:gd name="T10" fmla="*/ 45 w 154"/>
                <a:gd name="T11" fmla="*/ 101 h 129"/>
                <a:gd name="T12" fmla="*/ 48 w 154"/>
                <a:gd name="T13" fmla="*/ 99 h 129"/>
                <a:gd name="T14" fmla="*/ 50 w 154"/>
                <a:gd name="T15" fmla="*/ 97 h 129"/>
                <a:gd name="T16" fmla="*/ 51 w 154"/>
                <a:gd name="T17" fmla="*/ 97 h 129"/>
                <a:gd name="T18" fmla="*/ 124 w 154"/>
                <a:gd name="T19" fmla="*/ 10 h 129"/>
                <a:gd name="T20" fmla="*/ 134 w 154"/>
                <a:gd name="T21" fmla="*/ 0 h 129"/>
                <a:gd name="T22" fmla="*/ 135 w 154"/>
                <a:gd name="T23" fmla="*/ 1 h 129"/>
                <a:gd name="T24" fmla="*/ 139 w 154"/>
                <a:gd name="T25" fmla="*/ 4 h 129"/>
                <a:gd name="T26" fmla="*/ 144 w 154"/>
                <a:gd name="T27" fmla="*/ 9 h 129"/>
                <a:gd name="T28" fmla="*/ 148 w 154"/>
                <a:gd name="T29" fmla="*/ 16 h 129"/>
                <a:gd name="T30" fmla="*/ 152 w 154"/>
                <a:gd name="T31" fmla="*/ 25 h 129"/>
                <a:gd name="T32" fmla="*/ 154 w 154"/>
                <a:gd name="T33" fmla="*/ 35 h 129"/>
                <a:gd name="T34" fmla="*/ 152 w 154"/>
                <a:gd name="T35" fmla="*/ 48 h 129"/>
                <a:gd name="T36" fmla="*/ 146 w 154"/>
                <a:gd name="T37" fmla="*/ 61 h 129"/>
                <a:gd name="T38" fmla="*/ 138 w 154"/>
                <a:gd name="T39" fmla="*/ 68 h 129"/>
                <a:gd name="T40" fmla="*/ 137 w 154"/>
                <a:gd name="T41" fmla="*/ 68 h 129"/>
                <a:gd name="T42" fmla="*/ 133 w 154"/>
                <a:gd name="T43" fmla="*/ 68 h 129"/>
                <a:gd name="T44" fmla="*/ 128 w 154"/>
                <a:gd name="T45" fmla="*/ 69 h 129"/>
                <a:gd name="T46" fmla="*/ 122 w 154"/>
                <a:gd name="T47" fmla="*/ 71 h 129"/>
                <a:gd name="T48" fmla="*/ 115 w 154"/>
                <a:gd name="T49" fmla="*/ 74 h 129"/>
                <a:gd name="T50" fmla="*/ 107 w 154"/>
                <a:gd name="T51" fmla="*/ 80 h 129"/>
                <a:gd name="T52" fmla="*/ 99 w 154"/>
                <a:gd name="T53" fmla="*/ 87 h 129"/>
                <a:gd name="T54" fmla="*/ 93 w 154"/>
                <a:gd name="T55" fmla="*/ 97 h 129"/>
                <a:gd name="T56" fmla="*/ 77 w 154"/>
                <a:gd name="T57" fmla="*/ 118 h 129"/>
                <a:gd name="T58" fmla="*/ 74 w 154"/>
                <a:gd name="T59" fmla="*/ 129 h 129"/>
                <a:gd name="T60" fmla="*/ 3 w 154"/>
                <a:gd name="T61" fmla="*/ 129 h 129"/>
                <a:gd name="T62" fmla="*/ 2 w 154"/>
                <a:gd name="T63" fmla="*/ 128 h 129"/>
                <a:gd name="T64" fmla="*/ 1 w 154"/>
                <a:gd name="T65" fmla="*/ 125 h 129"/>
                <a:gd name="T66" fmla="*/ 0 w 154"/>
                <a:gd name="T67" fmla="*/ 121 h 129"/>
                <a:gd name="T68" fmla="*/ 2 w 154"/>
                <a:gd name="T69" fmla="*/ 119 h 1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4"/>
                <a:gd name="T106" fmla="*/ 0 h 129"/>
                <a:gd name="T107" fmla="*/ 154 w 154"/>
                <a:gd name="T108" fmla="*/ 129 h 1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4" h="129">
                  <a:moveTo>
                    <a:pt x="2" y="119"/>
                  </a:moveTo>
                  <a:lnTo>
                    <a:pt x="14" y="115"/>
                  </a:lnTo>
                  <a:lnTo>
                    <a:pt x="24" y="111"/>
                  </a:lnTo>
                  <a:lnTo>
                    <a:pt x="32" y="107"/>
                  </a:lnTo>
                  <a:lnTo>
                    <a:pt x="39" y="103"/>
                  </a:lnTo>
                  <a:lnTo>
                    <a:pt x="45" y="101"/>
                  </a:lnTo>
                  <a:lnTo>
                    <a:pt x="48" y="99"/>
                  </a:lnTo>
                  <a:lnTo>
                    <a:pt x="50" y="97"/>
                  </a:lnTo>
                  <a:lnTo>
                    <a:pt x="51" y="97"/>
                  </a:lnTo>
                  <a:lnTo>
                    <a:pt x="124" y="10"/>
                  </a:lnTo>
                  <a:lnTo>
                    <a:pt x="134" y="0"/>
                  </a:lnTo>
                  <a:lnTo>
                    <a:pt x="135" y="1"/>
                  </a:lnTo>
                  <a:lnTo>
                    <a:pt x="139" y="4"/>
                  </a:lnTo>
                  <a:lnTo>
                    <a:pt x="144" y="9"/>
                  </a:lnTo>
                  <a:lnTo>
                    <a:pt x="148" y="16"/>
                  </a:lnTo>
                  <a:lnTo>
                    <a:pt x="152" y="25"/>
                  </a:lnTo>
                  <a:lnTo>
                    <a:pt x="154" y="35"/>
                  </a:lnTo>
                  <a:lnTo>
                    <a:pt x="152" y="48"/>
                  </a:lnTo>
                  <a:lnTo>
                    <a:pt x="146" y="61"/>
                  </a:lnTo>
                  <a:lnTo>
                    <a:pt x="138" y="68"/>
                  </a:lnTo>
                  <a:lnTo>
                    <a:pt x="137" y="68"/>
                  </a:lnTo>
                  <a:lnTo>
                    <a:pt x="133" y="68"/>
                  </a:lnTo>
                  <a:lnTo>
                    <a:pt x="128" y="69"/>
                  </a:lnTo>
                  <a:lnTo>
                    <a:pt x="122" y="71"/>
                  </a:lnTo>
                  <a:lnTo>
                    <a:pt x="115" y="74"/>
                  </a:lnTo>
                  <a:lnTo>
                    <a:pt x="107" y="80"/>
                  </a:lnTo>
                  <a:lnTo>
                    <a:pt x="99" y="87"/>
                  </a:lnTo>
                  <a:lnTo>
                    <a:pt x="93" y="97"/>
                  </a:lnTo>
                  <a:lnTo>
                    <a:pt x="77" y="118"/>
                  </a:lnTo>
                  <a:lnTo>
                    <a:pt x="74" y="129"/>
                  </a:lnTo>
                  <a:lnTo>
                    <a:pt x="3" y="129"/>
                  </a:lnTo>
                  <a:lnTo>
                    <a:pt x="2" y="128"/>
                  </a:lnTo>
                  <a:lnTo>
                    <a:pt x="1" y="125"/>
                  </a:lnTo>
                  <a:lnTo>
                    <a:pt x="0" y="121"/>
                  </a:lnTo>
                  <a:lnTo>
                    <a:pt x="2" y="119"/>
                  </a:lnTo>
                  <a:close/>
                </a:path>
              </a:pathLst>
            </a:custGeom>
            <a:solidFill>
              <a:srgbClr val="7F3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7" name="Freeform 136">
              <a:extLst>
                <a:ext uri="{FF2B5EF4-FFF2-40B4-BE49-F238E27FC236}">
                  <a16:creationId xmlns:a16="http://schemas.microsoft.com/office/drawing/2014/main" id="{8C13B50D-DF8A-5FAF-FDF2-41E5F4ED1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2725"/>
              <a:ext cx="175" cy="119"/>
            </a:xfrm>
            <a:custGeom>
              <a:avLst/>
              <a:gdLst>
                <a:gd name="T0" fmla="*/ 6 w 175"/>
                <a:gd name="T1" fmla="*/ 110 h 119"/>
                <a:gd name="T2" fmla="*/ 10 w 175"/>
                <a:gd name="T3" fmla="*/ 109 h 119"/>
                <a:gd name="T4" fmla="*/ 18 w 175"/>
                <a:gd name="T5" fmla="*/ 106 h 119"/>
                <a:gd name="T6" fmla="*/ 28 w 175"/>
                <a:gd name="T7" fmla="*/ 101 h 119"/>
                <a:gd name="T8" fmla="*/ 39 w 175"/>
                <a:gd name="T9" fmla="*/ 97 h 119"/>
                <a:gd name="T10" fmla="*/ 49 w 175"/>
                <a:gd name="T11" fmla="*/ 91 h 119"/>
                <a:gd name="T12" fmla="*/ 58 w 175"/>
                <a:gd name="T13" fmla="*/ 88 h 119"/>
                <a:gd name="T14" fmla="*/ 65 w 175"/>
                <a:gd name="T15" fmla="*/ 85 h 119"/>
                <a:gd name="T16" fmla="*/ 67 w 175"/>
                <a:gd name="T17" fmla="*/ 84 h 119"/>
                <a:gd name="T18" fmla="*/ 85 w 175"/>
                <a:gd name="T19" fmla="*/ 110 h 119"/>
                <a:gd name="T20" fmla="*/ 92 w 175"/>
                <a:gd name="T21" fmla="*/ 99 h 119"/>
                <a:gd name="T22" fmla="*/ 100 w 175"/>
                <a:gd name="T23" fmla="*/ 89 h 119"/>
                <a:gd name="T24" fmla="*/ 107 w 175"/>
                <a:gd name="T25" fmla="*/ 80 h 119"/>
                <a:gd name="T26" fmla="*/ 115 w 175"/>
                <a:gd name="T27" fmla="*/ 71 h 119"/>
                <a:gd name="T28" fmla="*/ 122 w 175"/>
                <a:gd name="T29" fmla="*/ 65 h 119"/>
                <a:gd name="T30" fmla="*/ 130 w 175"/>
                <a:gd name="T31" fmla="*/ 58 h 119"/>
                <a:gd name="T32" fmla="*/ 138 w 175"/>
                <a:gd name="T33" fmla="*/ 52 h 119"/>
                <a:gd name="T34" fmla="*/ 144 w 175"/>
                <a:gd name="T35" fmla="*/ 48 h 119"/>
                <a:gd name="T36" fmla="*/ 161 w 175"/>
                <a:gd name="T37" fmla="*/ 0 h 119"/>
                <a:gd name="T38" fmla="*/ 162 w 175"/>
                <a:gd name="T39" fmla="*/ 1 h 119"/>
                <a:gd name="T40" fmla="*/ 165 w 175"/>
                <a:gd name="T41" fmla="*/ 5 h 119"/>
                <a:gd name="T42" fmla="*/ 169 w 175"/>
                <a:gd name="T43" fmla="*/ 11 h 119"/>
                <a:gd name="T44" fmla="*/ 172 w 175"/>
                <a:gd name="T45" fmla="*/ 18 h 119"/>
                <a:gd name="T46" fmla="*/ 175 w 175"/>
                <a:gd name="T47" fmla="*/ 34 h 119"/>
                <a:gd name="T48" fmla="*/ 173 w 175"/>
                <a:gd name="T49" fmla="*/ 48 h 119"/>
                <a:gd name="T50" fmla="*/ 169 w 175"/>
                <a:gd name="T51" fmla="*/ 56 h 119"/>
                <a:gd name="T52" fmla="*/ 167 w 175"/>
                <a:gd name="T53" fmla="*/ 59 h 119"/>
                <a:gd name="T54" fmla="*/ 160 w 175"/>
                <a:gd name="T55" fmla="*/ 118 h 119"/>
                <a:gd name="T56" fmla="*/ 154 w 175"/>
                <a:gd name="T57" fmla="*/ 119 h 119"/>
                <a:gd name="T58" fmla="*/ 151 w 175"/>
                <a:gd name="T59" fmla="*/ 68 h 119"/>
                <a:gd name="T60" fmla="*/ 138 w 175"/>
                <a:gd name="T61" fmla="*/ 71 h 119"/>
                <a:gd name="T62" fmla="*/ 125 w 175"/>
                <a:gd name="T63" fmla="*/ 77 h 119"/>
                <a:gd name="T64" fmla="*/ 115 w 175"/>
                <a:gd name="T65" fmla="*/ 86 h 119"/>
                <a:gd name="T66" fmla="*/ 106 w 175"/>
                <a:gd name="T67" fmla="*/ 95 h 119"/>
                <a:gd name="T68" fmla="*/ 101 w 175"/>
                <a:gd name="T69" fmla="*/ 104 h 119"/>
                <a:gd name="T70" fmla="*/ 95 w 175"/>
                <a:gd name="T71" fmla="*/ 111 h 119"/>
                <a:gd name="T72" fmla="*/ 93 w 175"/>
                <a:gd name="T73" fmla="*/ 117 h 119"/>
                <a:gd name="T74" fmla="*/ 92 w 175"/>
                <a:gd name="T75" fmla="*/ 119 h 119"/>
                <a:gd name="T76" fmla="*/ 1 w 175"/>
                <a:gd name="T77" fmla="*/ 119 h 119"/>
                <a:gd name="T78" fmla="*/ 1 w 175"/>
                <a:gd name="T79" fmla="*/ 118 h 119"/>
                <a:gd name="T80" fmla="*/ 0 w 175"/>
                <a:gd name="T81" fmla="*/ 116 h 119"/>
                <a:gd name="T82" fmla="*/ 1 w 175"/>
                <a:gd name="T83" fmla="*/ 113 h 119"/>
                <a:gd name="T84" fmla="*/ 6 w 175"/>
                <a:gd name="T85" fmla="*/ 110 h 11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5"/>
                <a:gd name="T130" fmla="*/ 0 h 119"/>
                <a:gd name="T131" fmla="*/ 175 w 175"/>
                <a:gd name="T132" fmla="*/ 119 h 11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5" h="119">
                  <a:moveTo>
                    <a:pt x="6" y="110"/>
                  </a:moveTo>
                  <a:lnTo>
                    <a:pt x="10" y="109"/>
                  </a:lnTo>
                  <a:lnTo>
                    <a:pt x="18" y="106"/>
                  </a:lnTo>
                  <a:lnTo>
                    <a:pt x="28" y="101"/>
                  </a:lnTo>
                  <a:lnTo>
                    <a:pt x="39" y="97"/>
                  </a:lnTo>
                  <a:lnTo>
                    <a:pt x="49" y="91"/>
                  </a:lnTo>
                  <a:lnTo>
                    <a:pt x="58" y="88"/>
                  </a:lnTo>
                  <a:lnTo>
                    <a:pt x="65" y="85"/>
                  </a:lnTo>
                  <a:lnTo>
                    <a:pt x="67" y="84"/>
                  </a:lnTo>
                  <a:lnTo>
                    <a:pt x="85" y="110"/>
                  </a:lnTo>
                  <a:lnTo>
                    <a:pt x="92" y="99"/>
                  </a:lnTo>
                  <a:lnTo>
                    <a:pt x="100" y="89"/>
                  </a:lnTo>
                  <a:lnTo>
                    <a:pt x="107" y="80"/>
                  </a:lnTo>
                  <a:lnTo>
                    <a:pt x="115" y="71"/>
                  </a:lnTo>
                  <a:lnTo>
                    <a:pt x="122" y="65"/>
                  </a:lnTo>
                  <a:lnTo>
                    <a:pt x="130" y="58"/>
                  </a:lnTo>
                  <a:lnTo>
                    <a:pt x="138" y="52"/>
                  </a:lnTo>
                  <a:lnTo>
                    <a:pt x="144" y="48"/>
                  </a:lnTo>
                  <a:lnTo>
                    <a:pt x="161" y="0"/>
                  </a:lnTo>
                  <a:lnTo>
                    <a:pt x="162" y="1"/>
                  </a:lnTo>
                  <a:lnTo>
                    <a:pt x="165" y="5"/>
                  </a:lnTo>
                  <a:lnTo>
                    <a:pt x="169" y="11"/>
                  </a:lnTo>
                  <a:lnTo>
                    <a:pt x="172" y="18"/>
                  </a:lnTo>
                  <a:lnTo>
                    <a:pt x="175" y="34"/>
                  </a:lnTo>
                  <a:lnTo>
                    <a:pt x="173" y="48"/>
                  </a:lnTo>
                  <a:lnTo>
                    <a:pt x="169" y="56"/>
                  </a:lnTo>
                  <a:lnTo>
                    <a:pt x="167" y="59"/>
                  </a:lnTo>
                  <a:lnTo>
                    <a:pt x="160" y="118"/>
                  </a:lnTo>
                  <a:lnTo>
                    <a:pt x="154" y="119"/>
                  </a:lnTo>
                  <a:lnTo>
                    <a:pt x="151" y="68"/>
                  </a:lnTo>
                  <a:lnTo>
                    <a:pt x="138" y="71"/>
                  </a:lnTo>
                  <a:lnTo>
                    <a:pt x="125" y="77"/>
                  </a:lnTo>
                  <a:lnTo>
                    <a:pt x="115" y="86"/>
                  </a:lnTo>
                  <a:lnTo>
                    <a:pt x="106" y="95"/>
                  </a:lnTo>
                  <a:lnTo>
                    <a:pt x="101" y="104"/>
                  </a:lnTo>
                  <a:lnTo>
                    <a:pt x="95" y="111"/>
                  </a:lnTo>
                  <a:lnTo>
                    <a:pt x="93" y="117"/>
                  </a:lnTo>
                  <a:lnTo>
                    <a:pt x="92" y="119"/>
                  </a:lnTo>
                  <a:lnTo>
                    <a:pt x="1" y="119"/>
                  </a:lnTo>
                  <a:lnTo>
                    <a:pt x="1" y="118"/>
                  </a:lnTo>
                  <a:lnTo>
                    <a:pt x="0" y="116"/>
                  </a:lnTo>
                  <a:lnTo>
                    <a:pt x="1" y="113"/>
                  </a:lnTo>
                  <a:lnTo>
                    <a:pt x="6" y="1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8" name="Freeform 137">
              <a:extLst>
                <a:ext uri="{FF2B5EF4-FFF2-40B4-BE49-F238E27FC236}">
                  <a16:creationId xmlns:a16="http://schemas.microsoft.com/office/drawing/2014/main" id="{7DA8946B-9281-7AF8-FBAA-6AD21A222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" y="2691"/>
              <a:ext cx="18" cy="35"/>
            </a:xfrm>
            <a:custGeom>
              <a:avLst/>
              <a:gdLst>
                <a:gd name="T0" fmla="*/ 12 w 18"/>
                <a:gd name="T1" fmla="*/ 0 h 35"/>
                <a:gd name="T2" fmla="*/ 11 w 18"/>
                <a:gd name="T3" fmla="*/ 4 h 35"/>
                <a:gd name="T4" fmla="*/ 11 w 18"/>
                <a:gd name="T5" fmla="*/ 12 h 35"/>
                <a:gd name="T6" fmla="*/ 12 w 18"/>
                <a:gd name="T7" fmla="*/ 22 h 35"/>
                <a:gd name="T8" fmla="*/ 18 w 18"/>
                <a:gd name="T9" fmla="*/ 32 h 35"/>
                <a:gd name="T10" fmla="*/ 17 w 18"/>
                <a:gd name="T11" fmla="*/ 33 h 35"/>
                <a:gd name="T12" fmla="*/ 12 w 18"/>
                <a:gd name="T13" fmla="*/ 35 h 35"/>
                <a:gd name="T14" fmla="*/ 6 w 18"/>
                <a:gd name="T15" fmla="*/ 33 h 35"/>
                <a:gd name="T16" fmla="*/ 1 w 18"/>
                <a:gd name="T17" fmla="*/ 23 h 35"/>
                <a:gd name="T18" fmla="*/ 0 w 18"/>
                <a:gd name="T19" fmla="*/ 10 h 35"/>
                <a:gd name="T20" fmla="*/ 4 w 18"/>
                <a:gd name="T21" fmla="*/ 4 h 35"/>
                <a:gd name="T22" fmla="*/ 10 w 18"/>
                <a:gd name="T23" fmla="*/ 0 h 35"/>
                <a:gd name="T24" fmla="*/ 12 w 18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5"/>
                <a:gd name="T41" fmla="*/ 18 w 18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5">
                  <a:moveTo>
                    <a:pt x="12" y="0"/>
                  </a:moveTo>
                  <a:lnTo>
                    <a:pt x="11" y="4"/>
                  </a:lnTo>
                  <a:lnTo>
                    <a:pt x="11" y="12"/>
                  </a:lnTo>
                  <a:lnTo>
                    <a:pt x="12" y="22"/>
                  </a:lnTo>
                  <a:lnTo>
                    <a:pt x="18" y="32"/>
                  </a:lnTo>
                  <a:lnTo>
                    <a:pt x="17" y="33"/>
                  </a:lnTo>
                  <a:lnTo>
                    <a:pt x="12" y="35"/>
                  </a:lnTo>
                  <a:lnTo>
                    <a:pt x="6" y="33"/>
                  </a:lnTo>
                  <a:lnTo>
                    <a:pt x="1" y="23"/>
                  </a:lnTo>
                  <a:lnTo>
                    <a:pt x="0" y="10"/>
                  </a:lnTo>
                  <a:lnTo>
                    <a:pt x="4" y="4"/>
                  </a:lnTo>
                  <a:lnTo>
                    <a:pt x="1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7F3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9" name="Freeform 138">
              <a:extLst>
                <a:ext uri="{FF2B5EF4-FFF2-40B4-BE49-F238E27FC236}">
                  <a16:creationId xmlns:a16="http://schemas.microsoft.com/office/drawing/2014/main" id="{5AED5862-F237-85BC-C839-8F788F1B2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" y="1321"/>
              <a:ext cx="453" cy="1331"/>
            </a:xfrm>
            <a:custGeom>
              <a:avLst/>
              <a:gdLst>
                <a:gd name="T0" fmla="*/ 263 w 453"/>
                <a:gd name="T1" fmla="*/ 65 h 1331"/>
                <a:gd name="T2" fmla="*/ 254 w 453"/>
                <a:gd name="T3" fmla="*/ 60 h 1331"/>
                <a:gd name="T4" fmla="*/ 240 w 453"/>
                <a:gd name="T5" fmla="*/ 58 h 1331"/>
                <a:gd name="T6" fmla="*/ 225 w 453"/>
                <a:gd name="T7" fmla="*/ 58 h 1331"/>
                <a:gd name="T8" fmla="*/ 207 w 453"/>
                <a:gd name="T9" fmla="*/ 59 h 1331"/>
                <a:gd name="T10" fmla="*/ 190 w 453"/>
                <a:gd name="T11" fmla="*/ 61 h 1331"/>
                <a:gd name="T12" fmla="*/ 176 w 453"/>
                <a:gd name="T13" fmla="*/ 63 h 1331"/>
                <a:gd name="T14" fmla="*/ 166 w 453"/>
                <a:gd name="T15" fmla="*/ 64 h 1331"/>
                <a:gd name="T16" fmla="*/ 162 w 453"/>
                <a:gd name="T17" fmla="*/ 65 h 1331"/>
                <a:gd name="T18" fmla="*/ 84 w 453"/>
                <a:gd name="T19" fmla="*/ 0 h 1331"/>
                <a:gd name="T20" fmla="*/ 81 w 453"/>
                <a:gd name="T21" fmla="*/ 13 h 1331"/>
                <a:gd name="T22" fmla="*/ 73 w 453"/>
                <a:gd name="T23" fmla="*/ 59 h 1331"/>
                <a:gd name="T24" fmla="*/ 61 w 453"/>
                <a:gd name="T25" fmla="*/ 140 h 1331"/>
                <a:gd name="T26" fmla="*/ 46 w 453"/>
                <a:gd name="T27" fmla="*/ 265 h 1331"/>
                <a:gd name="T28" fmla="*/ 32 w 453"/>
                <a:gd name="T29" fmla="*/ 439 h 1331"/>
                <a:gd name="T30" fmla="*/ 18 w 453"/>
                <a:gd name="T31" fmla="*/ 667 h 1331"/>
                <a:gd name="T32" fmla="*/ 7 w 453"/>
                <a:gd name="T33" fmla="*/ 954 h 1331"/>
                <a:gd name="T34" fmla="*/ 0 w 453"/>
                <a:gd name="T35" fmla="*/ 1308 h 1331"/>
                <a:gd name="T36" fmla="*/ 436 w 453"/>
                <a:gd name="T37" fmla="*/ 1331 h 1331"/>
                <a:gd name="T38" fmla="*/ 440 w 453"/>
                <a:gd name="T39" fmla="*/ 1158 h 1331"/>
                <a:gd name="T40" fmla="*/ 449 w 453"/>
                <a:gd name="T41" fmla="*/ 775 h 1331"/>
                <a:gd name="T42" fmla="*/ 453 w 453"/>
                <a:gd name="T43" fmla="*/ 389 h 1331"/>
                <a:gd name="T44" fmla="*/ 445 w 453"/>
                <a:gd name="T45" fmla="*/ 205 h 1331"/>
                <a:gd name="T46" fmla="*/ 432 w 453"/>
                <a:gd name="T47" fmla="*/ 195 h 1331"/>
                <a:gd name="T48" fmla="*/ 419 w 453"/>
                <a:gd name="T49" fmla="*/ 184 h 1331"/>
                <a:gd name="T50" fmla="*/ 406 w 453"/>
                <a:gd name="T51" fmla="*/ 173 h 1331"/>
                <a:gd name="T52" fmla="*/ 390 w 453"/>
                <a:gd name="T53" fmla="*/ 160 h 1331"/>
                <a:gd name="T54" fmla="*/ 376 w 453"/>
                <a:gd name="T55" fmla="*/ 149 h 1331"/>
                <a:gd name="T56" fmla="*/ 360 w 453"/>
                <a:gd name="T57" fmla="*/ 137 h 1331"/>
                <a:gd name="T58" fmla="*/ 345 w 453"/>
                <a:gd name="T59" fmla="*/ 126 h 1331"/>
                <a:gd name="T60" fmla="*/ 331 w 453"/>
                <a:gd name="T61" fmla="*/ 115 h 1331"/>
                <a:gd name="T62" fmla="*/ 317 w 453"/>
                <a:gd name="T63" fmla="*/ 104 h 1331"/>
                <a:gd name="T64" fmla="*/ 304 w 453"/>
                <a:gd name="T65" fmla="*/ 96 h 1331"/>
                <a:gd name="T66" fmla="*/ 293 w 453"/>
                <a:gd name="T67" fmla="*/ 87 h 1331"/>
                <a:gd name="T68" fmla="*/ 283 w 453"/>
                <a:gd name="T69" fmla="*/ 80 h 1331"/>
                <a:gd name="T70" fmla="*/ 274 w 453"/>
                <a:gd name="T71" fmla="*/ 73 h 1331"/>
                <a:gd name="T72" fmla="*/ 268 w 453"/>
                <a:gd name="T73" fmla="*/ 69 h 1331"/>
                <a:gd name="T74" fmla="*/ 264 w 453"/>
                <a:gd name="T75" fmla="*/ 67 h 1331"/>
                <a:gd name="T76" fmla="*/ 263 w 453"/>
                <a:gd name="T77" fmla="*/ 65 h 133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53"/>
                <a:gd name="T118" fmla="*/ 0 h 1331"/>
                <a:gd name="T119" fmla="*/ 453 w 453"/>
                <a:gd name="T120" fmla="*/ 1331 h 133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53" h="1331">
                  <a:moveTo>
                    <a:pt x="263" y="65"/>
                  </a:moveTo>
                  <a:lnTo>
                    <a:pt x="254" y="60"/>
                  </a:lnTo>
                  <a:lnTo>
                    <a:pt x="240" y="58"/>
                  </a:lnTo>
                  <a:lnTo>
                    <a:pt x="225" y="58"/>
                  </a:lnTo>
                  <a:lnTo>
                    <a:pt x="207" y="59"/>
                  </a:lnTo>
                  <a:lnTo>
                    <a:pt x="190" y="61"/>
                  </a:lnTo>
                  <a:lnTo>
                    <a:pt x="176" y="63"/>
                  </a:lnTo>
                  <a:lnTo>
                    <a:pt x="166" y="64"/>
                  </a:lnTo>
                  <a:lnTo>
                    <a:pt x="162" y="65"/>
                  </a:lnTo>
                  <a:lnTo>
                    <a:pt x="84" y="0"/>
                  </a:lnTo>
                  <a:lnTo>
                    <a:pt x="81" y="13"/>
                  </a:lnTo>
                  <a:lnTo>
                    <a:pt x="73" y="59"/>
                  </a:lnTo>
                  <a:lnTo>
                    <a:pt x="61" y="140"/>
                  </a:lnTo>
                  <a:lnTo>
                    <a:pt x="46" y="265"/>
                  </a:lnTo>
                  <a:lnTo>
                    <a:pt x="32" y="439"/>
                  </a:lnTo>
                  <a:lnTo>
                    <a:pt x="18" y="667"/>
                  </a:lnTo>
                  <a:lnTo>
                    <a:pt x="7" y="954"/>
                  </a:lnTo>
                  <a:lnTo>
                    <a:pt x="0" y="1308"/>
                  </a:lnTo>
                  <a:lnTo>
                    <a:pt x="436" y="1331"/>
                  </a:lnTo>
                  <a:lnTo>
                    <a:pt x="440" y="1158"/>
                  </a:lnTo>
                  <a:lnTo>
                    <a:pt x="449" y="775"/>
                  </a:lnTo>
                  <a:lnTo>
                    <a:pt x="453" y="389"/>
                  </a:lnTo>
                  <a:lnTo>
                    <a:pt x="445" y="205"/>
                  </a:lnTo>
                  <a:lnTo>
                    <a:pt x="432" y="195"/>
                  </a:lnTo>
                  <a:lnTo>
                    <a:pt x="419" y="184"/>
                  </a:lnTo>
                  <a:lnTo>
                    <a:pt x="406" y="173"/>
                  </a:lnTo>
                  <a:lnTo>
                    <a:pt x="390" y="160"/>
                  </a:lnTo>
                  <a:lnTo>
                    <a:pt x="376" y="149"/>
                  </a:lnTo>
                  <a:lnTo>
                    <a:pt x="360" y="137"/>
                  </a:lnTo>
                  <a:lnTo>
                    <a:pt x="345" y="126"/>
                  </a:lnTo>
                  <a:lnTo>
                    <a:pt x="331" y="115"/>
                  </a:lnTo>
                  <a:lnTo>
                    <a:pt x="317" y="104"/>
                  </a:lnTo>
                  <a:lnTo>
                    <a:pt x="304" y="96"/>
                  </a:lnTo>
                  <a:lnTo>
                    <a:pt x="293" y="87"/>
                  </a:lnTo>
                  <a:lnTo>
                    <a:pt x="283" y="80"/>
                  </a:lnTo>
                  <a:lnTo>
                    <a:pt x="274" y="73"/>
                  </a:lnTo>
                  <a:lnTo>
                    <a:pt x="268" y="69"/>
                  </a:lnTo>
                  <a:lnTo>
                    <a:pt x="264" y="67"/>
                  </a:lnTo>
                  <a:lnTo>
                    <a:pt x="263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0" name="Freeform 139">
              <a:extLst>
                <a:ext uri="{FF2B5EF4-FFF2-40B4-BE49-F238E27FC236}">
                  <a16:creationId xmlns:a16="http://schemas.microsoft.com/office/drawing/2014/main" id="{5C3A9FBC-13A5-6319-2020-B5ADA0106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" y="1366"/>
              <a:ext cx="153" cy="148"/>
            </a:xfrm>
            <a:custGeom>
              <a:avLst/>
              <a:gdLst>
                <a:gd name="T0" fmla="*/ 0 w 153"/>
                <a:gd name="T1" fmla="*/ 0 h 148"/>
                <a:gd name="T2" fmla="*/ 22 w 153"/>
                <a:gd name="T3" fmla="*/ 20 h 148"/>
                <a:gd name="T4" fmla="*/ 22 w 153"/>
                <a:gd name="T5" fmla="*/ 20 h 148"/>
                <a:gd name="T6" fmla="*/ 22 w 153"/>
                <a:gd name="T7" fmla="*/ 20 h 148"/>
                <a:gd name="T8" fmla="*/ 22 w 153"/>
                <a:gd name="T9" fmla="*/ 20 h 148"/>
                <a:gd name="T10" fmla="*/ 22 w 153"/>
                <a:gd name="T11" fmla="*/ 20 h 148"/>
                <a:gd name="T12" fmla="*/ 29 w 153"/>
                <a:gd name="T13" fmla="*/ 97 h 148"/>
                <a:gd name="T14" fmla="*/ 127 w 153"/>
                <a:gd name="T15" fmla="*/ 22 h 148"/>
                <a:gd name="T16" fmla="*/ 132 w 153"/>
                <a:gd name="T17" fmla="*/ 25 h 148"/>
                <a:gd name="T18" fmla="*/ 137 w 153"/>
                <a:gd name="T19" fmla="*/ 28 h 148"/>
                <a:gd name="T20" fmla="*/ 144 w 153"/>
                <a:gd name="T21" fmla="*/ 34 h 148"/>
                <a:gd name="T22" fmla="*/ 153 w 153"/>
                <a:gd name="T23" fmla="*/ 42 h 148"/>
                <a:gd name="T24" fmla="*/ 17 w 153"/>
                <a:gd name="T25" fmla="*/ 148 h 148"/>
                <a:gd name="T26" fmla="*/ 0 w 153"/>
                <a:gd name="T27" fmla="*/ 0 h 1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3"/>
                <a:gd name="T43" fmla="*/ 0 h 148"/>
                <a:gd name="T44" fmla="*/ 153 w 153"/>
                <a:gd name="T45" fmla="*/ 148 h 1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3" h="148">
                  <a:moveTo>
                    <a:pt x="0" y="0"/>
                  </a:moveTo>
                  <a:lnTo>
                    <a:pt x="22" y="20"/>
                  </a:lnTo>
                  <a:lnTo>
                    <a:pt x="29" y="97"/>
                  </a:lnTo>
                  <a:lnTo>
                    <a:pt x="127" y="22"/>
                  </a:lnTo>
                  <a:lnTo>
                    <a:pt x="132" y="25"/>
                  </a:lnTo>
                  <a:lnTo>
                    <a:pt x="137" y="28"/>
                  </a:lnTo>
                  <a:lnTo>
                    <a:pt x="144" y="34"/>
                  </a:lnTo>
                  <a:lnTo>
                    <a:pt x="153" y="42"/>
                  </a:lnTo>
                  <a:lnTo>
                    <a:pt x="17" y="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C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1" name="Freeform 140">
              <a:extLst>
                <a:ext uri="{FF2B5EF4-FFF2-40B4-BE49-F238E27FC236}">
                  <a16:creationId xmlns:a16="http://schemas.microsoft.com/office/drawing/2014/main" id="{DBCCC5F5-10DD-C10E-D23B-695BCD1BA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" y="1380"/>
              <a:ext cx="105" cy="83"/>
            </a:xfrm>
            <a:custGeom>
              <a:avLst/>
              <a:gdLst>
                <a:gd name="T0" fmla="*/ 105 w 105"/>
                <a:gd name="T1" fmla="*/ 8 h 83"/>
                <a:gd name="T2" fmla="*/ 7 w 105"/>
                <a:gd name="T3" fmla="*/ 83 h 83"/>
                <a:gd name="T4" fmla="*/ 0 w 105"/>
                <a:gd name="T5" fmla="*/ 6 h 83"/>
                <a:gd name="T6" fmla="*/ 1 w 105"/>
                <a:gd name="T7" fmla="*/ 6 h 83"/>
                <a:gd name="T8" fmla="*/ 4 w 105"/>
                <a:gd name="T9" fmla="*/ 6 h 83"/>
                <a:gd name="T10" fmla="*/ 6 w 105"/>
                <a:gd name="T11" fmla="*/ 6 h 83"/>
                <a:gd name="T12" fmla="*/ 9 w 105"/>
                <a:gd name="T13" fmla="*/ 5 h 83"/>
                <a:gd name="T14" fmla="*/ 19 w 105"/>
                <a:gd name="T15" fmla="*/ 50 h 83"/>
                <a:gd name="T16" fmla="*/ 90 w 105"/>
                <a:gd name="T17" fmla="*/ 0 h 83"/>
                <a:gd name="T18" fmla="*/ 94 w 105"/>
                <a:gd name="T19" fmla="*/ 1 h 83"/>
                <a:gd name="T20" fmla="*/ 99 w 105"/>
                <a:gd name="T21" fmla="*/ 3 h 83"/>
                <a:gd name="T22" fmla="*/ 102 w 105"/>
                <a:gd name="T23" fmla="*/ 6 h 83"/>
                <a:gd name="T24" fmla="*/ 105 w 105"/>
                <a:gd name="T25" fmla="*/ 8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5"/>
                <a:gd name="T40" fmla="*/ 0 h 83"/>
                <a:gd name="T41" fmla="*/ 105 w 105"/>
                <a:gd name="T42" fmla="*/ 83 h 8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5" h="83">
                  <a:moveTo>
                    <a:pt x="105" y="8"/>
                  </a:moveTo>
                  <a:lnTo>
                    <a:pt x="7" y="83"/>
                  </a:lnTo>
                  <a:lnTo>
                    <a:pt x="0" y="6"/>
                  </a:lnTo>
                  <a:lnTo>
                    <a:pt x="1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9" y="5"/>
                  </a:lnTo>
                  <a:lnTo>
                    <a:pt x="19" y="50"/>
                  </a:lnTo>
                  <a:lnTo>
                    <a:pt x="90" y="0"/>
                  </a:lnTo>
                  <a:lnTo>
                    <a:pt x="94" y="1"/>
                  </a:lnTo>
                  <a:lnTo>
                    <a:pt x="99" y="3"/>
                  </a:lnTo>
                  <a:lnTo>
                    <a:pt x="102" y="6"/>
                  </a:lnTo>
                  <a:lnTo>
                    <a:pt x="105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2" name="Freeform 141">
              <a:extLst>
                <a:ext uri="{FF2B5EF4-FFF2-40B4-BE49-F238E27FC236}">
                  <a16:creationId xmlns:a16="http://schemas.microsoft.com/office/drawing/2014/main" id="{C7ED698B-4302-CEB7-B7F9-2FEB760A1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2" y="924"/>
              <a:ext cx="114" cy="436"/>
            </a:xfrm>
            <a:custGeom>
              <a:avLst/>
              <a:gdLst>
                <a:gd name="T0" fmla="*/ 95 w 114"/>
                <a:gd name="T1" fmla="*/ 65 h 436"/>
                <a:gd name="T2" fmla="*/ 109 w 114"/>
                <a:gd name="T3" fmla="*/ 49 h 436"/>
                <a:gd name="T4" fmla="*/ 105 w 114"/>
                <a:gd name="T5" fmla="*/ 29 h 436"/>
                <a:gd name="T6" fmla="*/ 96 w 114"/>
                <a:gd name="T7" fmla="*/ 25 h 436"/>
                <a:gd name="T8" fmla="*/ 95 w 114"/>
                <a:gd name="T9" fmla="*/ 18 h 436"/>
                <a:gd name="T10" fmla="*/ 95 w 114"/>
                <a:gd name="T11" fmla="*/ 14 h 436"/>
                <a:gd name="T12" fmla="*/ 94 w 114"/>
                <a:gd name="T13" fmla="*/ 10 h 436"/>
                <a:gd name="T14" fmla="*/ 94 w 114"/>
                <a:gd name="T15" fmla="*/ 9 h 436"/>
                <a:gd name="T16" fmla="*/ 92 w 114"/>
                <a:gd name="T17" fmla="*/ 8 h 436"/>
                <a:gd name="T18" fmla="*/ 91 w 114"/>
                <a:gd name="T19" fmla="*/ 7 h 436"/>
                <a:gd name="T20" fmla="*/ 88 w 114"/>
                <a:gd name="T21" fmla="*/ 6 h 436"/>
                <a:gd name="T22" fmla="*/ 82 w 114"/>
                <a:gd name="T23" fmla="*/ 6 h 436"/>
                <a:gd name="T24" fmla="*/ 79 w 114"/>
                <a:gd name="T25" fmla="*/ 4 h 436"/>
                <a:gd name="T26" fmla="*/ 75 w 114"/>
                <a:gd name="T27" fmla="*/ 3 h 436"/>
                <a:gd name="T28" fmla="*/ 70 w 114"/>
                <a:gd name="T29" fmla="*/ 5 h 436"/>
                <a:gd name="T30" fmla="*/ 68 w 114"/>
                <a:gd name="T31" fmla="*/ 7 h 436"/>
                <a:gd name="T32" fmla="*/ 65 w 114"/>
                <a:gd name="T33" fmla="*/ 6 h 436"/>
                <a:gd name="T34" fmla="*/ 61 w 114"/>
                <a:gd name="T35" fmla="*/ 6 h 436"/>
                <a:gd name="T36" fmla="*/ 57 w 114"/>
                <a:gd name="T37" fmla="*/ 7 h 436"/>
                <a:gd name="T38" fmla="*/ 54 w 114"/>
                <a:gd name="T39" fmla="*/ 11 h 436"/>
                <a:gd name="T40" fmla="*/ 54 w 114"/>
                <a:gd name="T41" fmla="*/ 11 h 436"/>
                <a:gd name="T42" fmla="*/ 53 w 114"/>
                <a:gd name="T43" fmla="*/ 11 h 436"/>
                <a:gd name="T44" fmla="*/ 52 w 114"/>
                <a:gd name="T45" fmla="*/ 11 h 436"/>
                <a:gd name="T46" fmla="*/ 52 w 114"/>
                <a:gd name="T47" fmla="*/ 11 h 436"/>
                <a:gd name="T48" fmla="*/ 52 w 114"/>
                <a:gd name="T49" fmla="*/ 10 h 436"/>
                <a:gd name="T50" fmla="*/ 54 w 114"/>
                <a:gd name="T51" fmla="*/ 9 h 436"/>
                <a:gd name="T52" fmla="*/ 56 w 114"/>
                <a:gd name="T53" fmla="*/ 6 h 436"/>
                <a:gd name="T54" fmla="*/ 56 w 114"/>
                <a:gd name="T55" fmla="*/ 0 h 436"/>
                <a:gd name="T56" fmla="*/ 43 w 114"/>
                <a:gd name="T57" fmla="*/ 9 h 436"/>
                <a:gd name="T58" fmla="*/ 37 w 114"/>
                <a:gd name="T59" fmla="*/ 26 h 436"/>
                <a:gd name="T60" fmla="*/ 37 w 114"/>
                <a:gd name="T61" fmla="*/ 44 h 436"/>
                <a:gd name="T62" fmla="*/ 37 w 114"/>
                <a:gd name="T63" fmla="*/ 48 h 436"/>
                <a:gd name="T64" fmla="*/ 39 w 114"/>
                <a:gd name="T65" fmla="*/ 59 h 436"/>
                <a:gd name="T66" fmla="*/ 43 w 114"/>
                <a:gd name="T67" fmla="*/ 75 h 436"/>
                <a:gd name="T68" fmla="*/ 51 w 114"/>
                <a:gd name="T69" fmla="*/ 92 h 436"/>
                <a:gd name="T70" fmla="*/ 50 w 114"/>
                <a:gd name="T71" fmla="*/ 92 h 436"/>
                <a:gd name="T72" fmla="*/ 54 w 114"/>
                <a:gd name="T73" fmla="*/ 102 h 436"/>
                <a:gd name="T74" fmla="*/ 57 w 114"/>
                <a:gd name="T75" fmla="*/ 115 h 436"/>
                <a:gd name="T76" fmla="*/ 56 w 114"/>
                <a:gd name="T77" fmla="*/ 131 h 436"/>
                <a:gd name="T78" fmla="*/ 53 w 114"/>
                <a:gd name="T79" fmla="*/ 145 h 436"/>
                <a:gd name="T80" fmla="*/ 0 w 114"/>
                <a:gd name="T81" fmla="*/ 333 h 436"/>
                <a:gd name="T82" fmla="*/ 105 w 114"/>
                <a:gd name="T83" fmla="*/ 436 h 436"/>
                <a:gd name="T84" fmla="*/ 108 w 114"/>
                <a:gd name="T85" fmla="*/ 428 h 436"/>
                <a:gd name="T86" fmla="*/ 109 w 114"/>
                <a:gd name="T87" fmla="*/ 420 h 436"/>
                <a:gd name="T88" fmla="*/ 109 w 114"/>
                <a:gd name="T89" fmla="*/ 411 h 436"/>
                <a:gd name="T90" fmla="*/ 114 w 114"/>
                <a:gd name="T91" fmla="*/ 404 h 436"/>
                <a:gd name="T92" fmla="*/ 36 w 114"/>
                <a:gd name="T93" fmla="*/ 321 h 436"/>
                <a:gd name="T94" fmla="*/ 76 w 114"/>
                <a:gd name="T95" fmla="*/ 117 h 436"/>
                <a:gd name="T96" fmla="*/ 76 w 114"/>
                <a:gd name="T97" fmla="*/ 117 h 436"/>
                <a:gd name="T98" fmla="*/ 78 w 114"/>
                <a:gd name="T99" fmla="*/ 111 h 436"/>
                <a:gd name="T100" fmla="*/ 80 w 114"/>
                <a:gd name="T101" fmla="*/ 103 h 436"/>
                <a:gd name="T102" fmla="*/ 84 w 114"/>
                <a:gd name="T103" fmla="*/ 94 h 436"/>
                <a:gd name="T104" fmla="*/ 86 w 114"/>
                <a:gd name="T105" fmla="*/ 84 h 436"/>
                <a:gd name="T106" fmla="*/ 87 w 114"/>
                <a:gd name="T107" fmla="*/ 80 h 436"/>
                <a:gd name="T108" fmla="*/ 89 w 114"/>
                <a:gd name="T109" fmla="*/ 74 h 436"/>
                <a:gd name="T110" fmla="*/ 92 w 114"/>
                <a:gd name="T111" fmla="*/ 69 h 436"/>
                <a:gd name="T112" fmla="*/ 95 w 114"/>
                <a:gd name="T113" fmla="*/ 65 h 4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4"/>
                <a:gd name="T172" fmla="*/ 0 h 436"/>
                <a:gd name="T173" fmla="*/ 114 w 114"/>
                <a:gd name="T174" fmla="*/ 436 h 4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4" h="436">
                  <a:moveTo>
                    <a:pt x="95" y="65"/>
                  </a:moveTo>
                  <a:lnTo>
                    <a:pt x="109" y="49"/>
                  </a:lnTo>
                  <a:lnTo>
                    <a:pt x="105" y="29"/>
                  </a:lnTo>
                  <a:lnTo>
                    <a:pt x="96" y="25"/>
                  </a:lnTo>
                  <a:lnTo>
                    <a:pt x="95" y="18"/>
                  </a:lnTo>
                  <a:lnTo>
                    <a:pt x="95" y="14"/>
                  </a:lnTo>
                  <a:lnTo>
                    <a:pt x="94" y="10"/>
                  </a:lnTo>
                  <a:lnTo>
                    <a:pt x="94" y="9"/>
                  </a:lnTo>
                  <a:lnTo>
                    <a:pt x="92" y="8"/>
                  </a:lnTo>
                  <a:lnTo>
                    <a:pt x="91" y="7"/>
                  </a:lnTo>
                  <a:lnTo>
                    <a:pt x="88" y="6"/>
                  </a:lnTo>
                  <a:lnTo>
                    <a:pt x="82" y="6"/>
                  </a:lnTo>
                  <a:lnTo>
                    <a:pt x="79" y="4"/>
                  </a:lnTo>
                  <a:lnTo>
                    <a:pt x="75" y="3"/>
                  </a:lnTo>
                  <a:lnTo>
                    <a:pt x="70" y="5"/>
                  </a:lnTo>
                  <a:lnTo>
                    <a:pt x="68" y="7"/>
                  </a:lnTo>
                  <a:lnTo>
                    <a:pt x="65" y="6"/>
                  </a:lnTo>
                  <a:lnTo>
                    <a:pt x="61" y="6"/>
                  </a:lnTo>
                  <a:lnTo>
                    <a:pt x="57" y="7"/>
                  </a:lnTo>
                  <a:lnTo>
                    <a:pt x="54" y="11"/>
                  </a:lnTo>
                  <a:lnTo>
                    <a:pt x="53" y="11"/>
                  </a:lnTo>
                  <a:lnTo>
                    <a:pt x="52" y="11"/>
                  </a:lnTo>
                  <a:lnTo>
                    <a:pt x="52" y="10"/>
                  </a:lnTo>
                  <a:lnTo>
                    <a:pt x="54" y="9"/>
                  </a:lnTo>
                  <a:lnTo>
                    <a:pt x="56" y="6"/>
                  </a:lnTo>
                  <a:lnTo>
                    <a:pt x="56" y="0"/>
                  </a:lnTo>
                  <a:lnTo>
                    <a:pt x="43" y="9"/>
                  </a:lnTo>
                  <a:lnTo>
                    <a:pt x="37" y="26"/>
                  </a:lnTo>
                  <a:lnTo>
                    <a:pt x="37" y="44"/>
                  </a:lnTo>
                  <a:lnTo>
                    <a:pt x="37" y="48"/>
                  </a:lnTo>
                  <a:lnTo>
                    <a:pt x="39" y="59"/>
                  </a:lnTo>
                  <a:lnTo>
                    <a:pt x="43" y="75"/>
                  </a:lnTo>
                  <a:lnTo>
                    <a:pt x="51" y="92"/>
                  </a:lnTo>
                  <a:lnTo>
                    <a:pt x="50" y="92"/>
                  </a:lnTo>
                  <a:lnTo>
                    <a:pt x="54" y="102"/>
                  </a:lnTo>
                  <a:lnTo>
                    <a:pt x="57" y="115"/>
                  </a:lnTo>
                  <a:lnTo>
                    <a:pt x="56" y="131"/>
                  </a:lnTo>
                  <a:lnTo>
                    <a:pt x="53" y="145"/>
                  </a:lnTo>
                  <a:lnTo>
                    <a:pt x="0" y="333"/>
                  </a:lnTo>
                  <a:lnTo>
                    <a:pt x="105" y="436"/>
                  </a:lnTo>
                  <a:lnTo>
                    <a:pt x="108" y="428"/>
                  </a:lnTo>
                  <a:lnTo>
                    <a:pt x="109" y="420"/>
                  </a:lnTo>
                  <a:lnTo>
                    <a:pt x="109" y="411"/>
                  </a:lnTo>
                  <a:lnTo>
                    <a:pt x="114" y="404"/>
                  </a:lnTo>
                  <a:lnTo>
                    <a:pt x="36" y="321"/>
                  </a:lnTo>
                  <a:lnTo>
                    <a:pt x="76" y="117"/>
                  </a:lnTo>
                  <a:lnTo>
                    <a:pt x="78" y="111"/>
                  </a:lnTo>
                  <a:lnTo>
                    <a:pt x="80" y="103"/>
                  </a:lnTo>
                  <a:lnTo>
                    <a:pt x="84" y="94"/>
                  </a:lnTo>
                  <a:lnTo>
                    <a:pt x="86" y="84"/>
                  </a:lnTo>
                  <a:lnTo>
                    <a:pt x="87" y="80"/>
                  </a:lnTo>
                  <a:lnTo>
                    <a:pt x="89" y="74"/>
                  </a:lnTo>
                  <a:lnTo>
                    <a:pt x="92" y="69"/>
                  </a:lnTo>
                  <a:lnTo>
                    <a:pt x="95" y="65"/>
                  </a:lnTo>
                  <a:close/>
                </a:path>
              </a:pathLst>
            </a:custGeom>
            <a:solidFill>
              <a:srgbClr val="A36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3" name="Freeform 142">
              <a:extLst>
                <a:ext uri="{FF2B5EF4-FFF2-40B4-BE49-F238E27FC236}">
                  <a16:creationId xmlns:a16="http://schemas.microsoft.com/office/drawing/2014/main" id="{13EFDD38-1ED1-03FC-F948-5B7B4F980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" y="1255"/>
              <a:ext cx="95" cy="116"/>
            </a:xfrm>
            <a:custGeom>
              <a:avLst/>
              <a:gdLst>
                <a:gd name="T0" fmla="*/ 46 w 95"/>
                <a:gd name="T1" fmla="*/ 20 h 116"/>
                <a:gd name="T2" fmla="*/ 51 w 95"/>
                <a:gd name="T3" fmla="*/ 16 h 116"/>
                <a:gd name="T4" fmla="*/ 30 w 95"/>
                <a:gd name="T5" fmla="*/ 0 h 116"/>
                <a:gd name="T6" fmla="*/ 0 w 95"/>
                <a:gd name="T7" fmla="*/ 31 h 116"/>
                <a:gd name="T8" fmla="*/ 17 w 95"/>
                <a:gd name="T9" fmla="*/ 48 h 116"/>
                <a:gd name="T10" fmla="*/ 21 w 95"/>
                <a:gd name="T11" fmla="*/ 47 h 116"/>
                <a:gd name="T12" fmla="*/ 85 w 95"/>
                <a:gd name="T13" fmla="*/ 116 h 116"/>
                <a:gd name="T14" fmla="*/ 95 w 95"/>
                <a:gd name="T15" fmla="*/ 76 h 116"/>
                <a:gd name="T16" fmla="*/ 46 w 95"/>
                <a:gd name="T17" fmla="*/ 20 h 1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5"/>
                <a:gd name="T28" fmla="*/ 0 h 116"/>
                <a:gd name="T29" fmla="*/ 95 w 95"/>
                <a:gd name="T30" fmla="*/ 116 h 1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5" h="116">
                  <a:moveTo>
                    <a:pt x="46" y="20"/>
                  </a:moveTo>
                  <a:lnTo>
                    <a:pt x="51" y="16"/>
                  </a:lnTo>
                  <a:lnTo>
                    <a:pt x="30" y="0"/>
                  </a:lnTo>
                  <a:lnTo>
                    <a:pt x="0" y="31"/>
                  </a:lnTo>
                  <a:lnTo>
                    <a:pt x="17" y="48"/>
                  </a:lnTo>
                  <a:lnTo>
                    <a:pt x="21" y="47"/>
                  </a:lnTo>
                  <a:lnTo>
                    <a:pt x="85" y="116"/>
                  </a:lnTo>
                  <a:lnTo>
                    <a:pt x="95" y="76"/>
                  </a:lnTo>
                  <a:lnTo>
                    <a:pt x="4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4" name="Freeform 143">
              <a:extLst>
                <a:ext uri="{FF2B5EF4-FFF2-40B4-BE49-F238E27FC236}">
                  <a16:creationId xmlns:a16="http://schemas.microsoft.com/office/drawing/2014/main" id="{BA509A24-B33F-3B93-7931-DD0609C25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" y="1394"/>
              <a:ext cx="332" cy="219"/>
            </a:xfrm>
            <a:custGeom>
              <a:avLst/>
              <a:gdLst>
                <a:gd name="T0" fmla="*/ 207 w 332"/>
                <a:gd name="T1" fmla="*/ 88 h 219"/>
                <a:gd name="T2" fmla="*/ 220 w 332"/>
                <a:gd name="T3" fmla="*/ 81 h 219"/>
                <a:gd name="T4" fmla="*/ 233 w 332"/>
                <a:gd name="T5" fmla="*/ 75 h 219"/>
                <a:gd name="T6" fmla="*/ 245 w 332"/>
                <a:gd name="T7" fmla="*/ 73 h 219"/>
                <a:gd name="T8" fmla="*/ 250 w 332"/>
                <a:gd name="T9" fmla="*/ 73 h 219"/>
                <a:gd name="T10" fmla="*/ 269 w 332"/>
                <a:gd name="T11" fmla="*/ 73 h 219"/>
                <a:gd name="T12" fmla="*/ 285 w 332"/>
                <a:gd name="T13" fmla="*/ 72 h 219"/>
                <a:gd name="T14" fmla="*/ 295 w 332"/>
                <a:gd name="T15" fmla="*/ 68 h 219"/>
                <a:gd name="T16" fmla="*/ 299 w 332"/>
                <a:gd name="T17" fmla="*/ 67 h 219"/>
                <a:gd name="T18" fmla="*/ 328 w 332"/>
                <a:gd name="T19" fmla="*/ 46 h 219"/>
                <a:gd name="T20" fmla="*/ 327 w 332"/>
                <a:gd name="T21" fmla="*/ 34 h 219"/>
                <a:gd name="T22" fmla="*/ 323 w 332"/>
                <a:gd name="T23" fmla="*/ 38 h 219"/>
                <a:gd name="T24" fmla="*/ 323 w 332"/>
                <a:gd name="T25" fmla="*/ 38 h 219"/>
                <a:gd name="T26" fmla="*/ 322 w 332"/>
                <a:gd name="T27" fmla="*/ 37 h 219"/>
                <a:gd name="T28" fmla="*/ 325 w 332"/>
                <a:gd name="T29" fmla="*/ 33 h 219"/>
                <a:gd name="T30" fmla="*/ 322 w 332"/>
                <a:gd name="T31" fmla="*/ 25 h 219"/>
                <a:gd name="T32" fmla="*/ 322 w 332"/>
                <a:gd name="T33" fmla="*/ 19 h 219"/>
                <a:gd name="T34" fmla="*/ 318 w 332"/>
                <a:gd name="T35" fmla="*/ 11 h 219"/>
                <a:gd name="T36" fmla="*/ 313 w 332"/>
                <a:gd name="T37" fmla="*/ 5 h 219"/>
                <a:gd name="T38" fmla="*/ 308 w 332"/>
                <a:gd name="T39" fmla="*/ 0 h 219"/>
                <a:gd name="T40" fmla="*/ 307 w 332"/>
                <a:gd name="T41" fmla="*/ 2 h 219"/>
                <a:gd name="T42" fmla="*/ 304 w 332"/>
                <a:gd name="T43" fmla="*/ 18 h 219"/>
                <a:gd name="T44" fmla="*/ 291 w 332"/>
                <a:gd name="T45" fmla="*/ 29 h 219"/>
                <a:gd name="T46" fmla="*/ 282 w 332"/>
                <a:gd name="T47" fmla="*/ 34 h 219"/>
                <a:gd name="T48" fmla="*/ 278 w 332"/>
                <a:gd name="T49" fmla="*/ 36 h 219"/>
                <a:gd name="T50" fmla="*/ 269 w 332"/>
                <a:gd name="T51" fmla="*/ 33 h 219"/>
                <a:gd name="T52" fmla="*/ 268 w 332"/>
                <a:gd name="T53" fmla="*/ 20 h 219"/>
                <a:gd name="T54" fmla="*/ 264 w 332"/>
                <a:gd name="T55" fmla="*/ 15 h 219"/>
                <a:gd name="T56" fmla="*/ 262 w 332"/>
                <a:gd name="T57" fmla="*/ 14 h 219"/>
                <a:gd name="T58" fmla="*/ 262 w 332"/>
                <a:gd name="T59" fmla="*/ 16 h 219"/>
                <a:gd name="T60" fmla="*/ 257 w 332"/>
                <a:gd name="T61" fmla="*/ 21 h 219"/>
                <a:gd name="T62" fmla="*/ 248 w 332"/>
                <a:gd name="T63" fmla="*/ 33 h 219"/>
                <a:gd name="T64" fmla="*/ 236 w 332"/>
                <a:gd name="T65" fmla="*/ 45 h 219"/>
                <a:gd name="T66" fmla="*/ 221 w 332"/>
                <a:gd name="T67" fmla="*/ 56 h 219"/>
                <a:gd name="T68" fmla="*/ 216 w 332"/>
                <a:gd name="T69" fmla="*/ 61 h 219"/>
                <a:gd name="T70" fmla="*/ 15 w 332"/>
                <a:gd name="T71" fmla="*/ 162 h 219"/>
                <a:gd name="T72" fmla="*/ 8 w 332"/>
                <a:gd name="T73" fmla="*/ 180 h 219"/>
                <a:gd name="T74" fmla="*/ 0 w 332"/>
                <a:gd name="T75" fmla="*/ 196 h 219"/>
                <a:gd name="T76" fmla="*/ 200 w 332"/>
                <a:gd name="T77" fmla="*/ 93 h 21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32"/>
                <a:gd name="T118" fmla="*/ 0 h 219"/>
                <a:gd name="T119" fmla="*/ 332 w 332"/>
                <a:gd name="T120" fmla="*/ 219 h 21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32" h="219">
                  <a:moveTo>
                    <a:pt x="200" y="93"/>
                  </a:moveTo>
                  <a:lnTo>
                    <a:pt x="207" y="88"/>
                  </a:lnTo>
                  <a:lnTo>
                    <a:pt x="214" y="85"/>
                  </a:lnTo>
                  <a:lnTo>
                    <a:pt x="220" y="81"/>
                  </a:lnTo>
                  <a:lnTo>
                    <a:pt x="227" y="78"/>
                  </a:lnTo>
                  <a:lnTo>
                    <a:pt x="233" y="75"/>
                  </a:lnTo>
                  <a:lnTo>
                    <a:pt x="239" y="74"/>
                  </a:lnTo>
                  <a:lnTo>
                    <a:pt x="245" y="73"/>
                  </a:lnTo>
                  <a:lnTo>
                    <a:pt x="250" y="74"/>
                  </a:lnTo>
                  <a:lnTo>
                    <a:pt x="250" y="73"/>
                  </a:lnTo>
                  <a:lnTo>
                    <a:pt x="259" y="74"/>
                  </a:lnTo>
                  <a:lnTo>
                    <a:pt x="269" y="73"/>
                  </a:lnTo>
                  <a:lnTo>
                    <a:pt x="277" y="73"/>
                  </a:lnTo>
                  <a:lnTo>
                    <a:pt x="285" y="72"/>
                  </a:lnTo>
                  <a:lnTo>
                    <a:pt x="291" y="69"/>
                  </a:lnTo>
                  <a:lnTo>
                    <a:pt x="295" y="68"/>
                  </a:lnTo>
                  <a:lnTo>
                    <a:pt x="298" y="67"/>
                  </a:lnTo>
                  <a:lnTo>
                    <a:pt x="299" y="67"/>
                  </a:lnTo>
                  <a:lnTo>
                    <a:pt x="316" y="58"/>
                  </a:lnTo>
                  <a:lnTo>
                    <a:pt x="328" y="46"/>
                  </a:lnTo>
                  <a:lnTo>
                    <a:pt x="332" y="31"/>
                  </a:lnTo>
                  <a:lnTo>
                    <a:pt x="327" y="34"/>
                  </a:lnTo>
                  <a:lnTo>
                    <a:pt x="324" y="36"/>
                  </a:lnTo>
                  <a:lnTo>
                    <a:pt x="323" y="38"/>
                  </a:lnTo>
                  <a:lnTo>
                    <a:pt x="323" y="39"/>
                  </a:lnTo>
                  <a:lnTo>
                    <a:pt x="323" y="38"/>
                  </a:lnTo>
                  <a:lnTo>
                    <a:pt x="322" y="37"/>
                  </a:lnTo>
                  <a:lnTo>
                    <a:pt x="325" y="33"/>
                  </a:lnTo>
                  <a:lnTo>
                    <a:pt x="324" y="28"/>
                  </a:lnTo>
                  <a:lnTo>
                    <a:pt x="322" y="25"/>
                  </a:lnTo>
                  <a:lnTo>
                    <a:pt x="320" y="23"/>
                  </a:lnTo>
                  <a:lnTo>
                    <a:pt x="322" y="19"/>
                  </a:lnTo>
                  <a:lnTo>
                    <a:pt x="321" y="15"/>
                  </a:lnTo>
                  <a:lnTo>
                    <a:pt x="318" y="11"/>
                  </a:lnTo>
                  <a:lnTo>
                    <a:pt x="315" y="9"/>
                  </a:lnTo>
                  <a:lnTo>
                    <a:pt x="313" y="5"/>
                  </a:lnTo>
                  <a:lnTo>
                    <a:pt x="311" y="1"/>
                  </a:lnTo>
                  <a:lnTo>
                    <a:pt x="308" y="0"/>
                  </a:lnTo>
                  <a:lnTo>
                    <a:pt x="307" y="0"/>
                  </a:lnTo>
                  <a:lnTo>
                    <a:pt x="307" y="2"/>
                  </a:lnTo>
                  <a:lnTo>
                    <a:pt x="307" y="9"/>
                  </a:lnTo>
                  <a:lnTo>
                    <a:pt x="304" y="18"/>
                  </a:lnTo>
                  <a:lnTo>
                    <a:pt x="296" y="26"/>
                  </a:lnTo>
                  <a:lnTo>
                    <a:pt x="291" y="29"/>
                  </a:lnTo>
                  <a:lnTo>
                    <a:pt x="286" y="31"/>
                  </a:lnTo>
                  <a:lnTo>
                    <a:pt x="282" y="34"/>
                  </a:lnTo>
                  <a:lnTo>
                    <a:pt x="281" y="35"/>
                  </a:lnTo>
                  <a:lnTo>
                    <a:pt x="278" y="36"/>
                  </a:lnTo>
                  <a:lnTo>
                    <a:pt x="273" y="36"/>
                  </a:lnTo>
                  <a:lnTo>
                    <a:pt x="269" y="33"/>
                  </a:lnTo>
                  <a:lnTo>
                    <a:pt x="270" y="24"/>
                  </a:lnTo>
                  <a:lnTo>
                    <a:pt x="268" y="20"/>
                  </a:lnTo>
                  <a:lnTo>
                    <a:pt x="266" y="17"/>
                  </a:lnTo>
                  <a:lnTo>
                    <a:pt x="264" y="15"/>
                  </a:lnTo>
                  <a:lnTo>
                    <a:pt x="263" y="13"/>
                  </a:lnTo>
                  <a:lnTo>
                    <a:pt x="262" y="14"/>
                  </a:lnTo>
                  <a:lnTo>
                    <a:pt x="262" y="15"/>
                  </a:lnTo>
                  <a:lnTo>
                    <a:pt x="262" y="16"/>
                  </a:lnTo>
                  <a:lnTo>
                    <a:pt x="260" y="17"/>
                  </a:lnTo>
                  <a:lnTo>
                    <a:pt x="257" y="21"/>
                  </a:lnTo>
                  <a:lnTo>
                    <a:pt x="253" y="27"/>
                  </a:lnTo>
                  <a:lnTo>
                    <a:pt x="248" y="33"/>
                  </a:lnTo>
                  <a:lnTo>
                    <a:pt x="244" y="38"/>
                  </a:lnTo>
                  <a:lnTo>
                    <a:pt x="236" y="45"/>
                  </a:lnTo>
                  <a:lnTo>
                    <a:pt x="228" y="50"/>
                  </a:lnTo>
                  <a:lnTo>
                    <a:pt x="221" y="56"/>
                  </a:lnTo>
                  <a:lnTo>
                    <a:pt x="217" y="61"/>
                  </a:lnTo>
                  <a:lnTo>
                    <a:pt x="216" y="61"/>
                  </a:lnTo>
                  <a:lnTo>
                    <a:pt x="48" y="182"/>
                  </a:lnTo>
                  <a:lnTo>
                    <a:pt x="15" y="162"/>
                  </a:lnTo>
                  <a:lnTo>
                    <a:pt x="11" y="171"/>
                  </a:lnTo>
                  <a:lnTo>
                    <a:pt x="8" y="180"/>
                  </a:lnTo>
                  <a:lnTo>
                    <a:pt x="5" y="188"/>
                  </a:lnTo>
                  <a:lnTo>
                    <a:pt x="0" y="196"/>
                  </a:lnTo>
                  <a:lnTo>
                    <a:pt x="52" y="219"/>
                  </a:lnTo>
                  <a:lnTo>
                    <a:pt x="200" y="93"/>
                  </a:lnTo>
                  <a:close/>
                </a:path>
              </a:pathLst>
            </a:custGeom>
            <a:solidFill>
              <a:srgbClr val="A36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5" name="Freeform 144">
              <a:extLst>
                <a:ext uri="{FF2B5EF4-FFF2-40B4-BE49-F238E27FC236}">
                  <a16:creationId xmlns:a16="http://schemas.microsoft.com/office/drawing/2014/main" id="{05A191F2-D2E7-3AB2-1028-B258FB3E9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7" y="1268"/>
              <a:ext cx="152" cy="347"/>
            </a:xfrm>
            <a:custGeom>
              <a:avLst/>
              <a:gdLst>
                <a:gd name="T0" fmla="*/ 49 w 152"/>
                <a:gd name="T1" fmla="*/ 0 h 347"/>
                <a:gd name="T2" fmla="*/ 0 w 152"/>
                <a:gd name="T3" fmla="*/ 17 h 347"/>
                <a:gd name="T4" fmla="*/ 53 w 152"/>
                <a:gd name="T5" fmla="*/ 163 h 347"/>
                <a:gd name="T6" fmla="*/ 102 w 152"/>
                <a:gd name="T7" fmla="*/ 347 h 347"/>
                <a:gd name="T8" fmla="*/ 152 w 152"/>
                <a:gd name="T9" fmla="*/ 333 h 347"/>
                <a:gd name="T10" fmla="*/ 87 w 152"/>
                <a:gd name="T11" fmla="*/ 152 h 347"/>
                <a:gd name="T12" fmla="*/ 49 w 152"/>
                <a:gd name="T13" fmla="*/ 0 h 3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2"/>
                <a:gd name="T22" fmla="*/ 0 h 347"/>
                <a:gd name="T23" fmla="*/ 152 w 152"/>
                <a:gd name="T24" fmla="*/ 347 h 3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2" h="347">
                  <a:moveTo>
                    <a:pt x="49" y="0"/>
                  </a:moveTo>
                  <a:lnTo>
                    <a:pt x="0" y="17"/>
                  </a:lnTo>
                  <a:lnTo>
                    <a:pt x="53" y="163"/>
                  </a:lnTo>
                  <a:lnTo>
                    <a:pt x="102" y="347"/>
                  </a:lnTo>
                  <a:lnTo>
                    <a:pt x="152" y="333"/>
                  </a:lnTo>
                  <a:lnTo>
                    <a:pt x="87" y="15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6" name="Freeform 145">
              <a:extLst>
                <a:ext uri="{FF2B5EF4-FFF2-40B4-BE49-F238E27FC236}">
                  <a16:creationId xmlns:a16="http://schemas.microsoft.com/office/drawing/2014/main" id="{C8441F3C-0761-205B-ACD7-EB7776E4B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1410"/>
              <a:ext cx="43" cy="26"/>
            </a:xfrm>
            <a:custGeom>
              <a:avLst/>
              <a:gdLst>
                <a:gd name="T0" fmla="*/ 39 w 43"/>
                <a:gd name="T1" fmla="*/ 7 h 26"/>
                <a:gd name="T2" fmla="*/ 43 w 43"/>
                <a:gd name="T3" fmla="*/ 14 h 26"/>
                <a:gd name="T4" fmla="*/ 5 w 43"/>
                <a:gd name="T5" fmla="*/ 26 h 26"/>
                <a:gd name="T6" fmla="*/ 0 w 43"/>
                <a:gd name="T7" fmla="*/ 11 h 26"/>
                <a:gd name="T8" fmla="*/ 38 w 43"/>
                <a:gd name="T9" fmla="*/ 0 h 26"/>
                <a:gd name="T10" fmla="*/ 39 w 43"/>
                <a:gd name="T11" fmla="*/ 7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"/>
                <a:gd name="T19" fmla="*/ 0 h 26"/>
                <a:gd name="T20" fmla="*/ 43 w 43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" h="26">
                  <a:moveTo>
                    <a:pt x="39" y="7"/>
                  </a:moveTo>
                  <a:lnTo>
                    <a:pt x="43" y="14"/>
                  </a:lnTo>
                  <a:lnTo>
                    <a:pt x="5" y="26"/>
                  </a:lnTo>
                  <a:lnTo>
                    <a:pt x="0" y="11"/>
                  </a:lnTo>
                  <a:lnTo>
                    <a:pt x="38" y="0"/>
                  </a:lnTo>
                  <a:lnTo>
                    <a:pt x="39" y="7"/>
                  </a:lnTo>
                  <a:close/>
                </a:path>
              </a:pathLst>
            </a:custGeom>
            <a:solidFill>
              <a:srgbClr val="F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7" name="Freeform 146">
              <a:extLst>
                <a:ext uri="{FF2B5EF4-FFF2-40B4-BE49-F238E27FC236}">
                  <a16:creationId xmlns:a16="http://schemas.microsoft.com/office/drawing/2014/main" id="{E6F0DE06-CCA0-7A5D-5BB7-DEDE39213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" y="1394"/>
              <a:ext cx="28" cy="14"/>
            </a:xfrm>
            <a:custGeom>
              <a:avLst/>
              <a:gdLst>
                <a:gd name="T0" fmla="*/ 21 w 28"/>
                <a:gd name="T1" fmla="*/ 0 h 14"/>
                <a:gd name="T2" fmla="*/ 0 w 28"/>
                <a:gd name="T3" fmla="*/ 8 h 14"/>
                <a:gd name="T4" fmla="*/ 1 w 28"/>
                <a:gd name="T5" fmla="*/ 9 h 14"/>
                <a:gd name="T6" fmla="*/ 5 w 28"/>
                <a:gd name="T7" fmla="*/ 13 h 14"/>
                <a:gd name="T8" fmla="*/ 11 w 28"/>
                <a:gd name="T9" fmla="*/ 14 h 14"/>
                <a:gd name="T10" fmla="*/ 24 w 28"/>
                <a:gd name="T11" fmla="*/ 10 h 14"/>
                <a:gd name="T12" fmla="*/ 25 w 28"/>
                <a:gd name="T13" fmla="*/ 9 h 14"/>
                <a:gd name="T14" fmla="*/ 28 w 28"/>
                <a:gd name="T15" fmla="*/ 7 h 14"/>
                <a:gd name="T16" fmla="*/ 27 w 28"/>
                <a:gd name="T17" fmla="*/ 4 h 14"/>
                <a:gd name="T18" fmla="*/ 21 w 28"/>
                <a:gd name="T19" fmla="*/ 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14"/>
                <a:gd name="T32" fmla="*/ 28 w 28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14">
                  <a:moveTo>
                    <a:pt x="21" y="0"/>
                  </a:moveTo>
                  <a:lnTo>
                    <a:pt x="0" y="8"/>
                  </a:lnTo>
                  <a:lnTo>
                    <a:pt x="1" y="9"/>
                  </a:lnTo>
                  <a:lnTo>
                    <a:pt x="5" y="13"/>
                  </a:lnTo>
                  <a:lnTo>
                    <a:pt x="11" y="14"/>
                  </a:lnTo>
                  <a:lnTo>
                    <a:pt x="24" y="10"/>
                  </a:lnTo>
                  <a:lnTo>
                    <a:pt x="25" y="9"/>
                  </a:lnTo>
                  <a:lnTo>
                    <a:pt x="28" y="7"/>
                  </a:lnTo>
                  <a:lnTo>
                    <a:pt x="27" y="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A36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8" name="Freeform 147">
              <a:extLst>
                <a:ext uri="{FF2B5EF4-FFF2-40B4-BE49-F238E27FC236}">
                  <a16:creationId xmlns:a16="http://schemas.microsoft.com/office/drawing/2014/main" id="{8C651AC9-A3C7-0BC9-E970-6589414E5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5" y="1404"/>
              <a:ext cx="30" cy="16"/>
            </a:xfrm>
            <a:custGeom>
              <a:avLst/>
              <a:gdLst>
                <a:gd name="T0" fmla="*/ 26 w 30"/>
                <a:gd name="T1" fmla="*/ 0 h 16"/>
                <a:gd name="T2" fmla="*/ 0 w 30"/>
                <a:gd name="T3" fmla="*/ 10 h 16"/>
                <a:gd name="T4" fmla="*/ 1 w 30"/>
                <a:gd name="T5" fmla="*/ 11 h 16"/>
                <a:gd name="T6" fmla="*/ 6 w 30"/>
                <a:gd name="T7" fmla="*/ 15 h 16"/>
                <a:gd name="T8" fmla="*/ 14 w 30"/>
                <a:gd name="T9" fmla="*/ 16 h 16"/>
                <a:gd name="T10" fmla="*/ 28 w 30"/>
                <a:gd name="T11" fmla="*/ 11 h 16"/>
                <a:gd name="T12" fmla="*/ 29 w 30"/>
                <a:gd name="T13" fmla="*/ 10 h 16"/>
                <a:gd name="T14" fmla="*/ 30 w 30"/>
                <a:gd name="T15" fmla="*/ 7 h 16"/>
                <a:gd name="T16" fmla="*/ 30 w 30"/>
                <a:gd name="T17" fmla="*/ 4 h 16"/>
                <a:gd name="T18" fmla="*/ 26 w 30"/>
                <a:gd name="T19" fmla="*/ 0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"/>
                <a:gd name="T32" fmla="*/ 30 w 30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">
                  <a:moveTo>
                    <a:pt x="26" y="0"/>
                  </a:moveTo>
                  <a:lnTo>
                    <a:pt x="0" y="10"/>
                  </a:lnTo>
                  <a:lnTo>
                    <a:pt x="1" y="11"/>
                  </a:lnTo>
                  <a:lnTo>
                    <a:pt x="6" y="15"/>
                  </a:lnTo>
                  <a:lnTo>
                    <a:pt x="14" y="16"/>
                  </a:lnTo>
                  <a:lnTo>
                    <a:pt x="28" y="11"/>
                  </a:lnTo>
                  <a:lnTo>
                    <a:pt x="29" y="10"/>
                  </a:lnTo>
                  <a:lnTo>
                    <a:pt x="30" y="7"/>
                  </a:lnTo>
                  <a:lnTo>
                    <a:pt x="30" y="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A36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9" name="Freeform 148">
              <a:extLst>
                <a:ext uri="{FF2B5EF4-FFF2-40B4-BE49-F238E27FC236}">
                  <a16:creationId xmlns:a16="http://schemas.microsoft.com/office/drawing/2014/main" id="{340F3557-735D-1FE0-6899-96B30F090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" y="1418"/>
              <a:ext cx="30" cy="15"/>
            </a:xfrm>
            <a:custGeom>
              <a:avLst/>
              <a:gdLst>
                <a:gd name="T0" fmla="*/ 25 w 30"/>
                <a:gd name="T1" fmla="*/ 0 h 15"/>
                <a:gd name="T2" fmla="*/ 0 w 30"/>
                <a:gd name="T3" fmla="*/ 10 h 15"/>
                <a:gd name="T4" fmla="*/ 1 w 30"/>
                <a:gd name="T5" fmla="*/ 11 h 15"/>
                <a:gd name="T6" fmla="*/ 5 w 30"/>
                <a:gd name="T7" fmla="*/ 14 h 15"/>
                <a:gd name="T8" fmla="*/ 13 w 30"/>
                <a:gd name="T9" fmla="*/ 15 h 15"/>
                <a:gd name="T10" fmla="*/ 28 w 30"/>
                <a:gd name="T11" fmla="*/ 12 h 15"/>
                <a:gd name="T12" fmla="*/ 29 w 30"/>
                <a:gd name="T13" fmla="*/ 11 h 15"/>
                <a:gd name="T14" fmla="*/ 30 w 30"/>
                <a:gd name="T15" fmla="*/ 7 h 15"/>
                <a:gd name="T16" fmla="*/ 30 w 30"/>
                <a:gd name="T17" fmla="*/ 3 h 15"/>
                <a:gd name="T18" fmla="*/ 25 w 30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"/>
                <a:gd name="T32" fmla="*/ 30 w 30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">
                  <a:moveTo>
                    <a:pt x="25" y="0"/>
                  </a:moveTo>
                  <a:lnTo>
                    <a:pt x="0" y="10"/>
                  </a:lnTo>
                  <a:lnTo>
                    <a:pt x="1" y="11"/>
                  </a:lnTo>
                  <a:lnTo>
                    <a:pt x="5" y="14"/>
                  </a:lnTo>
                  <a:lnTo>
                    <a:pt x="13" y="15"/>
                  </a:lnTo>
                  <a:lnTo>
                    <a:pt x="28" y="12"/>
                  </a:lnTo>
                  <a:lnTo>
                    <a:pt x="29" y="11"/>
                  </a:lnTo>
                  <a:lnTo>
                    <a:pt x="30" y="7"/>
                  </a:lnTo>
                  <a:lnTo>
                    <a:pt x="30" y="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A36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0" name="Freeform 149">
              <a:extLst>
                <a:ext uri="{FF2B5EF4-FFF2-40B4-BE49-F238E27FC236}">
                  <a16:creationId xmlns:a16="http://schemas.microsoft.com/office/drawing/2014/main" id="{F984C112-502C-2D51-924C-B9C913D12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" y="1393"/>
              <a:ext cx="47" cy="44"/>
            </a:xfrm>
            <a:custGeom>
              <a:avLst/>
              <a:gdLst>
                <a:gd name="T0" fmla="*/ 30 w 47"/>
                <a:gd name="T1" fmla="*/ 0 h 44"/>
                <a:gd name="T2" fmla="*/ 10 w 47"/>
                <a:gd name="T3" fmla="*/ 3 h 44"/>
                <a:gd name="T4" fmla="*/ 0 w 47"/>
                <a:gd name="T5" fmla="*/ 25 h 44"/>
                <a:gd name="T6" fmla="*/ 15 w 47"/>
                <a:gd name="T7" fmla="*/ 44 h 44"/>
                <a:gd name="T8" fmla="*/ 18 w 47"/>
                <a:gd name="T9" fmla="*/ 43 h 44"/>
                <a:gd name="T10" fmla="*/ 21 w 47"/>
                <a:gd name="T11" fmla="*/ 39 h 44"/>
                <a:gd name="T12" fmla="*/ 24 w 47"/>
                <a:gd name="T13" fmla="*/ 31 h 44"/>
                <a:gd name="T14" fmla="*/ 22 w 47"/>
                <a:gd name="T15" fmla="*/ 21 h 44"/>
                <a:gd name="T16" fmla="*/ 20 w 47"/>
                <a:gd name="T17" fmla="*/ 14 h 44"/>
                <a:gd name="T18" fmla="*/ 29 w 47"/>
                <a:gd name="T19" fmla="*/ 10 h 44"/>
                <a:gd name="T20" fmla="*/ 30 w 47"/>
                <a:gd name="T21" fmla="*/ 11 h 44"/>
                <a:gd name="T22" fmla="*/ 34 w 47"/>
                <a:gd name="T23" fmla="*/ 15 h 44"/>
                <a:gd name="T24" fmla="*/ 40 w 47"/>
                <a:gd name="T25" fmla="*/ 16 h 44"/>
                <a:gd name="T26" fmla="*/ 47 w 47"/>
                <a:gd name="T27" fmla="*/ 12 h 44"/>
                <a:gd name="T28" fmla="*/ 30 w 47"/>
                <a:gd name="T29" fmla="*/ 0 h 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7"/>
                <a:gd name="T46" fmla="*/ 0 h 44"/>
                <a:gd name="T47" fmla="*/ 47 w 47"/>
                <a:gd name="T48" fmla="*/ 44 h 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7" h="44">
                  <a:moveTo>
                    <a:pt x="30" y="0"/>
                  </a:moveTo>
                  <a:lnTo>
                    <a:pt x="10" y="3"/>
                  </a:lnTo>
                  <a:lnTo>
                    <a:pt x="0" y="25"/>
                  </a:lnTo>
                  <a:lnTo>
                    <a:pt x="15" y="44"/>
                  </a:lnTo>
                  <a:lnTo>
                    <a:pt x="18" y="43"/>
                  </a:lnTo>
                  <a:lnTo>
                    <a:pt x="21" y="39"/>
                  </a:lnTo>
                  <a:lnTo>
                    <a:pt x="24" y="31"/>
                  </a:lnTo>
                  <a:lnTo>
                    <a:pt x="22" y="21"/>
                  </a:lnTo>
                  <a:lnTo>
                    <a:pt x="20" y="14"/>
                  </a:lnTo>
                  <a:lnTo>
                    <a:pt x="29" y="10"/>
                  </a:lnTo>
                  <a:lnTo>
                    <a:pt x="30" y="11"/>
                  </a:lnTo>
                  <a:lnTo>
                    <a:pt x="34" y="15"/>
                  </a:lnTo>
                  <a:lnTo>
                    <a:pt x="40" y="16"/>
                  </a:lnTo>
                  <a:lnTo>
                    <a:pt x="47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A36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1" name="Freeform 150">
              <a:extLst>
                <a:ext uri="{FF2B5EF4-FFF2-40B4-BE49-F238E27FC236}">
                  <a16:creationId xmlns:a16="http://schemas.microsoft.com/office/drawing/2014/main" id="{CF4B8841-301C-C8F0-1813-B623D1C15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1536"/>
              <a:ext cx="69" cy="60"/>
            </a:xfrm>
            <a:custGeom>
              <a:avLst/>
              <a:gdLst>
                <a:gd name="T0" fmla="*/ 45 w 69"/>
                <a:gd name="T1" fmla="*/ 1 h 60"/>
                <a:gd name="T2" fmla="*/ 43 w 69"/>
                <a:gd name="T3" fmla="*/ 10 h 60"/>
                <a:gd name="T4" fmla="*/ 25 w 69"/>
                <a:gd name="T5" fmla="*/ 0 h 60"/>
                <a:gd name="T6" fmla="*/ 20 w 69"/>
                <a:gd name="T7" fmla="*/ 8 h 60"/>
                <a:gd name="T8" fmla="*/ 13 w 69"/>
                <a:gd name="T9" fmla="*/ 16 h 60"/>
                <a:gd name="T10" fmla="*/ 6 w 69"/>
                <a:gd name="T11" fmla="*/ 23 h 60"/>
                <a:gd name="T12" fmla="*/ 0 w 69"/>
                <a:gd name="T13" fmla="*/ 32 h 60"/>
                <a:gd name="T14" fmla="*/ 31 w 69"/>
                <a:gd name="T15" fmla="*/ 47 h 60"/>
                <a:gd name="T16" fmla="*/ 30 w 69"/>
                <a:gd name="T17" fmla="*/ 50 h 60"/>
                <a:gd name="T18" fmla="*/ 52 w 69"/>
                <a:gd name="T19" fmla="*/ 60 h 60"/>
                <a:gd name="T20" fmla="*/ 69 w 69"/>
                <a:gd name="T21" fmla="*/ 20 h 60"/>
                <a:gd name="T22" fmla="*/ 45 w 69"/>
                <a:gd name="T23" fmla="*/ 1 h 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9"/>
                <a:gd name="T37" fmla="*/ 0 h 60"/>
                <a:gd name="T38" fmla="*/ 69 w 69"/>
                <a:gd name="T39" fmla="*/ 60 h 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9" h="60">
                  <a:moveTo>
                    <a:pt x="45" y="1"/>
                  </a:moveTo>
                  <a:lnTo>
                    <a:pt x="43" y="10"/>
                  </a:lnTo>
                  <a:lnTo>
                    <a:pt x="25" y="0"/>
                  </a:lnTo>
                  <a:lnTo>
                    <a:pt x="20" y="8"/>
                  </a:lnTo>
                  <a:lnTo>
                    <a:pt x="13" y="16"/>
                  </a:lnTo>
                  <a:lnTo>
                    <a:pt x="6" y="23"/>
                  </a:lnTo>
                  <a:lnTo>
                    <a:pt x="0" y="32"/>
                  </a:lnTo>
                  <a:lnTo>
                    <a:pt x="31" y="47"/>
                  </a:lnTo>
                  <a:lnTo>
                    <a:pt x="30" y="50"/>
                  </a:lnTo>
                  <a:lnTo>
                    <a:pt x="52" y="60"/>
                  </a:lnTo>
                  <a:lnTo>
                    <a:pt x="69" y="20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2" name="Freeform 151">
              <a:extLst>
                <a:ext uri="{FF2B5EF4-FFF2-40B4-BE49-F238E27FC236}">
                  <a16:creationId xmlns:a16="http://schemas.microsoft.com/office/drawing/2014/main" id="{E1F246C6-9566-C1F4-87C9-D792AB1F8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" y="1091"/>
              <a:ext cx="177" cy="206"/>
            </a:xfrm>
            <a:custGeom>
              <a:avLst/>
              <a:gdLst>
                <a:gd name="T0" fmla="*/ 133 w 177"/>
                <a:gd name="T1" fmla="*/ 16 h 206"/>
                <a:gd name="T2" fmla="*/ 114 w 177"/>
                <a:gd name="T3" fmla="*/ 4 h 206"/>
                <a:gd name="T4" fmla="*/ 108 w 177"/>
                <a:gd name="T5" fmla="*/ 10 h 206"/>
                <a:gd name="T6" fmla="*/ 79 w 177"/>
                <a:gd name="T7" fmla="*/ 0 h 206"/>
                <a:gd name="T8" fmla="*/ 76 w 177"/>
                <a:gd name="T9" fmla="*/ 9 h 206"/>
                <a:gd name="T10" fmla="*/ 57 w 177"/>
                <a:gd name="T11" fmla="*/ 5 h 206"/>
                <a:gd name="T12" fmla="*/ 52 w 177"/>
                <a:gd name="T13" fmla="*/ 15 h 206"/>
                <a:gd name="T14" fmla="*/ 28 w 177"/>
                <a:gd name="T15" fmla="*/ 19 h 206"/>
                <a:gd name="T16" fmla="*/ 28 w 177"/>
                <a:gd name="T17" fmla="*/ 29 h 206"/>
                <a:gd name="T18" fmla="*/ 8 w 177"/>
                <a:gd name="T19" fmla="*/ 59 h 206"/>
                <a:gd name="T20" fmla="*/ 0 w 177"/>
                <a:gd name="T21" fmla="*/ 110 h 206"/>
                <a:gd name="T22" fmla="*/ 30 w 177"/>
                <a:gd name="T23" fmla="*/ 74 h 206"/>
                <a:gd name="T24" fmla="*/ 54 w 177"/>
                <a:gd name="T25" fmla="*/ 61 h 206"/>
                <a:gd name="T26" fmla="*/ 55 w 177"/>
                <a:gd name="T27" fmla="*/ 74 h 206"/>
                <a:gd name="T28" fmla="*/ 71 w 177"/>
                <a:gd name="T29" fmla="*/ 78 h 206"/>
                <a:gd name="T30" fmla="*/ 69 w 177"/>
                <a:gd name="T31" fmla="*/ 98 h 206"/>
                <a:gd name="T32" fmla="*/ 79 w 177"/>
                <a:gd name="T33" fmla="*/ 106 h 206"/>
                <a:gd name="T34" fmla="*/ 93 w 177"/>
                <a:gd name="T35" fmla="*/ 110 h 206"/>
                <a:gd name="T36" fmla="*/ 93 w 177"/>
                <a:gd name="T37" fmla="*/ 108 h 206"/>
                <a:gd name="T38" fmla="*/ 92 w 177"/>
                <a:gd name="T39" fmla="*/ 103 h 206"/>
                <a:gd name="T40" fmla="*/ 94 w 177"/>
                <a:gd name="T41" fmla="*/ 99 h 206"/>
                <a:gd name="T42" fmla="*/ 100 w 177"/>
                <a:gd name="T43" fmla="*/ 97 h 206"/>
                <a:gd name="T44" fmla="*/ 115 w 177"/>
                <a:gd name="T45" fmla="*/ 101 h 206"/>
                <a:gd name="T46" fmla="*/ 121 w 177"/>
                <a:gd name="T47" fmla="*/ 115 h 206"/>
                <a:gd name="T48" fmla="*/ 120 w 177"/>
                <a:gd name="T49" fmla="*/ 128 h 206"/>
                <a:gd name="T50" fmla="*/ 119 w 177"/>
                <a:gd name="T51" fmla="*/ 135 h 206"/>
                <a:gd name="T52" fmla="*/ 117 w 177"/>
                <a:gd name="T53" fmla="*/ 206 h 206"/>
                <a:gd name="T54" fmla="*/ 140 w 177"/>
                <a:gd name="T55" fmla="*/ 187 h 206"/>
                <a:gd name="T56" fmla="*/ 177 w 177"/>
                <a:gd name="T57" fmla="*/ 99 h 206"/>
                <a:gd name="T58" fmla="*/ 175 w 177"/>
                <a:gd name="T59" fmla="*/ 67 h 206"/>
                <a:gd name="T60" fmla="*/ 158 w 177"/>
                <a:gd name="T61" fmla="*/ 35 h 206"/>
                <a:gd name="T62" fmla="*/ 150 w 177"/>
                <a:gd name="T63" fmla="*/ 28 h 206"/>
                <a:gd name="T64" fmla="*/ 139 w 177"/>
                <a:gd name="T65" fmla="*/ 15 h 206"/>
                <a:gd name="T66" fmla="*/ 133 w 177"/>
                <a:gd name="T67" fmla="*/ 16 h 2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7"/>
                <a:gd name="T103" fmla="*/ 0 h 206"/>
                <a:gd name="T104" fmla="*/ 177 w 177"/>
                <a:gd name="T105" fmla="*/ 206 h 2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7" h="206">
                  <a:moveTo>
                    <a:pt x="133" y="16"/>
                  </a:moveTo>
                  <a:lnTo>
                    <a:pt x="114" y="4"/>
                  </a:lnTo>
                  <a:lnTo>
                    <a:pt x="108" y="10"/>
                  </a:lnTo>
                  <a:lnTo>
                    <a:pt x="79" y="0"/>
                  </a:lnTo>
                  <a:lnTo>
                    <a:pt x="76" y="9"/>
                  </a:lnTo>
                  <a:lnTo>
                    <a:pt x="57" y="5"/>
                  </a:lnTo>
                  <a:lnTo>
                    <a:pt x="52" y="15"/>
                  </a:lnTo>
                  <a:lnTo>
                    <a:pt x="28" y="19"/>
                  </a:lnTo>
                  <a:lnTo>
                    <a:pt x="28" y="29"/>
                  </a:lnTo>
                  <a:lnTo>
                    <a:pt x="8" y="59"/>
                  </a:lnTo>
                  <a:lnTo>
                    <a:pt x="0" y="110"/>
                  </a:lnTo>
                  <a:lnTo>
                    <a:pt x="30" y="74"/>
                  </a:lnTo>
                  <a:lnTo>
                    <a:pt x="54" y="61"/>
                  </a:lnTo>
                  <a:lnTo>
                    <a:pt x="55" y="74"/>
                  </a:lnTo>
                  <a:lnTo>
                    <a:pt x="71" y="78"/>
                  </a:lnTo>
                  <a:lnTo>
                    <a:pt x="69" y="98"/>
                  </a:lnTo>
                  <a:lnTo>
                    <a:pt x="79" y="106"/>
                  </a:lnTo>
                  <a:lnTo>
                    <a:pt x="93" y="110"/>
                  </a:lnTo>
                  <a:lnTo>
                    <a:pt x="93" y="108"/>
                  </a:lnTo>
                  <a:lnTo>
                    <a:pt x="92" y="103"/>
                  </a:lnTo>
                  <a:lnTo>
                    <a:pt x="94" y="99"/>
                  </a:lnTo>
                  <a:lnTo>
                    <a:pt x="100" y="97"/>
                  </a:lnTo>
                  <a:lnTo>
                    <a:pt x="115" y="101"/>
                  </a:lnTo>
                  <a:lnTo>
                    <a:pt x="121" y="115"/>
                  </a:lnTo>
                  <a:lnTo>
                    <a:pt x="120" y="128"/>
                  </a:lnTo>
                  <a:lnTo>
                    <a:pt x="119" y="135"/>
                  </a:lnTo>
                  <a:lnTo>
                    <a:pt x="117" y="206"/>
                  </a:lnTo>
                  <a:lnTo>
                    <a:pt x="140" y="187"/>
                  </a:lnTo>
                  <a:lnTo>
                    <a:pt x="177" y="99"/>
                  </a:lnTo>
                  <a:lnTo>
                    <a:pt x="175" y="67"/>
                  </a:lnTo>
                  <a:lnTo>
                    <a:pt x="158" y="35"/>
                  </a:lnTo>
                  <a:lnTo>
                    <a:pt x="150" y="28"/>
                  </a:lnTo>
                  <a:lnTo>
                    <a:pt x="139" y="15"/>
                  </a:lnTo>
                  <a:lnTo>
                    <a:pt x="133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3" name="Freeform 152">
              <a:extLst>
                <a:ext uri="{FF2B5EF4-FFF2-40B4-BE49-F238E27FC236}">
                  <a16:creationId xmlns:a16="http://schemas.microsoft.com/office/drawing/2014/main" id="{86C59ABC-66F0-DB55-F0CB-C90E37E51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5" y="1263"/>
              <a:ext cx="45" cy="148"/>
            </a:xfrm>
            <a:custGeom>
              <a:avLst/>
              <a:gdLst>
                <a:gd name="T0" fmla="*/ 45 w 45"/>
                <a:gd name="T1" fmla="*/ 16 h 148"/>
                <a:gd name="T2" fmla="*/ 19 w 45"/>
                <a:gd name="T3" fmla="*/ 0 h 148"/>
                <a:gd name="T4" fmla="*/ 0 w 45"/>
                <a:gd name="T5" fmla="*/ 120 h 148"/>
                <a:gd name="T6" fmla="*/ 2 w 45"/>
                <a:gd name="T7" fmla="*/ 148 h 148"/>
                <a:gd name="T8" fmla="*/ 41 w 45"/>
                <a:gd name="T9" fmla="*/ 116 h 148"/>
                <a:gd name="T10" fmla="*/ 39 w 45"/>
                <a:gd name="T11" fmla="*/ 107 h 148"/>
                <a:gd name="T12" fmla="*/ 36 w 45"/>
                <a:gd name="T13" fmla="*/ 84 h 148"/>
                <a:gd name="T14" fmla="*/ 36 w 45"/>
                <a:gd name="T15" fmla="*/ 52 h 148"/>
                <a:gd name="T16" fmla="*/ 45 w 45"/>
                <a:gd name="T17" fmla="*/ 16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148"/>
                <a:gd name="T29" fmla="*/ 45 w 4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148">
                  <a:moveTo>
                    <a:pt x="45" y="16"/>
                  </a:moveTo>
                  <a:lnTo>
                    <a:pt x="19" y="0"/>
                  </a:lnTo>
                  <a:lnTo>
                    <a:pt x="0" y="120"/>
                  </a:lnTo>
                  <a:lnTo>
                    <a:pt x="2" y="148"/>
                  </a:lnTo>
                  <a:lnTo>
                    <a:pt x="41" y="116"/>
                  </a:lnTo>
                  <a:lnTo>
                    <a:pt x="39" y="107"/>
                  </a:lnTo>
                  <a:lnTo>
                    <a:pt x="36" y="84"/>
                  </a:lnTo>
                  <a:lnTo>
                    <a:pt x="36" y="52"/>
                  </a:lnTo>
                  <a:lnTo>
                    <a:pt x="45" y="16"/>
                  </a:lnTo>
                  <a:close/>
                </a:path>
              </a:pathLst>
            </a:custGeom>
            <a:solidFill>
              <a:srgbClr val="7F3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4" name="Freeform 153">
              <a:extLst>
                <a:ext uri="{FF2B5EF4-FFF2-40B4-BE49-F238E27FC236}">
                  <a16:creationId xmlns:a16="http://schemas.microsoft.com/office/drawing/2014/main" id="{8E3FD256-4B1F-A9D2-FCA3-CD4ACFDFC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" y="1114"/>
              <a:ext cx="168" cy="227"/>
            </a:xfrm>
            <a:custGeom>
              <a:avLst/>
              <a:gdLst>
                <a:gd name="T0" fmla="*/ 1 w 168"/>
                <a:gd name="T1" fmla="*/ 86 h 227"/>
                <a:gd name="T2" fmla="*/ 2 w 168"/>
                <a:gd name="T3" fmla="*/ 79 h 227"/>
                <a:gd name="T4" fmla="*/ 4 w 168"/>
                <a:gd name="T5" fmla="*/ 74 h 227"/>
                <a:gd name="T6" fmla="*/ 7 w 168"/>
                <a:gd name="T7" fmla="*/ 68 h 227"/>
                <a:gd name="T8" fmla="*/ 9 w 168"/>
                <a:gd name="T9" fmla="*/ 60 h 227"/>
                <a:gd name="T10" fmla="*/ 10 w 168"/>
                <a:gd name="T11" fmla="*/ 57 h 227"/>
                <a:gd name="T12" fmla="*/ 11 w 168"/>
                <a:gd name="T13" fmla="*/ 53 h 227"/>
                <a:gd name="T14" fmla="*/ 12 w 168"/>
                <a:gd name="T15" fmla="*/ 48 h 227"/>
                <a:gd name="T16" fmla="*/ 14 w 168"/>
                <a:gd name="T17" fmla="*/ 44 h 227"/>
                <a:gd name="T18" fmla="*/ 20 w 168"/>
                <a:gd name="T19" fmla="*/ 35 h 227"/>
                <a:gd name="T20" fmla="*/ 28 w 168"/>
                <a:gd name="T21" fmla="*/ 26 h 227"/>
                <a:gd name="T22" fmla="*/ 38 w 168"/>
                <a:gd name="T23" fmla="*/ 17 h 227"/>
                <a:gd name="T24" fmla="*/ 49 w 168"/>
                <a:gd name="T25" fmla="*/ 9 h 227"/>
                <a:gd name="T26" fmla="*/ 62 w 168"/>
                <a:gd name="T27" fmla="*/ 3 h 227"/>
                <a:gd name="T28" fmla="*/ 77 w 168"/>
                <a:gd name="T29" fmla="*/ 0 h 227"/>
                <a:gd name="T30" fmla="*/ 92 w 168"/>
                <a:gd name="T31" fmla="*/ 0 h 227"/>
                <a:gd name="T32" fmla="*/ 110 w 168"/>
                <a:gd name="T33" fmla="*/ 5 h 227"/>
                <a:gd name="T34" fmla="*/ 128 w 168"/>
                <a:gd name="T35" fmla="*/ 12 h 227"/>
                <a:gd name="T36" fmla="*/ 142 w 168"/>
                <a:gd name="T37" fmla="*/ 21 h 227"/>
                <a:gd name="T38" fmla="*/ 153 w 168"/>
                <a:gd name="T39" fmla="*/ 32 h 227"/>
                <a:gd name="T40" fmla="*/ 161 w 168"/>
                <a:gd name="T41" fmla="*/ 45 h 227"/>
                <a:gd name="T42" fmla="*/ 166 w 168"/>
                <a:gd name="T43" fmla="*/ 58 h 227"/>
                <a:gd name="T44" fmla="*/ 168 w 168"/>
                <a:gd name="T45" fmla="*/ 73 h 227"/>
                <a:gd name="T46" fmla="*/ 167 w 168"/>
                <a:gd name="T47" fmla="*/ 88 h 227"/>
                <a:gd name="T48" fmla="*/ 164 w 168"/>
                <a:gd name="T49" fmla="*/ 105 h 227"/>
                <a:gd name="T50" fmla="*/ 152 w 168"/>
                <a:gd name="T51" fmla="*/ 140 h 227"/>
                <a:gd name="T52" fmla="*/ 136 w 168"/>
                <a:gd name="T53" fmla="*/ 166 h 227"/>
                <a:gd name="T54" fmla="*/ 118 w 168"/>
                <a:gd name="T55" fmla="*/ 188 h 227"/>
                <a:gd name="T56" fmla="*/ 99 w 168"/>
                <a:gd name="T57" fmla="*/ 203 h 227"/>
                <a:gd name="T58" fmla="*/ 81 w 168"/>
                <a:gd name="T59" fmla="*/ 213 h 227"/>
                <a:gd name="T60" fmla="*/ 65 w 168"/>
                <a:gd name="T61" fmla="*/ 221 h 227"/>
                <a:gd name="T62" fmla="*/ 52 w 168"/>
                <a:gd name="T63" fmla="*/ 224 h 227"/>
                <a:gd name="T64" fmla="*/ 46 w 168"/>
                <a:gd name="T65" fmla="*/ 227 h 227"/>
                <a:gd name="T66" fmla="*/ 44 w 168"/>
                <a:gd name="T67" fmla="*/ 227 h 227"/>
                <a:gd name="T68" fmla="*/ 40 w 168"/>
                <a:gd name="T69" fmla="*/ 222 h 227"/>
                <a:gd name="T70" fmla="*/ 33 w 168"/>
                <a:gd name="T71" fmla="*/ 213 h 227"/>
                <a:gd name="T72" fmla="*/ 24 w 168"/>
                <a:gd name="T73" fmla="*/ 200 h 227"/>
                <a:gd name="T74" fmla="*/ 17 w 168"/>
                <a:gd name="T75" fmla="*/ 184 h 227"/>
                <a:gd name="T76" fmla="*/ 8 w 168"/>
                <a:gd name="T77" fmla="*/ 164 h 227"/>
                <a:gd name="T78" fmla="*/ 2 w 168"/>
                <a:gd name="T79" fmla="*/ 141 h 227"/>
                <a:gd name="T80" fmla="*/ 0 w 168"/>
                <a:gd name="T81" fmla="*/ 115 h 227"/>
                <a:gd name="T82" fmla="*/ 1 w 168"/>
                <a:gd name="T83" fmla="*/ 86 h 2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8"/>
                <a:gd name="T127" fmla="*/ 0 h 227"/>
                <a:gd name="T128" fmla="*/ 168 w 168"/>
                <a:gd name="T129" fmla="*/ 227 h 22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8" h="227">
                  <a:moveTo>
                    <a:pt x="1" y="86"/>
                  </a:moveTo>
                  <a:lnTo>
                    <a:pt x="2" y="79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9" y="60"/>
                  </a:lnTo>
                  <a:lnTo>
                    <a:pt x="10" y="57"/>
                  </a:lnTo>
                  <a:lnTo>
                    <a:pt x="11" y="53"/>
                  </a:lnTo>
                  <a:lnTo>
                    <a:pt x="12" y="48"/>
                  </a:lnTo>
                  <a:lnTo>
                    <a:pt x="14" y="44"/>
                  </a:lnTo>
                  <a:lnTo>
                    <a:pt x="20" y="35"/>
                  </a:lnTo>
                  <a:lnTo>
                    <a:pt x="28" y="26"/>
                  </a:lnTo>
                  <a:lnTo>
                    <a:pt x="38" y="17"/>
                  </a:lnTo>
                  <a:lnTo>
                    <a:pt x="49" y="9"/>
                  </a:lnTo>
                  <a:lnTo>
                    <a:pt x="62" y="3"/>
                  </a:lnTo>
                  <a:lnTo>
                    <a:pt x="77" y="0"/>
                  </a:lnTo>
                  <a:lnTo>
                    <a:pt x="92" y="0"/>
                  </a:lnTo>
                  <a:lnTo>
                    <a:pt x="110" y="5"/>
                  </a:lnTo>
                  <a:lnTo>
                    <a:pt x="128" y="12"/>
                  </a:lnTo>
                  <a:lnTo>
                    <a:pt x="142" y="21"/>
                  </a:lnTo>
                  <a:lnTo>
                    <a:pt x="153" y="32"/>
                  </a:lnTo>
                  <a:lnTo>
                    <a:pt x="161" y="45"/>
                  </a:lnTo>
                  <a:lnTo>
                    <a:pt x="166" y="58"/>
                  </a:lnTo>
                  <a:lnTo>
                    <a:pt x="168" y="73"/>
                  </a:lnTo>
                  <a:lnTo>
                    <a:pt x="167" y="88"/>
                  </a:lnTo>
                  <a:lnTo>
                    <a:pt x="164" y="105"/>
                  </a:lnTo>
                  <a:lnTo>
                    <a:pt x="152" y="140"/>
                  </a:lnTo>
                  <a:lnTo>
                    <a:pt x="136" y="166"/>
                  </a:lnTo>
                  <a:lnTo>
                    <a:pt x="118" y="188"/>
                  </a:lnTo>
                  <a:lnTo>
                    <a:pt x="99" y="203"/>
                  </a:lnTo>
                  <a:lnTo>
                    <a:pt x="81" y="213"/>
                  </a:lnTo>
                  <a:lnTo>
                    <a:pt x="65" y="221"/>
                  </a:lnTo>
                  <a:lnTo>
                    <a:pt x="52" y="224"/>
                  </a:lnTo>
                  <a:lnTo>
                    <a:pt x="46" y="227"/>
                  </a:lnTo>
                  <a:lnTo>
                    <a:pt x="44" y="227"/>
                  </a:lnTo>
                  <a:lnTo>
                    <a:pt x="40" y="222"/>
                  </a:lnTo>
                  <a:lnTo>
                    <a:pt x="33" y="213"/>
                  </a:lnTo>
                  <a:lnTo>
                    <a:pt x="24" y="200"/>
                  </a:lnTo>
                  <a:lnTo>
                    <a:pt x="17" y="184"/>
                  </a:lnTo>
                  <a:lnTo>
                    <a:pt x="8" y="164"/>
                  </a:lnTo>
                  <a:lnTo>
                    <a:pt x="2" y="141"/>
                  </a:lnTo>
                  <a:lnTo>
                    <a:pt x="0" y="115"/>
                  </a:lnTo>
                  <a:lnTo>
                    <a:pt x="1" y="86"/>
                  </a:lnTo>
                  <a:close/>
                </a:path>
              </a:pathLst>
            </a:custGeom>
            <a:solidFill>
              <a:srgbClr val="A36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5" name="Freeform 154">
              <a:extLst>
                <a:ext uri="{FF2B5EF4-FFF2-40B4-BE49-F238E27FC236}">
                  <a16:creationId xmlns:a16="http://schemas.microsoft.com/office/drawing/2014/main" id="{16E70D22-58DA-0461-094B-6A861CD23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" y="1260"/>
              <a:ext cx="82" cy="66"/>
            </a:xfrm>
            <a:custGeom>
              <a:avLst/>
              <a:gdLst>
                <a:gd name="T0" fmla="*/ 82 w 82"/>
                <a:gd name="T1" fmla="*/ 26 h 66"/>
                <a:gd name="T2" fmla="*/ 78 w 82"/>
                <a:gd name="T3" fmla="*/ 30 h 66"/>
                <a:gd name="T4" fmla="*/ 72 w 82"/>
                <a:gd name="T5" fmla="*/ 40 h 66"/>
                <a:gd name="T6" fmla="*/ 60 w 82"/>
                <a:gd name="T7" fmla="*/ 52 h 66"/>
                <a:gd name="T8" fmla="*/ 47 w 82"/>
                <a:gd name="T9" fmla="*/ 62 h 66"/>
                <a:gd name="T10" fmla="*/ 33 w 82"/>
                <a:gd name="T11" fmla="*/ 66 h 66"/>
                <a:gd name="T12" fmla="*/ 19 w 82"/>
                <a:gd name="T13" fmla="*/ 61 h 66"/>
                <a:gd name="T14" fmla="*/ 8 w 82"/>
                <a:gd name="T15" fmla="*/ 42 h 66"/>
                <a:gd name="T16" fmla="*/ 0 w 82"/>
                <a:gd name="T17" fmla="*/ 6 h 66"/>
                <a:gd name="T18" fmla="*/ 1 w 82"/>
                <a:gd name="T19" fmla="*/ 5 h 66"/>
                <a:gd name="T20" fmla="*/ 4 w 82"/>
                <a:gd name="T21" fmla="*/ 4 h 66"/>
                <a:gd name="T22" fmla="*/ 8 w 82"/>
                <a:gd name="T23" fmla="*/ 1 h 66"/>
                <a:gd name="T24" fmla="*/ 15 w 82"/>
                <a:gd name="T25" fmla="*/ 0 h 66"/>
                <a:gd name="T26" fmla="*/ 26 w 82"/>
                <a:gd name="T27" fmla="*/ 1 h 66"/>
                <a:gd name="T28" fmla="*/ 39 w 82"/>
                <a:gd name="T29" fmla="*/ 6 h 66"/>
                <a:gd name="T30" fmla="*/ 58 w 82"/>
                <a:gd name="T31" fmla="*/ 14 h 66"/>
                <a:gd name="T32" fmla="*/ 82 w 82"/>
                <a:gd name="T33" fmla="*/ 26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2"/>
                <a:gd name="T52" fmla="*/ 0 h 66"/>
                <a:gd name="T53" fmla="*/ 82 w 82"/>
                <a:gd name="T54" fmla="*/ 66 h 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2" h="66">
                  <a:moveTo>
                    <a:pt x="82" y="26"/>
                  </a:moveTo>
                  <a:lnTo>
                    <a:pt x="78" y="30"/>
                  </a:lnTo>
                  <a:lnTo>
                    <a:pt x="72" y="40"/>
                  </a:lnTo>
                  <a:lnTo>
                    <a:pt x="60" y="52"/>
                  </a:lnTo>
                  <a:lnTo>
                    <a:pt x="47" y="62"/>
                  </a:lnTo>
                  <a:lnTo>
                    <a:pt x="33" y="66"/>
                  </a:lnTo>
                  <a:lnTo>
                    <a:pt x="19" y="61"/>
                  </a:lnTo>
                  <a:lnTo>
                    <a:pt x="8" y="42"/>
                  </a:lnTo>
                  <a:lnTo>
                    <a:pt x="0" y="6"/>
                  </a:lnTo>
                  <a:lnTo>
                    <a:pt x="1" y="5"/>
                  </a:lnTo>
                  <a:lnTo>
                    <a:pt x="4" y="4"/>
                  </a:lnTo>
                  <a:lnTo>
                    <a:pt x="8" y="1"/>
                  </a:lnTo>
                  <a:lnTo>
                    <a:pt x="15" y="0"/>
                  </a:lnTo>
                  <a:lnTo>
                    <a:pt x="26" y="1"/>
                  </a:lnTo>
                  <a:lnTo>
                    <a:pt x="39" y="6"/>
                  </a:lnTo>
                  <a:lnTo>
                    <a:pt x="58" y="14"/>
                  </a:lnTo>
                  <a:lnTo>
                    <a:pt x="82" y="26"/>
                  </a:lnTo>
                  <a:close/>
                </a:path>
              </a:pathLst>
            </a:custGeom>
            <a:solidFill>
              <a:srgbClr val="A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6" name="Freeform 155">
              <a:extLst>
                <a:ext uri="{FF2B5EF4-FFF2-40B4-BE49-F238E27FC236}">
                  <a16:creationId xmlns:a16="http://schemas.microsoft.com/office/drawing/2014/main" id="{79F98970-8640-6EF9-03E4-60B827453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1" y="1268"/>
              <a:ext cx="76" cy="44"/>
            </a:xfrm>
            <a:custGeom>
              <a:avLst/>
              <a:gdLst>
                <a:gd name="T0" fmla="*/ 76 w 76"/>
                <a:gd name="T1" fmla="*/ 20 h 44"/>
                <a:gd name="T2" fmla="*/ 74 w 76"/>
                <a:gd name="T3" fmla="*/ 22 h 44"/>
                <a:gd name="T4" fmla="*/ 67 w 76"/>
                <a:gd name="T5" fmla="*/ 29 h 44"/>
                <a:gd name="T6" fmla="*/ 57 w 76"/>
                <a:gd name="T7" fmla="*/ 36 h 44"/>
                <a:gd name="T8" fmla="*/ 46 w 76"/>
                <a:gd name="T9" fmla="*/ 41 h 44"/>
                <a:gd name="T10" fmla="*/ 33 w 76"/>
                <a:gd name="T11" fmla="*/ 44 h 44"/>
                <a:gd name="T12" fmla="*/ 20 w 76"/>
                <a:gd name="T13" fmla="*/ 38 h 44"/>
                <a:gd name="T14" fmla="*/ 9 w 76"/>
                <a:gd name="T15" fmla="*/ 25 h 44"/>
                <a:gd name="T16" fmla="*/ 0 w 76"/>
                <a:gd name="T17" fmla="*/ 0 h 44"/>
                <a:gd name="T18" fmla="*/ 3 w 76"/>
                <a:gd name="T19" fmla="*/ 1 h 44"/>
                <a:gd name="T20" fmla="*/ 7 w 76"/>
                <a:gd name="T21" fmla="*/ 2 h 44"/>
                <a:gd name="T22" fmla="*/ 15 w 76"/>
                <a:gd name="T23" fmla="*/ 5 h 44"/>
                <a:gd name="T24" fmla="*/ 25 w 76"/>
                <a:gd name="T25" fmla="*/ 8 h 44"/>
                <a:gd name="T26" fmla="*/ 37 w 76"/>
                <a:gd name="T27" fmla="*/ 11 h 44"/>
                <a:gd name="T28" fmla="*/ 50 w 76"/>
                <a:gd name="T29" fmla="*/ 15 h 44"/>
                <a:gd name="T30" fmla="*/ 63 w 76"/>
                <a:gd name="T31" fmla="*/ 18 h 44"/>
                <a:gd name="T32" fmla="*/ 76 w 76"/>
                <a:gd name="T33" fmla="*/ 2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44"/>
                <a:gd name="T53" fmla="*/ 76 w 76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44">
                  <a:moveTo>
                    <a:pt x="76" y="20"/>
                  </a:moveTo>
                  <a:lnTo>
                    <a:pt x="74" y="22"/>
                  </a:lnTo>
                  <a:lnTo>
                    <a:pt x="67" y="29"/>
                  </a:lnTo>
                  <a:lnTo>
                    <a:pt x="57" y="36"/>
                  </a:lnTo>
                  <a:lnTo>
                    <a:pt x="46" y="41"/>
                  </a:lnTo>
                  <a:lnTo>
                    <a:pt x="33" y="44"/>
                  </a:lnTo>
                  <a:lnTo>
                    <a:pt x="20" y="38"/>
                  </a:lnTo>
                  <a:lnTo>
                    <a:pt x="9" y="25"/>
                  </a:lnTo>
                  <a:lnTo>
                    <a:pt x="0" y="0"/>
                  </a:lnTo>
                  <a:lnTo>
                    <a:pt x="3" y="1"/>
                  </a:lnTo>
                  <a:lnTo>
                    <a:pt x="7" y="2"/>
                  </a:lnTo>
                  <a:lnTo>
                    <a:pt x="15" y="5"/>
                  </a:lnTo>
                  <a:lnTo>
                    <a:pt x="25" y="8"/>
                  </a:lnTo>
                  <a:lnTo>
                    <a:pt x="37" y="11"/>
                  </a:lnTo>
                  <a:lnTo>
                    <a:pt x="50" y="15"/>
                  </a:lnTo>
                  <a:lnTo>
                    <a:pt x="63" y="18"/>
                  </a:lnTo>
                  <a:lnTo>
                    <a:pt x="7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7" name="Freeform 156">
              <a:extLst>
                <a:ext uri="{FF2B5EF4-FFF2-40B4-BE49-F238E27FC236}">
                  <a16:creationId xmlns:a16="http://schemas.microsoft.com/office/drawing/2014/main" id="{9D6E9734-9E1C-6AFB-2974-DCEF383D3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0" y="1317"/>
              <a:ext cx="9" cy="5"/>
            </a:xfrm>
            <a:custGeom>
              <a:avLst/>
              <a:gdLst>
                <a:gd name="T0" fmla="*/ 0 w 9"/>
                <a:gd name="T1" fmla="*/ 1 h 5"/>
                <a:gd name="T2" fmla="*/ 0 w 9"/>
                <a:gd name="T3" fmla="*/ 2 h 5"/>
                <a:gd name="T4" fmla="*/ 0 w 9"/>
                <a:gd name="T5" fmla="*/ 2 h 5"/>
                <a:gd name="T6" fmla="*/ 3 w 9"/>
                <a:gd name="T7" fmla="*/ 4 h 5"/>
                <a:gd name="T8" fmla="*/ 4 w 9"/>
                <a:gd name="T9" fmla="*/ 5 h 5"/>
                <a:gd name="T10" fmla="*/ 5 w 9"/>
                <a:gd name="T11" fmla="*/ 5 h 5"/>
                <a:gd name="T12" fmla="*/ 7 w 9"/>
                <a:gd name="T13" fmla="*/ 5 h 5"/>
                <a:gd name="T14" fmla="*/ 8 w 9"/>
                <a:gd name="T15" fmla="*/ 5 h 5"/>
                <a:gd name="T16" fmla="*/ 9 w 9"/>
                <a:gd name="T17" fmla="*/ 5 h 5"/>
                <a:gd name="T18" fmla="*/ 9 w 9"/>
                <a:gd name="T19" fmla="*/ 4 h 5"/>
                <a:gd name="T20" fmla="*/ 8 w 9"/>
                <a:gd name="T21" fmla="*/ 2 h 5"/>
                <a:gd name="T22" fmla="*/ 6 w 9"/>
                <a:gd name="T23" fmla="*/ 1 h 5"/>
                <a:gd name="T24" fmla="*/ 5 w 9"/>
                <a:gd name="T25" fmla="*/ 1 h 5"/>
                <a:gd name="T26" fmla="*/ 4 w 9"/>
                <a:gd name="T27" fmla="*/ 0 h 5"/>
                <a:gd name="T28" fmla="*/ 1 w 9"/>
                <a:gd name="T29" fmla="*/ 0 h 5"/>
                <a:gd name="T30" fmla="*/ 0 w 9"/>
                <a:gd name="T31" fmla="*/ 0 h 5"/>
                <a:gd name="T32" fmla="*/ 0 w 9"/>
                <a:gd name="T33" fmla="*/ 1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"/>
                <a:gd name="T52" fmla="*/ 0 h 5"/>
                <a:gd name="T53" fmla="*/ 9 w 9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" h="5">
                  <a:moveTo>
                    <a:pt x="0" y="1"/>
                  </a:moveTo>
                  <a:lnTo>
                    <a:pt x="0" y="2"/>
                  </a:lnTo>
                  <a:lnTo>
                    <a:pt x="3" y="4"/>
                  </a:lnTo>
                  <a:lnTo>
                    <a:pt x="4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8" name="Freeform 157">
              <a:extLst>
                <a:ext uri="{FF2B5EF4-FFF2-40B4-BE49-F238E27FC236}">
                  <a16:creationId xmlns:a16="http://schemas.microsoft.com/office/drawing/2014/main" id="{22212BBB-F702-45CC-91E5-2CA11383D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7" y="1263"/>
              <a:ext cx="9" cy="5"/>
            </a:xfrm>
            <a:custGeom>
              <a:avLst/>
              <a:gdLst>
                <a:gd name="T0" fmla="*/ 0 w 9"/>
                <a:gd name="T1" fmla="*/ 1 h 5"/>
                <a:gd name="T2" fmla="*/ 0 w 9"/>
                <a:gd name="T3" fmla="*/ 2 h 5"/>
                <a:gd name="T4" fmla="*/ 0 w 9"/>
                <a:gd name="T5" fmla="*/ 3 h 5"/>
                <a:gd name="T6" fmla="*/ 2 w 9"/>
                <a:gd name="T7" fmla="*/ 4 h 5"/>
                <a:gd name="T8" fmla="*/ 3 w 9"/>
                <a:gd name="T9" fmla="*/ 4 h 5"/>
                <a:gd name="T10" fmla="*/ 4 w 9"/>
                <a:gd name="T11" fmla="*/ 5 h 5"/>
                <a:gd name="T12" fmla="*/ 7 w 9"/>
                <a:gd name="T13" fmla="*/ 5 h 5"/>
                <a:gd name="T14" fmla="*/ 8 w 9"/>
                <a:gd name="T15" fmla="*/ 5 h 5"/>
                <a:gd name="T16" fmla="*/ 9 w 9"/>
                <a:gd name="T17" fmla="*/ 4 h 5"/>
                <a:gd name="T18" fmla="*/ 9 w 9"/>
                <a:gd name="T19" fmla="*/ 3 h 5"/>
                <a:gd name="T20" fmla="*/ 8 w 9"/>
                <a:gd name="T21" fmla="*/ 2 h 5"/>
                <a:gd name="T22" fmla="*/ 6 w 9"/>
                <a:gd name="T23" fmla="*/ 2 h 5"/>
                <a:gd name="T24" fmla="*/ 4 w 9"/>
                <a:gd name="T25" fmla="*/ 1 h 5"/>
                <a:gd name="T26" fmla="*/ 3 w 9"/>
                <a:gd name="T27" fmla="*/ 0 h 5"/>
                <a:gd name="T28" fmla="*/ 1 w 9"/>
                <a:gd name="T29" fmla="*/ 0 h 5"/>
                <a:gd name="T30" fmla="*/ 0 w 9"/>
                <a:gd name="T31" fmla="*/ 0 h 5"/>
                <a:gd name="T32" fmla="*/ 0 w 9"/>
                <a:gd name="T33" fmla="*/ 1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"/>
                <a:gd name="T52" fmla="*/ 0 h 5"/>
                <a:gd name="T53" fmla="*/ 9 w 9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" h="5">
                  <a:moveTo>
                    <a:pt x="0" y="1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4"/>
                  </a:lnTo>
                  <a:lnTo>
                    <a:pt x="4" y="5"/>
                  </a:lnTo>
                  <a:lnTo>
                    <a:pt x="7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9" name="Freeform 158">
              <a:extLst>
                <a:ext uri="{FF2B5EF4-FFF2-40B4-BE49-F238E27FC236}">
                  <a16:creationId xmlns:a16="http://schemas.microsoft.com/office/drawing/2014/main" id="{E6BFF378-6BB4-C957-E4A0-2B0065D4B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1" y="1174"/>
              <a:ext cx="48" cy="75"/>
            </a:xfrm>
            <a:custGeom>
              <a:avLst/>
              <a:gdLst>
                <a:gd name="T0" fmla="*/ 44 w 48"/>
                <a:gd name="T1" fmla="*/ 3 h 75"/>
                <a:gd name="T2" fmla="*/ 43 w 48"/>
                <a:gd name="T3" fmla="*/ 1 h 75"/>
                <a:gd name="T4" fmla="*/ 41 w 48"/>
                <a:gd name="T5" fmla="*/ 1 h 75"/>
                <a:gd name="T6" fmla="*/ 39 w 48"/>
                <a:gd name="T7" fmla="*/ 1 h 75"/>
                <a:gd name="T8" fmla="*/ 38 w 48"/>
                <a:gd name="T9" fmla="*/ 0 h 75"/>
                <a:gd name="T10" fmla="*/ 42 w 48"/>
                <a:gd name="T11" fmla="*/ 8 h 75"/>
                <a:gd name="T12" fmla="*/ 43 w 48"/>
                <a:gd name="T13" fmla="*/ 16 h 75"/>
                <a:gd name="T14" fmla="*/ 43 w 48"/>
                <a:gd name="T15" fmla="*/ 25 h 75"/>
                <a:gd name="T16" fmla="*/ 41 w 48"/>
                <a:gd name="T17" fmla="*/ 33 h 75"/>
                <a:gd name="T18" fmla="*/ 36 w 48"/>
                <a:gd name="T19" fmla="*/ 42 h 75"/>
                <a:gd name="T20" fmla="*/ 29 w 48"/>
                <a:gd name="T21" fmla="*/ 49 h 75"/>
                <a:gd name="T22" fmla="*/ 20 w 48"/>
                <a:gd name="T23" fmla="*/ 56 h 75"/>
                <a:gd name="T24" fmla="*/ 7 w 48"/>
                <a:gd name="T25" fmla="*/ 62 h 75"/>
                <a:gd name="T26" fmla="*/ 0 w 48"/>
                <a:gd name="T27" fmla="*/ 66 h 75"/>
                <a:gd name="T28" fmla="*/ 4 w 48"/>
                <a:gd name="T29" fmla="*/ 71 h 75"/>
                <a:gd name="T30" fmla="*/ 9 w 48"/>
                <a:gd name="T31" fmla="*/ 74 h 75"/>
                <a:gd name="T32" fmla="*/ 13 w 48"/>
                <a:gd name="T33" fmla="*/ 75 h 75"/>
                <a:gd name="T34" fmla="*/ 13 w 48"/>
                <a:gd name="T35" fmla="*/ 74 h 75"/>
                <a:gd name="T36" fmla="*/ 14 w 48"/>
                <a:gd name="T37" fmla="*/ 71 h 75"/>
                <a:gd name="T38" fmla="*/ 16 w 48"/>
                <a:gd name="T39" fmla="*/ 67 h 75"/>
                <a:gd name="T40" fmla="*/ 19 w 48"/>
                <a:gd name="T41" fmla="*/ 64 h 75"/>
                <a:gd name="T42" fmla="*/ 23 w 48"/>
                <a:gd name="T43" fmla="*/ 62 h 75"/>
                <a:gd name="T44" fmla="*/ 28 w 48"/>
                <a:gd name="T45" fmla="*/ 58 h 75"/>
                <a:gd name="T46" fmla="*/ 34 w 48"/>
                <a:gd name="T47" fmla="*/ 54 h 75"/>
                <a:gd name="T48" fmla="*/ 41 w 48"/>
                <a:gd name="T49" fmla="*/ 46 h 75"/>
                <a:gd name="T50" fmla="*/ 45 w 48"/>
                <a:gd name="T51" fmla="*/ 38 h 75"/>
                <a:gd name="T52" fmla="*/ 48 w 48"/>
                <a:gd name="T53" fmla="*/ 28 h 75"/>
                <a:gd name="T54" fmla="*/ 48 w 48"/>
                <a:gd name="T55" fmla="*/ 16 h 75"/>
                <a:gd name="T56" fmla="*/ 44 w 48"/>
                <a:gd name="T57" fmla="*/ 3 h 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8"/>
                <a:gd name="T88" fmla="*/ 0 h 75"/>
                <a:gd name="T89" fmla="*/ 48 w 48"/>
                <a:gd name="T90" fmla="*/ 75 h 7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8" h="75">
                  <a:moveTo>
                    <a:pt x="44" y="3"/>
                  </a:moveTo>
                  <a:lnTo>
                    <a:pt x="43" y="1"/>
                  </a:lnTo>
                  <a:lnTo>
                    <a:pt x="41" y="1"/>
                  </a:lnTo>
                  <a:lnTo>
                    <a:pt x="39" y="1"/>
                  </a:lnTo>
                  <a:lnTo>
                    <a:pt x="38" y="0"/>
                  </a:lnTo>
                  <a:lnTo>
                    <a:pt x="42" y="8"/>
                  </a:lnTo>
                  <a:lnTo>
                    <a:pt x="43" y="16"/>
                  </a:lnTo>
                  <a:lnTo>
                    <a:pt x="43" y="25"/>
                  </a:lnTo>
                  <a:lnTo>
                    <a:pt x="41" y="33"/>
                  </a:lnTo>
                  <a:lnTo>
                    <a:pt x="36" y="42"/>
                  </a:lnTo>
                  <a:lnTo>
                    <a:pt x="29" y="49"/>
                  </a:lnTo>
                  <a:lnTo>
                    <a:pt x="20" y="56"/>
                  </a:lnTo>
                  <a:lnTo>
                    <a:pt x="7" y="62"/>
                  </a:lnTo>
                  <a:lnTo>
                    <a:pt x="0" y="66"/>
                  </a:lnTo>
                  <a:lnTo>
                    <a:pt x="4" y="71"/>
                  </a:lnTo>
                  <a:lnTo>
                    <a:pt x="9" y="74"/>
                  </a:lnTo>
                  <a:lnTo>
                    <a:pt x="13" y="75"/>
                  </a:lnTo>
                  <a:lnTo>
                    <a:pt x="13" y="74"/>
                  </a:lnTo>
                  <a:lnTo>
                    <a:pt x="14" y="71"/>
                  </a:lnTo>
                  <a:lnTo>
                    <a:pt x="16" y="67"/>
                  </a:lnTo>
                  <a:lnTo>
                    <a:pt x="19" y="64"/>
                  </a:lnTo>
                  <a:lnTo>
                    <a:pt x="23" y="62"/>
                  </a:lnTo>
                  <a:lnTo>
                    <a:pt x="28" y="58"/>
                  </a:lnTo>
                  <a:lnTo>
                    <a:pt x="34" y="54"/>
                  </a:lnTo>
                  <a:lnTo>
                    <a:pt x="41" y="46"/>
                  </a:lnTo>
                  <a:lnTo>
                    <a:pt x="45" y="38"/>
                  </a:lnTo>
                  <a:lnTo>
                    <a:pt x="48" y="28"/>
                  </a:lnTo>
                  <a:lnTo>
                    <a:pt x="48" y="16"/>
                  </a:lnTo>
                  <a:lnTo>
                    <a:pt x="44" y="3"/>
                  </a:lnTo>
                  <a:close/>
                </a:path>
              </a:pathLst>
            </a:custGeom>
            <a:solidFill>
              <a:srgbClr val="7F3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0" name="Freeform 159">
              <a:extLst>
                <a:ext uri="{FF2B5EF4-FFF2-40B4-BE49-F238E27FC236}">
                  <a16:creationId xmlns:a16="http://schemas.microsoft.com/office/drawing/2014/main" id="{D926FD6C-9C2D-A886-4B5D-804B0D4C9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7" y="1155"/>
              <a:ext cx="61" cy="32"/>
            </a:xfrm>
            <a:custGeom>
              <a:avLst/>
              <a:gdLst>
                <a:gd name="T0" fmla="*/ 51 w 61"/>
                <a:gd name="T1" fmla="*/ 13 h 32"/>
                <a:gd name="T2" fmla="*/ 49 w 61"/>
                <a:gd name="T3" fmla="*/ 10 h 32"/>
                <a:gd name="T4" fmla="*/ 46 w 61"/>
                <a:gd name="T5" fmla="*/ 8 h 32"/>
                <a:gd name="T6" fmla="*/ 41 w 61"/>
                <a:gd name="T7" fmla="*/ 5 h 32"/>
                <a:gd name="T8" fmla="*/ 34 w 61"/>
                <a:gd name="T9" fmla="*/ 3 h 32"/>
                <a:gd name="T10" fmla="*/ 28 w 61"/>
                <a:gd name="T11" fmla="*/ 0 h 32"/>
                <a:gd name="T12" fmla="*/ 19 w 61"/>
                <a:gd name="T13" fmla="*/ 0 h 32"/>
                <a:gd name="T14" fmla="*/ 10 w 61"/>
                <a:gd name="T15" fmla="*/ 1 h 32"/>
                <a:gd name="T16" fmla="*/ 0 w 61"/>
                <a:gd name="T17" fmla="*/ 6 h 32"/>
                <a:gd name="T18" fmla="*/ 1 w 61"/>
                <a:gd name="T19" fmla="*/ 6 h 32"/>
                <a:gd name="T20" fmla="*/ 5 w 61"/>
                <a:gd name="T21" fmla="*/ 5 h 32"/>
                <a:gd name="T22" fmla="*/ 11 w 61"/>
                <a:gd name="T23" fmla="*/ 4 h 32"/>
                <a:gd name="T24" fmla="*/ 18 w 61"/>
                <a:gd name="T25" fmla="*/ 4 h 32"/>
                <a:gd name="T26" fmla="*/ 26 w 61"/>
                <a:gd name="T27" fmla="*/ 4 h 32"/>
                <a:gd name="T28" fmla="*/ 33 w 61"/>
                <a:gd name="T29" fmla="*/ 6 h 32"/>
                <a:gd name="T30" fmla="*/ 41 w 61"/>
                <a:gd name="T31" fmla="*/ 10 h 32"/>
                <a:gd name="T32" fmla="*/ 48 w 61"/>
                <a:gd name="T33" fmla="*/ 17 h 32"/>
                <a:gd name="T34" fmla="*/ 50 w 61"/>
                <a:gd name="T35" fmla="*/ 19 h 32"/>
                <a:gd name="T36" fmla="*/ 52 w 61"/>
                <a:gd name="T37" fmla="*/ 23 h 32"/>
                <a:gd name="T38" fmla="*/ 53 w 61"/>
                <a:gd name="T39" fmla="*/ 26 h 32"/>
                <a:gd name="T40" fmla="*/ 56 w 61"/>
                <a:gd name="T41" fmla="*/ 30 h 32"/>
                <a:gd name="T42" fmla="*/ 57 w 61"/>
                <a:gd name="T43" fmla="*/ 32 h 32"/>
                <a:gd name="T44" fmla="*/ 58 w 61"/>
                <a:gd name="T45" fmla="*/ 32 h 32"/>
                <a:gd name="T46" fmla="*/ 60 w 61"/>
                <a:gd name="T47" fmla="*/ 32 h 32"/>
                <a:gd name="T48" fmla="*/ 61 w 61"/>
                <a:gd name="T49" fmla="*/ 29 h 32"/>
                <a:gd name="T50" fmla="*/ 59 w 61"/>
                <a:gd name="T51" fmla="*/ 25 h 32"/>
                <a:gd name="T52" fmla="*/ 57 w 61"/>
                <a:gd name="T53" fmla="*/ 20 h 32"/>
                <a:gd name="T54" fmla="*/ 55 w 61"/>
                <a:gd name="T55" fmla="*/ 17 h 32"/>
                <a:gd name="T56" fmla="*/ 51 w 61"/>
                <a:gd name="T57" fmla="*/ 13 h 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1"/>
                <a:gd name="T88" fmla="*/ 0 h 32"/>
                <a:gd name="T89" fmla="*/ 61 w 61"/>
                <a:gd name="T90" fmla="*/ 32 h 3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1" h="32">
                  <a:moveTo>
                    <a:pt x="51" y="13"/>
                  </a:moveTo>
                  <a:lnTo>
                    <a:pt x="49" y="10"/>
                  </a:lnTo>
                  <a:lnTo>
                    <a:pt x="46" y="8"/>
                  </a:lnTo>
                  <a:lnTo>
                    <a:pt x="41" y="5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0" y="6"/>
                  </a:lnTo>
                  <a:lnTo>
                    <a:pt x="1" y="6"/>
                  </a:lnTo>
                  <a:lnTo>
                    <a:pt x="5" y="5"/>
                  </a:lnTo>
                  <a:lnTo>
                    <a:pt x="11" y="4"/>
                  </a:lnTo>
                  <a:lnTo>
                    <a:pt x="18" y="4"/>
                  </a:lnTo>
                  <a:lnTo>
                    <a:pt x="26" y="4"/>
                  </a:lnTo>
                  <a:lnTo>
                    <a:pt x="33" y="6"/>
                  </a:lnTo>
                  <a:lnTo>
                    <a:pt x="41" y="10"/>
                  </a:lnTo>
                  <a:lnTo>
                    <a:pt x="48" y="17"/>
                  </a:lnTo>
                  <a:lnTo>
                    <a:pt x="50" y="19"/>
                  </a:lnTo>
                  <a:lnTo>
                    <a:pt x="52" y="23"/>
                  </a:lnTo>
                  <a:lnTo>
                    <a:pt x="53" y="26"/>
                  </a:lnTo>
                  <a:lnTo>
                    <a:pt x="56" y="30"/>
                  </a:lnTo>
                  <a:lnTo>
                    <a:pt x="57" y="32"/>
                  </a:lnTo>
                  <a:lnTo>
                    <a:pt x="58" y="32"/>
                  </a:lnTo>
                  <a:lnTo>
                    <a:pt x="60" y="32"/>
                  </a:lnTo>
                  <a:lnTo>
                    <a:pt x="61" y="29"/>
                  </a:lnTo>
                  <a:lnTo>
                    <a:pt x="59" y="25"/>
                  </a:lnTo>
                  <a:lnTo>
                    <a:pt x="57" y="20"/>
                  </a:lnTo>
                  <a:lnTo>
                    <a:pt x="55" y="17"/>
                  </a:lnTo>
                  <a:lnTo>
                    <a:pt x="51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1" name="Freeform 160">
              <a:extLst>
                <a:ext uri="{FF2B5EF4-FFF2-40B4-BE49-F238E27FC236}">
                  <a16:creationId xmlns:a16="http://schemas.microsoft.com/office/drawing/2014/main" id="{4EF68268-C866-AFD8-67AF-B990A4664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5" y="1183"/>
              <a:ext cx="66" cy="27"/>
            </a:xfrm>
            <a:custGeom>
              <a:avLst/>
              <a:gdLst>
                <a:gd name="T0" fmla="*/ 18 w 66"/>
                <a:gd name="T1" fmla="*/ 0 h 27"/>
                <a:gd name="T2" fmla="*/ 21 w 66"/>
                <a:gd name="T3" fmla="*/ 0 h 27"/>
                <a:gd name="T4" fmla="*/ 26 w 66"/>
                <a:gd name="T5" fmla="*/ 0 h 27"/>
                <a:gd name="T6" fmla="*/ 32 w 66"/>
                <a:gd name="T7" fmla="*/ 1 h 27"/>
                <a:gd name="T8" fmla="*/ 39 w 66"/>
                <a:gd name="T9" fmla="*/ 2 h 27"/>
                <a:gd name="T10" fmla="*/ 46 w 66"/>
                <a:gd name="T11" fmla="*/ 6 h 27"/>
                <a:gd name="T12" fmla="*/ 54 w 66"/>
                <a:gd name="T13" fmla="*/ 11 h 27"/>
                <a:gd name="T14" fmla="*/ 60 w 66"/>
                <a:gd name="T15" fmla="*/ 18 h 27"/>
                <a:gd name="T16" fmla="*/ 66 w 66"/>
                <a:gd name="T17" fmla="*/ 27 h 27"/>
                <a:gd name="T18" fmla="*/ 65 w 66"/>
                <a:gd name="T19" fmla="*/ 26 h 27"/>
                <a:gd name="T20" fmla="*/ 63 w 66"/>
                <a:gd name="T21" fmla="*/ 23 h 27"/>
                <a:gd name="T22" fmla="*/ 58 w 66"/>
                <a:gd name="T23" fmla="*/ 18 h 27"/>
                <a:gd name="T24" fmla="*/ 51 w 66"/>
                <a:gd name="T25" fmla="*/ 14 h 27"/>
                <a:gd name="T26" fmla="*/ 45 w 66"/>
                <a:gd name="T27" fmla="*/ 9 h 27"/>
                <a:gd name="T28" fmla="*/ 37 w 66"/>
                <a:gd name="T29" fmla="*/ 6 h 27"/>
                <a:gd name="T30" fmla="*/ 28 w 66"/>
                <a:gd name="T31" fmla="*/ 4 h 27"/>
                <a:gd name="T32" fmla="*/ 19 w 66"/>
                <a:gd name="T33" fmla="*/ 5 h 27"/>
                <a:gd name="T34" fmla="*/ 15 w 66"/>
                <a:gd name="T35" fmla="*/ 6 h 27"/>
                <a:gd name="T36" fmla="*/ 11 w 66"/>
                <a:gd name="T37" fmla="*/ 7 h 27"/>
                <a:gd name="T38" fmla="*/ 8 w 66"/>
                <a:gd name="T39" fmla="*/ 9 h 27"/>
                <a:gd name="T40" fmla="*/ 5 w 66"/>
                <a:gd name="T41" fmla="*/ 11 h 27"/>
                <a:gd name="T42" fmla="*/ 2 w 66"/>
                <a:gd name="T43" fmla="*/ 13 h 27"/>
                <a:gd name="T44" fmla="*/ 1 w 66"/>
                <a:gd name="T45" fmla="*/ 11 h 27"/>
                <a:gd name="T46" fmla="*/ 0 w 66"/>
                <a:gd name="T47" fmla="*/ 10 h 27"/>
                <a:gd name="T48" fmla="*/ 0 w 66"/>
                <a:gd name="T49" fmla="*/ 8 h 27"/>
                <a:gd name="T50" fmla="*/ 5 w 66"/>
                <a:gd name="T51" fmla="*/ 5 h 27"/>
                <a:gd name="T52" fmla="*/ 9 w 66"/>
                <a:gd name="T53" fmla="*/ 2 h 27"/>
                <a:gd name="T54" fmla="*/ 13 w 66"/>
                <a:gd name="T55" fmla="*/ 1 h 27"/>
                <a:gd name="T56" fmla="*/ 18 w 66"/>
                <a:gd name="T57" fmla="*/ 0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6"/>
                <a:gd name="T88" fmla="*/ 0 h 27"/>
                <a:gd name="T89" fmla="*/ 66 w 66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6" h="27">
                  <a:moveTo>
                    <a:pt x="18" y="0"/>
                  </a:move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9" y="2"/>
                  </a:lnTo>
                  <a:lnTo>
                    <a:pt x="46" y="6"/>
                  </a:lnTo>
                  <a:lnTo>
                    <a:pt x="54" y="11"/>
                  </a:lnTo>
                  <a:lnTo>
                    <a:pt x="60" y="18"/>
                  </a:lnTo>
                  <a:lnTo>
                    <a:pt x="66" y="27"/>
                  </a:lnTo>
                  <a:lnTo>
                    <a:pt x="65" y="26"/>
                  </a:lnTo>
                  <a:lnTo>
                    <a:pt x="63" y="23"/>
                  </a:lnTo>
                  <a:lnTo>
                    <a:pt x="58" y="18"/>
                  </a:lnTo>
                  <a:lnTo>
                    <a:pt x="51" y="14"/>
                  </a:lnTo>
                  <a:lnTo>
                    <a:pt x="45" y="9"/>
                  </a:lnTo>
                  <a:lnTo>
                    <a:pt x="37" y="6"/>
                  </a:lnTo>
                  <a:lnTo>
                    <a:pt x="28" y="4"/>
                  </a:lnTo>
                  <a:lnTo>
                    <a:pt x="19" y="5"/>
                  </a:lnTo>
                  <a:lnTo>
                    <a:pt x="15" y="6"/>
                  </a:lnTo>
                  <a:lnTo>
                    <a:pt x="11" y="7"/>
                  </a:lnTo>
                  <a:lnTo>
                    <a:pt x="8" y="9"/>
                  </a:lnTo>
                  <a:lnTo>
                    <a:pt x="5" y="11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5" y="5"/>
                  </a:lnTo>
                  <a:lnTo>
                    <a:pt x="9" y="2"/>
                  </a:lnTo>
                  <a:lnTo>
                    <a:pt x="13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2" name="Freeform 161">
              <a:extLst>
                <a:ext uri="{FF2B5EF4-FFF2-40B4-BE49-F238E27FC236}">
                  <a16:creationId xmlns:a16="http://schemas.microsoft.com/office/drawing/2014/main" id="{565063CB-A93D-C2E3-A24F-B82F53E2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2" y="1177"/>
              <a:ext cx="55" cy="31"/>
            </a:xfrm>
            <a:custGeom>
              <a:avLst/>
              <a:gdLst>
                <a:gd name="T0" fmla="*/ 32 w 55"/>
                <a:gd name="T1" fmla="*/ 15 h 31"/>
                <a:gd name="T2" fmla="*/ 44 w 55"/>
                <a:gd name="T3" fmla="*/ 22 h 31"/>
                <a:gd name="T4" fmla="*/ 52 w 55"/>
                <a:gd name="T5" fmla="*/ 26 h 31"/>
                <a:gd name="T6" fmla="*/ 54 w 55"/>
                <a:gd name="T7" fmla="*/ 30 h 31"/>
                <a:gd name="T8" fmla="*/ 55 w 55"/>
                <a:gd name="T9" fmla="*/ 31 h 31"/>
                <a:gd name="T10" fmla="*/ 55 w 55"/>
                <a:gd name="T11" fmla="*/ 29 h 31"/>
                <a:gd name="T12" fmla="*/ 53 w 55"/>
                <a:gd name="T13" fmla="*/ 24 h 31"/>
                <a:gd name="T14" fmla="*/ 50 w 55"/>
                <a:gd name="T15" fmla="*/ 16 h 31"/>
                <a:gd name="T16" fmla="*/ 45 w 55"/>
                <a:gd name="T17" fmla="*/ 10 h 31"/>
                <a:gd name="T18" fmla="*/ 37 w 55"/>
                <a:gd name="T19" fmla="*/ 3 h 31"/>
                <a:gd name="T20" fmla="*/ 28 w 55"/>
                <a:gd name="T21" fmla="*/ 0 h 31"/>
                <a:gd name="T22" fmla="*/ 16 w 55"/>
                <a:gd name="T23" fmla="*/ 0 h 31"/>
                <a:gd name="T24" fmla="*/ 0 w 55"/>
                <a:gd name="T25" fmla="*/ 4 h 31"/>
                <a:gd name="T26" fmla="*/ 3 w 55"/>
                <a:gd name="T27" fmla="*/ 4 h 31"/>
                <a:gd name="T28" fmla="*/ 8 w 55"/>
                <a:gd name="T29" fmla="*/ 6 h 31"/>
                <a:gd name="T30" fmla="*/ 17 w 55"/>
                <a:gd name="T31" fmla="*/ 10 h 31"/>
                <a:gd name="T32" fmla="*/ 32 w 55"/>
                <a:gd name="T33" fmla="*/ 15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31"/>
                <a:gd name="T53" fmla="*/ 55 w 5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31">
                  <a:moveTo>
                    <a:pt x="32" y="15"/>
                  </a:moveTo>
                  <a:lnTo>
                    <a:pt x="44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1"/>
                  </a:lnTo>
                  <a:lnTo>
                    <a:pt x="55" y="29"/>
                  </a:lnTo>
                  <a:lnTo>
                    <a:pt x="53" y="24"/>
                  </a:lnTo>
                  <a:lnTo>
                    <a:pt x="50" y="16"/>
                  </a:lnTo>
                  <a:lnTo>
                    <a:pt x="45" y="10"/>
                  </a:lnTo>
                  <a:lnTo>
                    <a:pt x="37" y="3"/>
                  </a:lnTo>
                  <a:lnTo>
                    <a:pt x="28" y="0"/>
                  </a:lnTo>
                  <a:lnTo>
                    <a:pt x="16" y="0"/>
                  </a:lnTo>
                  <a:lnTo>
                    <a:pt x="0" y="4"/>
                  </a:lnTo>
                  <a:lnTo>
                    <a:pt x="3" y="4"/>
                  </a:lnTo>
                  <a:lnTo>
                    <a:pt x="8" y="6"/>
                  </a:lnTo>
                  <a:lnTo>
                    <a:pt x="17" y="10"/>
                  </a:lnTo>
                  <a:lnTo>
                    <a:pt x="32" y="15"/>
                  </a:lnTo>
                  <a:close/>
                </a:path>
              </a:pathLst>
            </a:custGeom>
            <a:solidFill>
              <a:srgbClr val="7F3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3" name="Freeform 162">
              <a:extLst>
                <a:ext uri="{FF2B5EF4-FFF2-40B4-BE49-F238E27FC236}">
                  <a16:creationId xmlns:a16="http://schemas.microsoft.com/office/drawing/2014/main" id="{7981F251-79E6-6802-6015-02FE8EEDD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" y="1174"/>
              <a:ext cx="57" cy="34"/>
            </a:xfrm>
            <a:custGeom>
              <a:avLst/>
              <a:gdLst>
                <a:gd name="T0" fmla="*/ 57 w 57"/>
                <a:gd name="T1" fmla="*/ 34 h 34"/>
                <a:gd name="T2" fmla="*/ 57 w 57"/>
                <a:gd name="T3" fmla="*/ 33 h 34"/>
                <a:gd name="T4" fmla="*/ 56 w 57"/>
                <a:gd name="T5" fmla="*/ 30 h 34"/>
                <a:gd name="T6" fmla="*/ 54 w 57"/>
                <a:gd name="T7" fmla="*/ 26 h 34"/>
                <a:gd name="T8" fmla="*/ 49 w 57"/>
                <a:gd name="T9" fmla="*/ 22 h 34"/>
                <a:gd name="T10" fmla="*/ 44 w 57"/>
                <a:gd name="T11" fmla="*/ 17 h 34"/>
                <a:gd name="T12" fmla="*/ 36 w 57"/>
                <a:gd name="T13" fmla="*/ 14 h 34"/>
                <a:gd name="T14" fmla="*/ 26 w 57"/>
                <a:gd name="T15" fmla="*/ 10 h 34"/>
                <a:gd name="T16" fmla="*/ 14 w 57"/>
                <a:gd name="T17" fmla="*/ 9 h 34"/>
                <a:gd name="T18" fmla="*/ 6 w 57"/>
                <a:gd name="T19" fmla="*/ 8 h 34"/>
                <a:gd name="T20" fmla="*/ 2 w 57"/>
                <a:gd name="T21" fmla="*/ 5 h 34"/>
                <a:gd name="T22" fmla="*/ 0 w 57"/>
                <a:gd name="T23" fmla="*/ 1 h 34"/>
                <a:gd name="T24" fmla="*/ 0 w 57"/>
                <a:gd name="T25" fmla="*/ 0 h 34"/>
                <a:gd name="T26" fmla="*/ 0 w 57"/>
                <a:gd name="T27" fmla="*/ 3 h 34"/>
                <a:gd name="T28" fmla="*/ 0 w 57"/>
                <a:gd name="T29" fmla="*/ 9 h 34"/>
                <a:gd name="T30" fmla="*/ 4 w 57"/>
                <a:gd name="T31" fmla="*/ 15 h 34"/>
                <a:gd name="T32" fmla="*/ 11 w 57"/>
                <a:gd name="T33" fmla="*/ 16 h 34"/>
                <a:gd name="T34" fmla="*/ 19 w 57"/>
                <a:gd name="T35" fmla="*/ 16 h 34"/>
                <a:gd name="T36" fmla="*/ 27 w 57"/>
                <a:gd name="T37" fmla="*/ 17 h 34"/>
                <a:gd name="T38" fmla="*/ 35 w 57"/>
                <a:gd name="T39" fmla="*/ 19 h 34"/>
                <a:gd name="T40" fmla="*/ 43 w 57"/>
                <a:gd name="T41" fmla="*/ 23 h 34"/>
                <a:gd name="T42" fmla="*/ 48 w 57"/>
                <a:gd name="T43" fmla="*/ 27 h 34"/>
                <a:gd name="T44" fmla="*/ 53 w 57"/>
                <a:gd name="T45" fmla="*/ 30 h 34"/>
                <a:gd name="T46" fmla="*/ 56 w 57"/>
                <a:gd name="T47" fmla="*/ 33 h 34"/>
                <a:gd name="T48" fmla="*/ 57 w 57"/>
                <a:gd name="T49" fmla="*/ 34 h 3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7"/>
                <a:gd name="T76" fmla="*/ 0 h 34"/>
                <a:gd name="T77" fmla="*/ 57 w 57"/>
                <a:gd name="T78" fmla="*/ 34 h 3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7" h="34">
                  <a:moveTo>
                    <a:pt x="57" y="34"/>
                  </a:moveTo>
                  <a:lnTo>
                    <a:pt x="57" y="33"/>
                  </a:lnTo>
                  <a:lnTo>
                    <a:pt x="56" y="30"/>
                  </a:lnTo>
                  <a:lnTo>
                    <a:pt x="54" y="26"/>
                  </a:lnTo>
                  <a:lnTo>
                    <a:pt x="49" y="22"/>
                  </a:lnTo>
                  <a:lnTo>
                    <a:pt x="44" y="17"/>
                  </a:lnTo>
                  <a:lnTo>
                    <a:pt x="36" y="14"/>
                  </a:lnTo>
                  <a:lnTo>
                    <a:pt x="26" y="10"/>
                  </a:lnTo>
                  <a:lnTo>
                    <a:pt x="14" y="9"/>
                  </a:lnTo>
                  <a:lnTo>
                    <a:pt x="6" y="8"/>
                  </a:lnTo>
                  <a:lnTo>
                    <a:pt x="2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9"/>
                  </a:lnTo>
                  <a:lnTo>
                    <a:pt x="4" y="15"/>
                  </a:lnTo>
                  <a:lnTo>
                    <a:pt x="11" y="16"/>
                  </a:lnTo>
                  <a:lnTo>
                    <a:pt x="19" y="16"/>
                  </a:lnTo>
                  <a:lnTo>
                    <a:pt x="27" y="17"/>
                  </a:lnTo>
                  <a:lnTo>
                    <a:pt x="35" y="19"/>
                  </a:lnTo>
                  <a:lnTo>
                    <a:pt x="43" y="23"/>
                  </a:lnTo>
                  <a:lnTo>
                    <a:pt x="48" y="27"/>
                  </a:lnTo>
                  <a:lnTo>
                    <a:pt x="53" y="30"/>
                  </a:lnTo>
                  <a:lnTo>
                    <a:pt x="56" y="33"/>
                  </a:lnTo>
                  <a:lnTo>
                    <a:pt x="57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4" name="Freeform 163">
              <a:extLst>
                <a:ext uri="{FF2B5EF4-FFF2-40B4-BE49-F238E27FC236}">
                  <a16:creationId xmlns:a16="http://schemas.microsoft.com/office/drawing/2014/main" id="{CAD97112-7B6E-5EDF-1824-F9E80FE25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7" y="1202"/>
              <a:ext cx="63" cy="20"/>
            </a:xfrm>
            <a:custGeom>
              <a:avLst/>
              <a:gdLst>
                <a:gd name="T0" fmla="*/ 29 w 63"/>
                <a:gd name="T1" fmla="*/ 15 h 20"/>
                <a:gd name="T2" fmla="*/ 15 w 63"/>
                <a:gd name="T3" fmla="*/ 14 h 20"/>
                <a:gd name="T4" fmla="*/ 6 w 63"/>
                <a:gd name="T5" fmla="*/ 14 h 20"/>
                <a:gd name="T6" fmla="*/ 1 w 63"/>
                <a:gd name="T7" fmla="*/ 15 h 20"/>
                <a:gd name="T8" fmla="*/ 0 w 63"/>
                <a:gd name="T9" fmla="*/ 16 h 20"/>
                <a:gd name="T10" fmla="*/ 1 w 63"/>
                <a:gd name="T11" fmla="*/ 15 h 20"/>
                <a:gd name="T12" fmla="*/ 6 w 63"/>
                <a:gd name="T13" fmla="*/ 10 h 20"/>
                <a:gd name="T14" fmla="*/ 13 w 63"/>
                <a:gd name="T15" fmla="*/ 7 h 20"/>
                <a:gd name="T16" fmla="*/ 21 w 63"/>
                <a:gd name="T17" fmla="*/ 2 h 20"/>
                <a:gd name="T18" fmla="*/ 30 w 63"/>
                <a:gd name="T19" fmla="*/ 0 h 20"/>
                <a:gd name="T20" fmla="*/ 42 w 63"/>
                <a:gd name="T21" fmla="*/ 2 h 20"/>
                <a:gd name="T22" fmla="*/ 52 w 63"/>
                <a:gd name="T23" fmla="*/ 8 h 20"/>
                <a:gd name="T24" fmla="*/ 63 w 63"/>
                <a:gd name="T25" fmla="*/ 20 h 20"/>
                <a:gd name="T26" fmla="*/ 63 w 63"/>
                <a:gd name="T27" fmla="*/ 20 h 20"/>
                <a:gd name="T28" fmla="*/ 61 w 63"/>
                <a:gd name="T29" fmla="*/ 20 h 20"/>
                <a:gd name="T30" fmla="*/ 58 w 63"/>
                <a:gd name="T31" fmla="*/ 19 h 20"/>
                <a:gd name="T32" fmla="*/ 55 w 63"/>
                <a:gd name="T33" fmla="*/ 19 h 20"/>
                <a:gd name="T34" fmla="*/ 50 w 63"/>
                <a:gd name="T35" fmla="*/ 18 h 20"/>
                <a:gd name="T36" fmla="*/ 45 w 63"/>
                <a:gd name="T37" fmla="*/ 17 h 20"/>
                <a:gd name="T38" fmla="*/ 37 w 63"/>
                <a:gd name="T39" fmla="*/ 16 h 20"/>
                <a:gd name="T40" fmla="*/ 29 w 63"/>
                <a:gd name="T41" fmla="*/ 15 h 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3"/>
                <a:gd name="T64" fmla="*/ 0 h 20"/>
                <a:gd name="T65" fmla="*/ 63 w 63"/>
                <a:gd name="T66" fmla="*/ 20 h 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3" h="20">
                  <a:moveTo>
                    <a:pt x="29" y="15"/>
                  </a:moveTo>
                  <a:lnTo>
                    <a:pt x="15" y="14"/>
                  </a:lnTo>
                  <a:lnTo>
                    <a:pt x="6" y="14"/>
                  </a:lnTo>
                  <a:lnTo>
                    <a:pt x="1" y="15"/>
                  </a:lnTo>
                  <a:lnTo>
                    <a:pt x="0" y="16"/>
                  </a:lnTo>
                  <a:lnTo>
                    <a:pt x="1" y="15"/>
                  </a:lnTo>
                  <a:lnTo>
                    <a:pt x="6" y="10"/>
                  </a:lnTo>
                  <a:lnTo>
                    <a:pt x="13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63" y="20"/>
                  </a:lnTo>
                  <a:lnTo>
                    <a:pt x="61" y="20"/>
                  </a:lnTo>
                  <a:lnTo>
                    <a:pt x="58" y="19"/>
                  </a:lnTo>
                  <a:lnTo>
                    <a:pt x="55" y="19"/>
                  </a:lnTo>
                  <a:lnTo>
                    <a:pt x="50" y="18"/>
                  </a:lnTo>
                  <a:lnTo>
                    <a:pt x="45" y="17"/>
                  </a:lnTo>
                  <a:lnTo>
                    <a:pt x="37" y="16"/>
                  </a:lnTo>
                  <a:lnTo>
                    <a:pt x="29" y="15"/>
                  </a:lnTo>
                  <a:close/>
                </a:path>
              </a:pathLst>
            </a:custGeom>
            <a:solidFill>
              <a:srgbClr val="7F3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5" name="Freeform 164">
              <a:extLst>
                <a:ext uri="{FF2B5EF4-FFF2-40B4-BE49-F238E27FC236}">
                  <a16:creationId xmlns:a16="http://schemas.microsoft.com/office/drawing/2014/main" id="{FDDAFEBB-85C3-69C5-92D2-D6DFCE49F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7" y="1211"/>
              <a:ext cx="67" cy="18"/>
            </a:xfrm>
            <a:custGeom>
              <a:avLst/>
              <a:gdLst>
                <a:gd name="T0" fmla="*/ 0 w 67"/>
                <a:gd name="T1" fmla="*/ 7 h 18"/>
                <a:gd name="T2" fmla="*/ 1 w 67"/>
                <a:gd name="T3" fmla="*/ 6 h 18"/>
                <a:gd name="T4" fmla="*/ 4 w 67"/>
                <a:gd name="T5" fmla="*/ 5 h 18"/>
                <a:gd name="T6" fmla="*/ 8 w 67"/>
                <a:gd name="T7" fmla="*/ 4 h 18"/>
                <a:gd name="T8" fmla="*/ 14 w 67"/>
                <a:gd name="T9" fmla="*/ 1 h 18"/>
                <a:gd name="T10" fmla="*/ 20 w 67"/>
                <a:gd name="T11" fmla="*/ 0 h 18"/>
                <a:gd name="T12" fmla="*/ 29 w 67"/>
                <a:gd name="T13" fmla="*/ 1 h 18"/>
                <a:gd name="T14" fmla="*/ 39 w 67"/>
                <a:gd name="T15" fmla="*/ 2 h 18"/>
                <a:gd name="T16" fmla="*/ 50 w 67"/>
                <a:gd name="T17" fmla="*/ 7 h 18"/>
                <a:gd name="T18" fmla="*/ 58 w 67"/>
                <a:gd name="T19" fmla="*/ 9 h 18"/>
                <a:gd name="T20" fmla="*/ 63 w 67"/>
                <a:gd name="T21" fmla="*/ 9 h 18"/>
                <a:gd name="T22" fmla="*/ 66 w 67"/>
                <a:gd name="T23" fmla="*/ 9 h 18"/>
                <a:gd name="T24" fmla="*/ 67 w 67"/>
                <a:gd name="T25" fmla="*/ 9 h 18"/>
                <a:gd name="T26" fmla="*/ 66 w 67"/>
                <a:gd name="T27" fmla="*/ 11 h 18"/>
                <a:gd name="T28" fmla="*/ 64 w 67"/>
                <a:gd name="T29" fmla="*/ 16 h 18"/>
                <a:gd name="T30" fmla="*/ 58 w 67"/>
                <a:gd name="T31" fmla="*/ 18 h 18"/>
                <a:gd name="T32" fmla="*/ 49 w 67"/>
                <a:gd name="T33" fmla="*/ 15 h 18"/>
                <a:gd name="T34" fmla="*/ 42 w 67"/>
                <a:gd name="T35" fmla="*/ 9 h 18"/>
                <a:gd name="T36" fmla="*/ 34 w 67"/>
                <a:gd name="T37" fmla="*/ 7 h 18"/>
                <a:gd name="T38" fmla="*/ 26 w 67"/>
                <a:gd name="T39" fmla="*/ 5 h 18"/>
                <a:gd name="T40" fmla="*/ 18 w 67"/>
                <a:gd name="T41" fmla="*/ 5 h 18"/>
                <a:gd name="T42" fmla="*/ 10 w 67"/>
                <a:gd name="T43" fmla="*/ 5 h 18"/>
                <a:gd name="T44" fmla="*/ 5 w 67"/>
                <a:gd name="T45" fmla="*/ 6 h 18"/>
                <a:gd name="T46" fmla="*/ 1 w 67"/>
                <a:gd name="T47" fmla="*/ 7 h 18"/>
                <a:gd name="T48" fmla="*/ 0 w 67"/>
                <a:gd name="T49" fmla="*/ 7 h 1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7"/>
                <a:gd name="T76" fmla="*/ 0 h 18"/>
                <a:gd name="T77" fmla="*/ 67 w 67"/>
                <a:gd name="T78" fmla="*/ 18 h 1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7" h="18">
                  <a:moveTo>
                    <a:pt x="0" y="7"/>
                  </a:moveTo>
                  <a:lnTo>
                    <a:pt x="1" y="6"/>
                  </a:lnTo>
                  <a:lnTo>
                    <a:pt x="4" y="5"/>
                  </a:lnTo>
                  <a:lnTo>
                    <a:pt x="8" y="4"/>
                  </a:lnTo>
                  <a:lnTo>
                    <a:pt x="14" y="1"/>
                  </a:lnTo>
                  <a:lnTo>
                    <a:pt x="20" y="0"/>
                  </a:lnTo>
                  <a:lnTo>
                    <a:pt x="29" y="1"/>
                  </a:lnTo>
                  <a:lnTo>
                    <a:pt x="39" y="2"/>
                  </a:lnTo>
                  <a:lnTo>
                    <a:pt x="50" y="7"/>
                  </a:lnTo>
                  <a:lnTo>
                    <a:pt x="58" y="9"/>
                  </a:lnTo>
                  <a:lnTo>
                    <a:pt x="63" y="9"/>
                  </a:lnTo>
                  <a:lnTo>
                    <a:pt x="66" y="9"/>
                  </a:lnTo>
                  <a:lnTo>
                    <a:pt x="67" y="9"/>
                  </a:lnTo>
                  <a:lnTo>
                    <a:pt x="66" y="11"/>
                  </a:lnTo>
                  <a:lnTo>
                    <a:pt x="64" y="16"/>
                  </a:lnTo>
                  <a:lnTo>
                    <a:pt x="58" y="18"/>
                  </a:lnTo>
                  <a:lnTo>
                    <a:pt x="49" y="15"/>
                  </a:lnTo>
                  <a:lnTo>
                    <a:pt x="42" y="9"/>
                  </a:lnTo>
                  <a:lnTo>
                    <a:pt x="34" y="7"/>
                  </a:lnTo>
                  <a:lnTo>
                    <a:pt x="26" y="5"/>
                  </a:lnTo>
                  <a:lnTo>
                    <a:pt x="18" y="5"/>
                  </a:lnTo>
                  <a:lnTo>
                    <a:pt x="10" y="5"/>
                  </a:lnTo>
                  <a:lnTo>
                    <a:pt x="5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6" name="Freeform 165">
              <a:extLst>
                <a:ext uri="{FF2B5EF4-FFF2-40B4-BE49-F238E27FC236}">
                  <a16:creationId xmlns:a16="http://schemas.microsoft.com/office/drawing/2014/main" id="{67684943-BBA5-5ACC-3BEB-4B6C05C76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" y="1219"/>
              <a:ext cx="27" cy="41"/>
            </a:xfrm>
            <a:custGeom>
              <a:avLst/>
              <a:gdLst>
                <a:gd name="T0" fmla="*/ 10 w 27"/>
                <a:gd name="T1" fmla="*/ 6 h 41"/>
                <a:gd name="T2" fmla="*/ 14 w 27"/>
                <a:gd name="T3" fmla="*/ 3 h 41"/>
                <a:gd name="T4" fmla="*/ 21 w 27"/>
                <a:gd name="T5" fmla="*/ 0 h 41"/>
                <a:gd name="T6" fmla="*/ 26 w 27"/>
                <a:gd name="T7" fmla="*/ 0 h 41"/>
                <a:gd name="T8" fmla="*/ 27 w 27"/>
                <a:gd name="T9" fmla="*/ 9 h 41"/>
                <a:gd name="T10" fmla="*/ 23 w 27"/>
                <a:gd name="T11" fmla="*/ 23 h 41"/>
                <a:gd name="T12" fmla="*/ 15 w 27"/>
                <a:gd name="T13" fmla="*/ 36 h 41"/>
                <a:gd name="T14" fmla="*/ 7 w 27"/>
                <a:gd name="T15" fmla="*/ 41 h 41"/>
                <a:gd name="T16" fmla="*/ 2 w 27"/>
                <a:gd name="T17" fmla="*/ 36 h 41"/>
                <a:gd name="T18" fmla="*/ 0 w 27"/>
                <a:gd name="T19" fmla="*/ 25 h 41"/>
                <a:gd name="T20" fmla="*/ 4 w 27"/>
                <a:gd name="T21" fmla="*/ 14 h 41"/>
                <a:gd name="T22" fmla="*/ 8 w 27"/>
                <a:gd name="T23" fmla="*/ 8 h 41"/>
                <a:gd name="T24" fmla="*/ 10 w 27"/>
                <a:gd name="T25" fmla="*/ 6 h 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41"/>
                <a:gd name="T41" fmla="*/ 27 w 27"/>
                <a:gd name="T42" fmla="*/ 41 h 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41">
                  <a:moveTo>
                    <a:pt x="10" y="6"/>
                  </a:moveTo>
                  <a:lnTo>
                    <a:pt x="14" y="3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27" y="9"/>
                  </a:lnTo>
                  <a:lnTo>
                    <a:pt x="23" y="23"/>
                  </a:lnTo>
                  <a:lnTo>
                    <a:pt x="15" y="36"/>
                  </a:lnTo>
                  <a:lnTo>
                    <a:pt x="7" y="41"/>
                  </a:lnTo>
                  <a:lnTo>
                    <a:pt x="2" y="36"/>
                  </a:lnTo>
                  <a:lnTo>
                    <a:pt x="0" y="25"/>
                  </a:lnTo>
                  <a:lnTo>
                    <a:pt x="4" y="14"/>
                  </a:lnTo>
                  <a:lnTo>
                    <a:pt x="8" y="8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A36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7" name="Freeform 166">
              <a:extLst>
                <a:ext uri="{FF2B5EF4-FFF2-40B4-BE49-F238E27FC236}">
                  <a16:creationId xmlns:a16="http://schemas.microsoft.com/office/drawing/2014/main" id="{FE2C5C2E-4654-8DED-B4A2-94476DC07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" y="1360"/>
              <a:ext cx="24" cy="107"/>
            </a:xfrm>
            <a:custGeom>
              <a:avLst/>
              <a:gdLst>
                <a:gd name="T0" fmla="*/ 24 w 24"/>
                <a:gd name="T1" fmla="*/ 14 h 107"/>
                <a:gd name="T2" fmla="*/ 6 w 24"/>
                <a:gd name="T3" fmla="*/ 0 h 107"/>
                <a:gd name="T4" fmla="*/ 0 w 24"/>
                <a:gd name="T5" fmla="*/ 107 h 107"/>
                <a:gd name="T6" fmla="*/ 24 w 24"/>
                <a:gd name="T7" fmla="*/ 14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107"/>
                <a:gd name="T14" fmla="*/ 24 w 24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107">
                  <a:moveTo>
                    <a:pt x="24" y="14"/>
                  </a:moveTo>
                  <a:lnTo>
                    <a:pt x="6" y="0"/>
                  </a:lnTo>
                  <a:lnTo>
                    <a:pt x="0" y="107"/>
                  </a:lnTo>
                  <a:lnTo>
                    <a:pt x="24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8" name="Freeform 167">
              <a:extLst>
                <a:ext uri="{FF2B5EF4-FFF2-40B4-BE49-F238E27FC236}">
                  <a16:creationId xmlns:a16="http://schemas.microsoft.com/office/drawing/2014/main" id="{741446A9-DF57-0F5F-BAF9-CFE1C9697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7" y="1225"/>
              <a:ext cx="62" cy="43"/>
            </a:xfrm>
            <a:custGeom>
              <a:avLst/>
              <a:gdLst>
                <a:gd name="T0" fmla="*/ 62 w 62"/>
                <a:gd name="T1" fmla="*/ 17 h 43"/>
                <a:gd name="T2" fmla="*/ 61 w 62"/>
                <a:gd name="T3" fmla="*/ 26 h 43"/>
                <a:gd name="T4" fmla="*/ 55 w 62"/>
                <a:gd name="T5" fmla="*/ 33 h 43"/>
                <a:gd name="T6" fmla="*/ 46 w 62"/>
                <a:gd name="T7" fmla="*/ 40 h 43"/>
                <a:gd name="T8" fmla="*/ 35 w 62"/>
                <a:gd name="T9" fmla="*/ 43 h 43"/>
                <a:gd name="T10" fmla="*/ 28 w 62"/>
                <a:gd name="T11" fmla="*/ 43 h 43"/>
                <a:gd name="T12" fmla="*/ 23 w 62"/>
                <a:gd name="T13" fmla="*/ 43 h 43"/>
                <a:gd name="T14" fmla="*/ 16 w 62"/>
                <a:gd name="T15" fmla="*/ 42 h 43"/>
                <a:gd name="T16" fmla="*/ 12 w 62"/>
                <a:gd name="T17" fmla="*/ 40 h 43"/>
                <a:gd name="T18" fmla="*/ 7 w 62"/>
                <a:gd name="T19" fmla="*/ 38 h 43"/>
                <a:gd name="T20" fmla="*/ 4 w 62"/>
                <a:gd name="T21" fmla="*/ 34 h 43"/>
                <a:gd name="T22" fmla="*/ 2 w 62"/>
                <a:gd name="T23" fmla="*/ 31 h 43"/>
                <a:gd name="T24" fmla="*/ 0 w 62"/>
                <a:gd name="T25" fmla="*/ 26 h 43"/>
                <a:gd name="T26" fmla="*/ 2 w 62"/>
                <a:gd name="T27" fmla="*/ 17 h 43"/>
                <a:gd name="T28" fmla="*/ 7 w 62"/>
                <a:gd name="T29" fmla="*/ 10 h 43"/>
                <a:gd name="T30" fmla="*/ 16 w 62"/>
                <a:gd name="T31" fmla="*/ 3 h 43"/>
                <a:gd name="T32" fmla="*/ 28 w 62"/>
                <a:gd name="T33" fmla="*/ 0 h 43"/>
                <a:gd name="T34" fmla="*/ 35 w 62"/>
                <a:gd name="T35" fmla="*/ 0 h 43"/>
                <a:gd name="T36" fmla="*/ 41 w 62"/>
                <a:gd name="T37" fmla="*/ 0 h 43"/>
                <a:gd name="T38" fmla="*/ 46 w 62"/>
                <a:gd name="T39" fmla="*/ 1 h 43"/>
                <a:gd name="T40" fmla="*/ 51 w 62"/>
                <a:gd name="T41" fmla="*/ 3 h 43"/>
                <a:gd name="T42" fmla="*/ 55 w 62"/>
                <a:gd name="T43" fmla="*/ 6 h 43"/>
                <a:gd name="T44" fmla="*/ 58 w 62"/>
                <a:gd name="T45" fmla="*/ 10 h 43"/>
                <a:gd name="T46" fmla="*/ 61 w 62"/>
                <a:gd name="T47" fmla="*/ 13 h 43"/>
                <a:gd name="T48" fmla="*/ 62 w 62"/>
                <a:gd name="T49" fmla="*/ 17 h 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2"/>
                <a:gd name="T76" fmla="*/ 0 h 43"/>
                <a:gd name="T77" fmla="*/ 62 w 62"/>
                <a:gd name="T78" fmla="*/ 43 h 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2" h="43">
                  <a:moveTo>
                    <a:pt x="62" y="17"/>
                  </a:moveTo>
                  <a:lnTo>
                    <a:pt x="61" y="26"/>
                  </a:lnTo>
                  <a:lnTo>
                    <a:pt x="55" y="33"/>
                  </a:lnTo>
                  <a:lnTo>
                    <a:pt x="46" y="40"/>
                  </a:lnTo>
                  <a:lnTo>
                    <a:pt x="35" y="43"/>
                  </a:lnTo>
                  <a:lnTo>
                    <a:pt x="28" y="43"/>
                  </a:lnTo>
                  <a:lnTo>
                    <a:pt x="23" y="43"/>
                  </a:lnTo>
                  <a:lnTo>
                    <a:pt x="16" y="42"/>
                  </a:lnTo>
                  <a:lnTo>
                    <a:pt x="12" y="40"/>
                  </a:lnTo>
                  <a:lnTo>
                    <a:pt x="7" y="38"/>
                  </a:lnTo>
                  <a:lnTo>
                    <a:pt x="4" y="34"/>
                  </a:lnTo>
                  <a:lnTo>
                    <a:pt x="2" y="31"/>
                  </a:lnTo>
                  <a:lnTo>
                    <a:pt x="0" y="26"/>
                  </a:lnTo>
                  <a:lnTo>
                    <a:pt x="2" y="17"/>
                  </a:lnTo>
                  <a:lnTo>
                    <a:pt x="7" y="10"/>
                  </a:lnTo>
                  <a:lnTo>
                    <a:pt x="16" y="3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6" y="1"/>
                  </a:lnTo>
                  <a:lnTo>
                    <a:pt x="51" y="3"/>
                  </a:lnTo>
                  <a:lnTo>
                    <a:pt x="55" y="6"/>
                  </a:lnTo>
                  <a:lnTo>
                    <a:pt x="58" y="10"/>
                  </a:lnTo>
                  <a:lnTo>
                    <a:pt x="61" y="13"/>
                  </a:lnTo>
                  <a:lnTo>
                    <a:pt x="62" y="17"/>
                  </a:lnTo>
                  <a:close/>
                </a:path>
              </a:pathLst>
            </a:custGeom>
            <a:solidFill>
              <a:srgbClr val="702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9" name="Freeform 168">
              <a:extLst>
                <a:ext uri="{FF2B5EF4-FFF2-40B4-BE49-F238E27FC236}">
                  <a16:creationId xmlns:a16="http://schemas.microsoft.com/office/drawing/2014/main" id="{1C0D6E16-E509-7820-6071-1B510743B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" y="1267"/>
              <a:ext cx="583" cy="1487"/>
            </a:xfrm>
            <a:custGeom>
              <a:avLst/>
              <a:gdLst>
                <a:gd name="T0" fmla="*/ 86 w 583"/>
                <a:gd name="T1" fmla="*/ 67 h 1487"/>
                <a:gd name="T2" fmla="*/ 116 w 583"/>
                <a:gd name="T3" fmla="*/ 42 h 1487"/>
                <a:gd name="T4" fmla="*/ 144 w 583"/>
                <a:gd name="T5" fmla="*/ 23 h 1487"/>
                <a:gd name="T6" fmla="*/ 168 w 583"/>
                <a:gd name="T7" fmla="*/ 10 h 1487"/>
                <a:gd name="T8" fmla="*/ 191 w 583"/>
                <a:gd name="T9" fmla="*/ 2 h 1487"/>
                <a:gd name="T10" fmla="*/ 210 w 583"/>
                <a:gd name="T11" fmla="*/ 0 h 1487"/>
                <a:gd name="T12" fmla="*/ 228 w 583"/>
                <a:gd name="T13" fmla="*/ 3 h 1487"/>
                <a:gd name="T14" fmla="*/ 243 w 583"/>
                <a:gd name="T15" fmla="*/ 13 h 1487"/>
                <a:gd name="T16" fmla="*/ 258 w 583"/>
                <a:gd name="T17" fmla="*/ 30 h 1487"/>
                <a:gd name="T18" fmla="*/ 346 w 583"/>
                <a:gd name="T19" fmla="*/ 93 h 1487"/>
                <a:gd name="T20" fmla="*/ 347 w 583"/>
                <a:gd name="T21" fmla="*/ 94 h 1487"/>
                <a:gd name="T22" fmla="*/ 350 w 583"/>
                <a:gd name="T23" fmla="*/ 98 h 1487"/>
                <a:gd name="T24" fmla="*/ 355 w 583"/>
                <a:gd name="T25" fmla="*/ 108 h 1487"/>
                <a:gd name="T26" fmla="*/ 363 w 583"/>
                <a:gd name="T27" fmla="*/ 124 h 1487"/>
                <a:gd name="T28" fmla="*/ 372 w 583"/>
                <a:gd name="T29" fmla="*/ 148 h 1487"/>
                <a:gd name="T30" fmla="*/ 383 w 583"/>
                <a:gd name="T31" fmla="*/ 182 h 1487"/>
                <a:gd name="T32" fmla="*/ 395 w 583"/>
                <a:gd name="T33" fmla="*/ 227 h 1487"/>
                <a:gd name="T34" fmla="*/ 410 w 583"/>
                <a:gd name="T35" fmla="*/ 285 h 1487"/>
                <a:gd name="T36" fmla="*/ 426 w 583"/>
                <a:gd name="T37" fmla="*/ 356 h 1487"/>
                <a:gd name="T38" fmla="*/ 444 w 583"/>
                <a:gd name="T39" fmla="*/ 444 h 1487"/>
                <a:gd name="T40" fmla="*/ 463 w 583"/>
                <a:gd name="T41" fmla="*/ 549 h 1487"/>
                <a:gd name="T42" fmla="*/ 484 w 583"/>
                <a:gd name="T43" fmla="*/ 673 h 1487"/>
                <a:gd name="T44" fmla="*/ 507 w 583"/>
                <a:gd name="T45" fmla="*/ 817 h 1487"/>
                <a:gd name="T46" fmla="*/ 531 w 583"/>
                <a:gd name="T47" fmla="*/ 983 h 1487"/>
                <a:gd name="T48" fmla="*/ 556 w 583"/>
                <a:gd name="T49" fmla="*/ 1173 h 1487"/>
                <a:gd name="T50" fmla="*/ 583 w 583"/>
                <a:gd name="T51" fmla="*/ 1389 h 1487"/>
                <a:gd name="T52" fmla="*/ 108 w 583"/>
                <a:gd name="T53" fmla="*/ 1487 h 1487"/>
                <a:gd name="T54" fmla="*/ 101 w 583"/>
                <a:gd name="T55" fmla="*/ 1438 h 1487"/>
                <a:gd name="T56" fmla="*/ 86 w 583"/>
                <a:gd name="T57" fmla="*/ 1308 h 1487"/>
                <a:gd name="T58" fmla="*/ 64 w 583"/>
                <a:gd name="T59" fmla="*/ 1122 h 1487"/>
                <a:gd name="T60" fmla="*/ 39 w 583"/>
                <a:gd name="T61" fmla="*/ 903 h 1487"/>
                <a:gd name="T62" fmla="*/ 18 w 583"/>
                <a:gd name="T63" fmla="*/ 676 h 1487"/>
                <a:gd name="T64" fmla="*/ 3 w 583"/>
                <a:gd name="T65" fmla="*/ 468 h 1487"/>
                <a:gd name="T66" fmla="*/ 0 w 583"/>
                <a:gd name="T67" fmla="*/ 301 h 1487"/>
                <a:gd name="T68" fmla="*/ 11 w 583"/>
                <a:gd name="T69" fmla="*/ 201 h 1487"/>
                <a:gd name="T70" fmla="*/ 26 w 583"/>
                <a:gd name="T71" fmla="*/ 163 h 1487"/>
                <a:gd name="T72" fmla="*/ 39 w 583"/>
                <a:gd name="T73" fmla="*/ 133 h 1487"/>
                <a:gd name="T74" fmla="*/ 51 w 583"/>
                <a:gd name="T75" fmla="*/ 109 h 1487"/>
                <a:gd name="T76" fmla="*/ 62 w 583"/>
                <a:gd name="T77" fmla="*/ 92 h 1487"/>
                <a:gd name="T78" fmla="*/ 72 w 583"/>
                <a:gd name="T79" fmla="*/ 79 h 1487"/>
                <a:gd name="T80" fmla="*/ 79 w 583"/>
                <a:gd name="T81" fmla="*/ 73 h 1487"/>
                <a:gd name="T82" fmla="*/ 85 w 583"/>
                <a:gd name="T83" fmla="*/ 68 h 1487"/>
                <a:gd name="T84" fmla="*/ 86 w 583"/>
                <a:gd name="T85" fmla="*/ 67 h 148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83"/>
                <a:gd name="T130" fmla="*/ 0 h 1487"/>
                <a:gd name="T131" fmla="*/ 583 w 583"/>
                <a:gd name="T132" fmla="*/ 1487 h 148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83" h="1487">
                  <a:moveTo>
                    <a:pt x="86" y="67"/>
                  </a:moveTo>
                  <a:lnTo>
                    <a:pt x="116" y="42"/>
                  </a:lnTo>
                  <a:lnTo>
                    <a:pt x="144" y="23"/>
                  </a:lnTo>
                  <a:lnTo>
                    <a:pt x="168" y="10"/>
                  </a:lnTo>
                  <a:lnTo>
                    <a:pt x="191" y="2"/>
                  </a:lnTo>
                  <a:lnTo>
                    <a:pt x="210" y="0"/>
                  </a:lnTo>
                  <a:lnTo>
                    <a:pt x="228" y="3"/>
                  </a:lnTo>
                  <a:lnTo>
                    <a:pt x="243" y="13"/>
                  </a:lnTo>
                  <a:lnTo>
                    <a:pt x="258" y="30"/>
                  </a:lnTo>
                  <a:lnTo>
                    <a:pt x="346" y="93"/>
                  </a:lnTo>
                  <a:lnTo>
                    <a:pt x="347" y="94"/>
                  </a:lnTo>
                  <a:lnTo>
                    <a:pt x="350" y="98"/>
                  </a:lnTo>
                  <a:lnTo>
                    <a:pt x="355" y="108"/>
                  </a:lnTo>
                  <a:lnTo>
                    <a:pt x="363" y="124"/>
                  </a:lnTo>
                  <a:lnTo>
                    <a:pt x="372" y="148"/>
                  </a:lnTo>
                  <a:lnTo>
                    <a:pt x="383" y="182"/>
                  </a:lnTo>
                  <a:lnTo>
                    <a:pt x="395" y="227"/>
                  </a:lnTo>
                  <a:lnTo>
                    <a:pt x="410" y="285"/>
                  </a:lnTo>
                  <a:lnTo>
                    <a:pt x="426" y="356"/>
                  </a:lnTo>
                  <a:lnTo>
                    <a:pt x="444" y="444"/>
                  </a:lnTo>
                  <a:lnTo>
                    <a:pt x="463" y="549"/>
                  </a:lnTo>
                  <a:lnTo>
                    <a:pt x="484" y="673"/>
                  </a:lnTo>
                  <a:lnTo>
                    <a:pt x="507" y="817"/>
                  </a:lnTo>
                  <a:lnTo>
                    <a:pt x="531" y="983"/>
                  </a:lnTo>
                  <a:lnTo>
                    <a:pt x="556" y="1173"/>
                  </a:lnTo>
                  <a:lnTo>
                    <a:pt x="583" y="1389"/>
                  </a:lnTo>
                  <a:lnTo>
                    <a:pt x="108" y="1487"/>
                  </a:lnTo>
                  <a:lnTo>
                    <a:pt x="101" y="1438"/>
                  </a:lnTo>
                  <a:lnTo>
                    <a:pt x="86" y="1308"/>
                  </a:lnTo>
                  <a:lnTo>
                    <a:pt x="64" y="1122"/>
                  </a:lnTo>
                  <a:lnTo>
                    <a:pt x="39" y="903"/>
                  </a:lnTo>
                  <a:lnTo>
                    <a:pt x="18" y="676"/>
                  </a:lnTo>
                  <a:lnTo>
                    <a:pt x="3" y="468"/>
                  </a:lnTo>
                  <a:lnTo>
                    <a:pt x="0" y="301"/>
                  </a:lnTo>
                  <a:lnTo>
                    <a:pt x="11" y="201"/>
                  </a:lnTo>
                  <a:lnTo>
                    <a:pt x="26" y="163"/>
                  </a:lnTo>
                  <a:lnTo>
                    <a:pt x="39" y="133"/>
                  </a:lnTo>
                  <a:lnTo>
                    <a:pt x="51" y="109"/>
                  </a:lnTo>
                  <a:lnTo>
                    <a:pt x="62" y="92"/>
                  </a:lnTo>
                  <a:lnTo>
                    <a:pt x="72" y="79"/>
                  </a:lnTo>
                  <a:lnTo>
                    <a:pt x="79" y="73"/>
                  </a:lnTo>
                  <a:lnTo>
                    <a:pt x="85" y="68"/>
                  </a:lnTo>
                  <a:lnTo>
                    <a:pt x="86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0" name="Freeform 169">
              <a:extLst>
                <a:ext uri="{FF2B5EF4-FFF2-40B4-BE49-F238E27FC236}">
                  <a16:creationId xmlns:a16="http://schemas.microsoft.com/office/drawing/2014/main" id="{E7FE7A87-2962-B809-263C-D8C2C98CB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6" y="1136"/>
              <a:ext cx="147" cy="223"/>
            </a:xfrm>
            <a:custGeom>
              <a:avLst/>
              <a:gdLst>
                <a:gd name="T0" fmla="*/ 31 w 147"/>
                <a:gd name="T1" fmla="*/ 31 h 223"/>
                <a:gd name="T2" fmla="*/ 0 w 147"/>
                <a:gd name="T3" fmla="*/ 161 h 223"/>
                <a:gd name="T4" fmla="*/ 147 w 147"/>
                <a:gd name="T5" fmla="*/ 223 h 223"/>
                <a:gd name="T6" fmla="*/ 145 w 147"/>
                <a:gd name="T7" fmla="*/ 148 h 223"/>
                <a:gd name="T8" fmla="*/ 89 w 147"/>
                <a:gd name="T9" fmla="*/ 0 h 223"/>
                <a:gd name="T10" fmla="*/ 31 w 147"/>
                <a:gd name="T11" fmla="*/ 31 h 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223"/>
                <a:gd name="T20" fmla="*/ 147 w 147"/>
                <a:gd name="T21" fmla="*/ 223 h 2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223">
                  <a:moveTo>
                    <a:pt x="31" y="31"/>
                  </a:moveTo>
                  <a:lnTo>
                    <a:pt x="0" y="161"/>
                  </a:lnTo>
                  <a:lnTo>
                    <a:pt x="147" y="223"/>
                  </a:lnTo>
                  <a:lnTo>
                    <a:pt x="145" y="148"/>
                  </a:lnTo>
                  <a:lnTo>
                    <a:pt x="89" y="0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1" name="Freeform 170">
              <a:extLst>
                <a:ext uri="{FF2B5EF4-FFF2-40B4-BE49-F238E27FC236}">
                  <a16:creationId xmlns:a16="http://schemas.microsoft.com/office/drawing/2014/main" id="{19D8E748-7894-0993-2E0E-CDFAD43EF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" y="2727"/>
              <a:ext cx="201" cy="59"/>
            </a:xfrm>
            <a:custGeom>
              <a:avLst/>
              <a:gdLst>
                <a:gd name="T0" fmla="*/ 73 w 201"/>
                <a:gd name="T1" fmla="*/ 0 h 59"/>
                <a:gd name="T2" fmla="*/ 79 w 201"/>
                <a:gd name="T3" fmla="*/ 1 h 59"/>
                <a:gd name="T4" fmla="*/ 92 w 201"/>
                <a:gd name="T5" fmla="*/ 3 h 59"/>
                <a:gd name="T6" fmla="*/ 111 w 201"/>
                <a:gd name="T7" fmla="*/ 7 h 59"/>
                <a:gd name="T8" fmla="*/ 132 w 201"/>
                <a:gd name="T9" fmla="*/ 10 h 59"/>
                <a:gd name="T10" fmla="*/ 155 w 201"/>
                <a:gd name="T11" fmla="*/ 13 h 59"/>
                <a:gd name="T12" fmla="*/ 175 w 201"/>
                <a:gd name="T13" fmla="*/ 18 h 59"/>
                <a:gd name="T14" fmla="*/ 191 w 201"/>
                <a:gd name="T15" fmla="*/ 20 h 59"/>
                <a:gd name="T16" fmla="*/ 197 w 201"/>
                <a:gd name="T17" fmla="*/ 22 h 59"/>
                <a:gd name="T18" fmla="*/ 201 w 201"/>
                <a:gd name="T19" fmla="*/ 29 h 59"/>
                <a:gd name="T20" fmla="*/ 201 w 201"/>
                <a:gd name="T21" fmla="*/ 40 h 59"/>
                <a:gd name="T22" fmla="*/ 199 w 201"/>
                <a:gd name="T23" fmla="*/ 50 h 59"/>
                <a:gd name="T24" fmla="*/ 198 w 201"/>
                <a:gd name="T25" fmla="*/ 55 h 59"/>
                <a:gd name="T26" fmla="*/ 47 w 201"/>
                <a:gd name="T27" fmla="*/ 59 h 59"/>
                <a:gd name="T28" fmla="*/ 0 w 201"/>
                <a:gd name="T29" fmla="*/ 54 h 59"/>
                <a:gd name="T30" fmla="*/ 2 w 201"/>
                <a:gd name="T31" fmla="*/ 15 h 59"/>
                <a:gd name="T32" fmla="*/ 73 w 201"/>
                <a:gd name="T33" fmla="*/ 0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1"/>
                <a:gd name="T52" fmla="*/ 0 h 59"/>
                <a:gd name="T53" fmla="*/ 201 w 201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1" h="59">
                  <a:moveTo>
                    <a:pt x="73" y="0"/>
                  </a:moveTo>
                  <a:lnTo>
                    <a:pt x="79" y="1"/>
                  </a:lnTo>
                  <a:lnTo>
                    <a:pt x="92" y="3"/>
                  </a:lnTo>
                  <a:lnTo>
                    <a:pt x="111" y="7"/>
                  </a:lnTo>
                  <a:lnTo>
                    <a:pt x="132" y="10"/>
                  </a:lnTo>
                  <a:lnTo>
                    <a:pt x="155" y="13"/>
                  </a:lnTo>
                  <a:lnTo>
                    <a:pt x="175" y="18"/>
                  </a:lnTo>
                  <a:lnTo>
                    <a:pt x="191" y="20"/>
                  </a:lnTo>
                  <a:lnTo>
                    <a:pt x="197" y="22"/>
                  </a:lnTo>
                  <a:lnTo>
                    <a:pt x="201" y="29"/>
                  </a:lnTo>
                  <a:lnTo>
                    <a:pt x="201" y="40"/>
                  </a:lnTo>
                  <a:lnTo>
                    <a:pt x="199" y="50"/>
                  </a:lnTo>
                  <a:lnTo>
                    <a:pt x="198" y="55"/>
                  </a:lnTo>
                  <a:lnTo>
                    <a:pt x="47" y="59"/>
                  </a:lnTo>
                  <a:lnTo>
                    <a:pt x="0" y="54"/>
                  </a:lnTo>
                  <a:lnTo>
                    <a:pt x="2" y="15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2" name="Freeform 171">
              <a:extLst>
                <a:ext uri="{FF2B5EF4-FFF2-40B4-BE49-F238E27FC236}">
                  <a16:creationId xmlns:a16="http://schemas.microsoft.com/office/drawing/2014/main" id="{AC354313-7CD0-39EC-E056-16C260762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" y="2788"/>
              <a:ext cx="245" cy="74"/>
            </a:xfrm>
            <a:custGeom>
              <a:avLst/>
              <a:gdLst>
                <a:gd name="T0" fmla="*/ 119 w 245"/>
                <a:gd name="T1" fmla="*/ 0 h 74"/>
                <a:gd name="T2" fmla="*/ 6 w 245"/>
                <a:gd name="T3" fmla="*/ 9 h 74"/>
                <a:gd name="T4" fmla="*/ 0 w 245"/>
                <a:gd name="T5" fmla="*/ 35 h 74"/>
                <a:gd name="T6" fmla="*/ 2 w 245"/>
                <a:gd name="T7" fmla="*/ 62 h 74"/>
                <a:gd name="T8" fmla="*/ 64 w 245"/>
                <a:gd name="T9" fmla="*/ 66 h 74"/>
                <a:gd name="T10" fmla="*/ 64 w 245"/>
                <a:gd name="T11" fmla="*/ 54 h 74"/>
                <a:gd name="T12" fmla="*/ 80 w 245"/>
                <a:gd name="T13" fmla="*/ 66 h 74"/>
                <a:gd name="T14" fmla="*/ 238 w 245"/>
                <a:gd name="T15" fmla="*/ 74 h 74"/>
                <a:gd name="T16" fmla="*/ 240 w 245"/>
                <a:gd name="T17" fmla="*/ 70 h 74"/>
                <a:gd name="T18" fmla="*/ 244 w 245"/>
                <a:gd name="T19" fmla="*/ 60 h 74"/>
                <a:gd name="T20" fmla="*/ 245 w 245"/>
                <a:gd name="T21" fmla="*/ 48 h 74"/>
                <a:gd name="T22" fmla="*/ 241 w 245"/>
                <a:gd name="T23" fmla="*/ 41 h 74"/>
                <a:gd name="T24" fmla="*/ 234 w 245"/>
                <a:gd name="T25" fmla="*/ 37 h 74"/>
                <a:gd name="T26" fmla="*/ 218 w 245"/>
                <a:gd name="T27" fmla="*/ 32 h 74"/>
                <a:gd name="T28" fmla="*/ 198 w 245"/>
                <a:gd name="T29" fmla="*/ 25 h 74"/>
                <a:gd name="T30" fmla="*/ 177 w 245"/>
                <a:gd name="T31" fmla="*/ 18 h 74"/>
                <a:gd name="T32" fmla="*/ 154 w 245"/>
                <a:gd name="T33" fmla="*/ 12 h 74"/>
                <a:gd name="T34" fmla="*/ 136 w 245"/>
                <a:gd name="T35" fmla="*/ 6 h 74"/>
                <a:gd name="T36" fmla="*/ 123 w 245"/>
                <a:gd name="T37" fmla="*/ 2 h 74"/>
                <a:gd name="T38" fmla="*/ 119 w 245"/>
                <a:gd name="T39" fmla="*/ 0 h 7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45"/>
                <a:gd name="T61" fmla="*/ 0 h 74"/>
                <a:gd name="T62" fmla="*/ 245 w 245"/>
                <a:gd name="T63" fmla="*/ 74 h 7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45" h="74">
                  <a:moveTo>
                    <a:pt x="119" y="0"/>
                  </a:moveTo>
                  <a:lnTo>
                    <a:pt x="6" y="9"/>
                  </a:lnTo>
                  <a:lnTo>
                    <a:pt x="0" y="35"/>
                  </a:lnTo>
                  <a:lnTo>
                    <a:pt x="2" y="62"/>
                  </a:lnTo>
                  <a:lnTo>
                    <a:pt x="64" y="66"/>
                  </a:lnTo>
                  <a:lnTo>
                    <a:pt x="64" y="54"/>
                  </a:lnTo>
                  <a:lnTo>
                    <a:pt x="80" y="66"/>
                  </a:lnTo>
                  <a:lnTo>
                    <a:pt x="238" y="74"/>
                  </a:lnTo>
                  <a:lnTo>
                    <a:pt x="240" y="70"/>
                  </a:lnTo>
                  <a:lnTo>
                    <a:pt x="244" y="60"/>
                  </a:lnTo>
                  <a:lnTo>
                    <a:pt x="245" y="48"/>
                  </a:lnTo>
                  <a:lnTo>
                    <a:pt x="241" y="41"/>
                  </a:lnTo>
                  <a:lnTo>
                    <a:pt x="234" y="37"/>
                  </a:lnTo>
                  <a:lnTo>
                    <a:pt x="218" y="32"/>
                  </a:lnTo>
                  <a:lnTo>
                    <a:pt x="198" y="25"/>
                  </a:lnTo>
                  <a:lnTo>
                    <a:pt x="177" y="18"/>
                  </a:lnTo>
                  <a:lnTo>
                    <a:pt x="154" y="12"/>
                  </a:lnTo>
                  <a:lnTo>
                    <a:pt x="136" y="6"/>
                  </a:lnTo>
                  <a:lnTo>
                    <a:pt x="123" y="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3" name="Freeform 172">
              <a:extLst>
                <a:ext uri="{FF2B5EF4-FFF2-40B4-BE49-F238E27FC236}">
                  <a16:creationId xmlns:a16="http://schemas.microsoft.com/office/drawing/2014/main" id="{5C94CEC8-6EE1-7662-CAFC-F80D6A1BA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0" y="1808"/>
              <a:ext cx="265" cy="1013"/>
            </a:xfrm>
            <a:custGeom>
              <a:avLst/>
              <a:gdLst>
                <a:gd name="T0" fmla="*/ 64 w 265"/>
                <a:gd name="T1" fmla="*/ 13 h 1013"/>
                <a:gd name="T2" fmla="*/ 72 w 265"/>
                <a:gd name="T3" fmla="*/ 437 h 1013"/>
                <a:gd name="T4" fmla="*/ 0 w 265"/>
                <a:gd name="T5" fmla="*/ 1013 h 1013"/>
                <a:gd name="T6" fmla="*/ 191 w 265"/>
                <a:gd name="T7" fmla="*/ 1013 h 1013"/>
                <a:gd name="T8" fmla="*/ 264 w 265"/>
                <a:gd name="T9" fmla="*/ 444 h 1013"/>
                <a:gd name="T10" fmla="*/ 265 w 265"/>
                <a:gd name="T11" fmla="*/ 0 h 1013"/>
                <a:gd name="T12" fmla="*/ 64 w 265"/>
                <a:gd name="T13" fmla="*/ 13 h 10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5"/>
                <a:gd name="T22" fmla="*/ 0 h 1013"/>
                <a:gd name="T23" fmla="*/ 265 w 265"/>
                <a:gd name="T24" fmla="*/ 1013 h 10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5" h="1013">
                  <a:moveTo>
                    <a:pt x="64" y="13"/>
                  </a:moveTo>
                  <a:lnTo>
                    <a:pt x="72" y="437"/>
                  </a:lnTo>
                  <a:lnTo>
                    <a:pt x="0" y="1013"/>
                  </a:lnTo>
                  <a:lnTo>
                    <a:pt x="191" y="1013"/>
                  </a:lnTo>
                  <a:lnTo>
                    <a:pt x="264" y="444"/>
                  </a:lnTo>
                  <a:lnTo>
                    <a:pt x="265" y="0"/>
                  </a:lnTo>
                  <a:lnTo>
                    <a:pt x="64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4" name="Freeform 173">
              <a:extLst>
                <a:ext uri="{FF2B5EF4-FFF2-40B4-BE49-F238E27FC236}">
                  <a16:creationId xmlns:a16="http://schemas.microsoft.com/office/drawing/2014/main" id="{A88BCECF-F0F3-648C-B296-58795DF19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" y="1271"/>
              <a:ext cx="196" cy="171"/>
            </a:xfrm>
            <a:custGeom>
              <a:avLst/>
              <a:gdLst>
                <a:gd name="T0" fmla="*/ 162 w 196"/>
                <a:gd name="T1" fmla="*/ 0 h 171"/>
                <a:gd name="T2" fmla="*/ 162 w 196"/>
                <a:gd name="T3" fmla="*/ 0 h 171"/>
                <a:gd name="T4" fmla="*/ 167 w 196"/>
                <a:gd name="T5" fmla="*/ 16 h 171"/>
                <a:gd name="T6" fmla="*/ 174 w 196"/>
                <a:gd name="T7" fmla="*/ 119 h 171"/>
                <a:gd name="T8" fmla="*/ 12 w 196"/>
                <a:gd name="T9" fmla="*/ 28 h 171"/>
                <a:gd name="T10" fmla="*/ 0 w 196"/>
                <a:gd name="T11" fmla="*/ 63 h 171"/>
                <a:gd name="T12" fmla="*/ 196 w 196"/>
                <a:gd name="T13" fmla="*/ 171 h 171"/>
                <a:gd name="T14" fmla="*/ 190 w 196"/>
                <a:gd name="T15" fmla="*/ 70 h 171"/>
                <a:gd name="T16" fmla="*/ 162 w 196"/>
                <a:gd name="T17" fmla="*/ 0 h 1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6"/>
                <a:gd name="T28" fmla="*/ 0 h 171"/>
                <a:gd name="T29" fmla="*/ 196 w 196"/>
                <a:gd name="T30" fmla="*/ 171 h 1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6" h="171">
                  <a:moveTo>
                    <a:pt x="162" y="0"/>
                  </a:moveTo>
                  <a:lnTo>
                    <a:pt x="162" y="0"/>
                  </a:lnTo>
                  <a:lnTo>
                    <a:pt x="167" y="16"/>
                  </a:lnTo>
                  <a:lnTo>
                    <a:pt x="174" y="119"/>
                  </a:lnTo>
                  <a:lnTo>
                    <a:pt x="12" y="28"/>
                  </a:lnTo>
                  <a:lnTo>
                    <a:pt x="0" y="63"/>
                  </a:lnTo>
                  <a:lnTo>
                    <a:pt x="196" y="171"/>
                  </a:lnTo>
                  <a:lnTo>
                    <a:pt x="190" y="7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14C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5" name="Freeform 174">
              <a:extLst>
                <a:ext uri="{FF2B5EF4-FFF2-40B4-BE49-F238E27FC236}">
                  <a16:creationId xmlns:a16="http://schemas.microsoft.com/office/drawing/2014/main" id="{107D38A8-E258-FF67-358A-6C022FA5E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" y="1271"/>
              <a:ext cx="162" cy="119"/>
            </a:xfrm>
            <a:custGeom>
              <a:avLst/>
              <a:gdLst>
                <a:gd name="T0" fmla="*/ 155 w 162"/>
                <a:gd name="T1" fmla="*/ 16 h 119"/>
                <a:gd name="T2" fmla="*/ 150 w 162"/>
                <a:gd name="T3" fmla="*/ 0 h 119"/>
                <a:gd name="T4" fmla="*/ 143 w 162"/>
                <a:gd name="T5" fmla="*/ 83 h 119"/>
                <a:gd name="T6" fmla="*/ 6 w 162"/>
                <a:gd name="T7" fmla="*/ 15 h 119"/>
                <a:gd name="T8" fmla="*/ 0 w 162"/>
                <a:gd name="T9" fmla="*/ 28 h 119"/>
                <a:gd name="T10" fmla="*/ 162 w 162"/>
                <a:gd name="T11" fmla="*/ 119 h 119"/>
                <a:gd name="T12" fmla="*/ 155 w 162"/>
                <a:gd name="T13" fmla="*/ 16 h 1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2"/>
                <a:gd name="T22" fmla="*/ 0 h 119"/>
                <a:gd name="T23" fmla="*/ 162 w 162"/>
                <a:gd name="T24" fmla="*/ 119 h 1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2" h="119">
                  <a:moveTo>
                    <a:pt x="155" y="16"/>
                  </a:moveTo>
                  <a:lnTo>
                    <a:pt x="150" y="0"/>
                  </a:lnTo>
                  <a:lnTo>
                    <a:pt x="143" y="83"/>
                  </a:lnTo>
                  <a:lnTo>
                    <a:pt x="6" y="15"/>
                  </a:lnTo>
                  <a:lnTo>
                    <a:pt x="0" y="28"/>
                  </a:lnTo>
                  <a:lnTo>
                    <a:pt x="162" y="119"/>
                  </a:lnTo>
                  <a:lnTo>
                    <a:pt x="155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6" name="Freeform 175">
              <a:extLst>
                <a:ext uri="{FF2B5EF4-FFF2-40B4-BE49-F238E27FC236}">
                  <a16:creationId xmlns:a16="http://schemas.microsoft.com/office/drawing/2014/main" id="{CD4A6315-54A7-5EC9-C3E2-CC5743D17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3" y="1191"/>
              <a:ext cx="53" cy="93"/>
            </a:xfrm>
            <a:custGeom>
              <a:avLst/>
              <a:gdLst>
                <a:gd name="T0" fmla="*/ 43 w 53"/>
                <a:gd name="T1" fmla="*/ 56 h 93"/>
                <a:gd name="T2" fmla="*/ 37 w 53"/>
                <a:gd name="T3" fmla="*/ 54 h 93"/>
                <a:gd name="T4" fmla="*/ 31 w 53"/>
                <a:gd name="T5" fmla="*/ 47 h 93"/>
                <a:gd name="T6" fmla="*/ 27 w 53"/>
                <a:gd name="T7" fmla="*/ 40 h 93"/>
                <a:gd name="T8" fmla="*/ 27 w 53"/>
                <a:gd name="T9" fmla="*/ 35 h 93"/>
                <a:gd name="T10" fmla="*/ 30 w 53"/>
                <a:gd name="T11" fmla="*/ 29 h 93"/>
                <a:gd name="T12" fmla="*/ 32 w 53"/>
                <a:gd name="T13" fmla="*/ 22 h 93"/>
                <a:gd name="T14" fmla="*/ 33 w 53"/>
                <a:gd name="T15" fmla="*/ 15 h 93"/>
                <a:gd name="T16" fmla="*/ 31 w 53"/>
                <a:gd name="T17" fmla="*/ 7 h 93"/>
                <a:gd name="T18" fmla="*/ 29 w 53"/>
                <a:gd name="T19" fmla="*/ 3 h 93"/>
                <a:gd name="T20" fmla="*/ 27 w 53"/>
                <a:gd name="T21" fmla="*/ 1 h 93"/>
                <a:gd name="T22" fmla="*/ 24 w 53"/>
                <a:gd name="T23" fmla="*/ 0 h 93"/>
                <a:gd name="T24" fmla="*/ 23 w 53"/>
                <a:gd name="T25" fmla="*/ 0 h 93"/>
                <a:gd name="T26" fmla="*/ 17 w 53"/>
                <a:gd name="T27" fmla="*/ 18 h 93"/>
                <a:gd name="T28" fmla="*/ 3 w 53"/>
                <a:gd name="T29" fmla="*/ 36 h 93"/>
                <a:gd name="T30" fmla="*/ 0 w 53"/>
                <a:gd name="T31" fmla="*/ 63 h 93"/>
                <a:gd name="T32" fmla="*/ 5 w 53"/>
                <a:gd name="T33" fmla="*/ 78 h 93"/>
                <a:gd name="T34" fmla="*/ 14 w 53"/>
                <a:gd name="T35" fmla="*/ 88 h 93"/>
                <a:gd name="T36" fmla="*/ 27 w 53"/>
                <a:gd name="T37" fmla="*/ 93 h 93"/>
                <a:gd name="T38" fmla="*/ 38 w 53"/>
                <a:gd name="T39" fmla="*/ 93 h 93"/>
                <a:gd name="T40" fmla="*/ 48 w 53"/>
                <a:gd name="T41" fmla="*/ 88 h 93"/>
                <a:gd name="T42" fmla="*/ 53 w 53"/>
                <a:gd name="T43" fmla="*/ 80 h 93"/>
                <a:gd name="T44" fmla="*/ 52 w 53"/>
                <a:gd name="T45" fmla="*/ 69 h 93"/>
                <a:gd name="T46" fmla="*/ 43 w 53"/>
                <a:gd name="T47" fmla="*/ 56 h 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3"/>
                <a:gd name="T73" fmla="*/ 0 h 93"/>
                <a:gd name="T74" fmla="*/ 53 w 53"/>
                <a:gd name="T75" fmla="*/ 93 h 9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3" h="93">
                  <a:moveTo>
                    <a:pt x="43" y="56"/>
                  </a:moveTo>
                  <a:lnTo>
                    <a:pt x="37" y="54"/>
                  </a:lnTo>
                  <a:lnTo>
                    <a:pt x="31" y="47"/>
                  </a:lnTo>
                  <a:lnTo>
                    <a:pt x="27" y="40"/>
                  </a:lnTo>
                  <a:lnTo>
                    <a:pt x="27" y="35"/>
                  </a:lnTo>
                  <a:lnTo>
                    <a:pt x="30" y="29"/>
                  </a:lnTo>
                  <a:lnTo>
                    <a:pt x="32" y="22"/>
                  </a:lnTo>
                  <a:lnTo>
                    <a:pt x="33" y="15"/>
                  </a:lnTo>
                  <a:lnTo>
                    <a:pt x="31" y="7"/>
                  </a:lnTo>
                  <a:lnTo>
                    <a:pt x="29" y="3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17" y="18"/>
                  </a:lnTo>
                  <a:lnTo>
                    <a:pt x="3" y="36"/>
                  </a:lnTo>
                  <a:lnTo>
                    <a:pt x="0" y="63"/>
                  </a:lnTo>
                  <a:lnTo>
                    <a:pt x="5" y="78"/>
                  </a:lnTo>
                  <a:lnTo>
                    <a:pt x="14" y="88"/>
                  </a:lnTo>
                  <a:lnTo>
                    <a:pt x="27" y="93"/>
                  </a:lnTo>
                  <a:lnTo>
                    <a:pt x="38" y="93"/>
                  </a:lnTo>
                  <a:lnTo>
                    <a:pt x="48" y="88"/>
                  </a:lnTo>
                  <a:lnTo>
                    <a:pt x="53" y="80"/>
                  </a:lnTo>
                  <a:lnTo>
                    <a:pt x="52" y="69"/>
                  </a:lnTo>
                  <a:lnTo>
                    <a:pt x="43" y="56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7" name="Freeform 176">
              <a:extLst>
                <a:ext uri="{FF2B5EF4-FFF2-40B4-BE49-F238E27FC236}">
                  <a16:creationId xmlns:a16="http://schemas.microsoft.com/office/drawing/2014/main" id="{BD9155C3-9E27-3319-17ED-64A710552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4" y="1074"/>
              <a:ext cx="290" cy="334"/>
            </a:xfrm>
            <a:custGeom>
              <a:avLst/>
              <a:gdLst>
                <a:gd name="T0" fmla="*/ 43 w 290"/>
                <a:gd name="T1" fmla="*/ 0 h 334"/>
                <a:gd name="T2" fmla="*/ 0 w 290"/>
                <a:gd name="T3" fmla="*/ 37 h 334"/>
                <a:gd name="T4" fmla="*/ 116 w 290"/>
                <a:gd name="T5" fmla="*/ 165 h 334"/>
                <a:gd name="T6" fmla="*/ 244 w 290"/>
                <a:gd name="T7" fmla="*/ 334 h 334"/>
                <a:gd name="T8" fmla="*/ 290 w 290"/>
                <a:gd name="T9" fmla="*/ 297 h 334"/>
                <a:gd name="T10" fmla="*/ 147 w 290"/>
                <a:gd name="T11" fmla="*/ 139 h 334"/>
                <a:gd name="T12" fmla="*/ 43 w 290"/>
                <a:gd name="T13" fmla="*/ 0 h 3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0"/>
                <a:gd name="T22" fmla="*/ 0 h 334"/>
                <a:gd name="T23" fmla="*/ 290 w 290"/>
                <a:gd name="T24" fmla="*/ 334 h 3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0" h="334">
                  <a:moveTo>
                    <a:pt x="43" y="0"/>
                  </a:moveTo>
                  <a:lnTo>
                    <a:pt x="0" y="37"/>
                  </a:lnTo>
                  <a:lnTo>
                    <a:pt x="116" y="165"/>
                  </a:lnTo>
                  <a:lnTo>
                    <a:pt x="244" y="334"/>
                  </a:lnTo>
                  <a:lnTo>
                    <a:pt x="290" y="297"/>
                  </a:lnTo>
                  <a:lnTo>
                    <a:pt x="147" y="139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8" name="Freeform 177">
              <a:extLst>
                <a:ext uri="{FF2B5EF4-FFF2-40B4-BE49-F238E27FC236}">
                  <a16:creationId xmlns:a16="http://schemas.microsoft.com/office/drawing/2014/main" id="{C5F84E41-8E6D-6687-5F3B-39A0197A3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" y="1203"/>
              <a:ext cx="44" cy="41"/>
            </a:xfrm>
            <a:custGeom>
              <a:avLst/>
              <a:gdLst>
                <a:gd name="T0" fmla="*/ 38 w 44"/>
                <a:gd name="T1" fmla="*/ 7 h 41"/>
                <a:gd name="T2" fmla="*/ 44 w 44"/>
                <a:gd name="T3" fmla="*/ 13 h 41"/>
                <a:gd name="T4" fmla="*/ 11 w 44"/>
                <a:gd name="T5" fmla="*/ 41 h 41"/>
                <a:gd name="T6" fmla="*/ 0 w 44"/>
                <a:gd name="T7" fmla="*/ 28 h 41"/>
                <a:gd name="T8" fmla="*/ 33 w 44"/>
                <a:gd name="T9" fmla="*/ 0 h 41"/>
                <a:gd name="T10" fmla="*/ 38 w 44"/>
                <a:gd name="T11" fmla="*/ 7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41"/>
                <a:gd name="T20" fmla="*/ 44 w 44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41">
                  <a:moveTo>
                    <a:pt x="38" y="7"/>
                  </a:moveTo>
                  <a:lnTo>
                    <a:pt x="44" y="13"/>
                  </a:lnTo>
                  <a:lnTo>
                    <a:pt x="11" y="41"/>
                  </a:lnTo>
                  <a:lnTo>
                    <a:pt x="0" y="28"/>
                  </a:lnTo>
                  <a:lnTo>
                    <a:pt x="33" y="0"/>
                  </a:lnTo>
                  <a:lnTo>
                    <a:pt x="38" y="7"/>
                  </a:lnTo>
                  <a:close/>
                </a:path>
              </a:pathLst>
            </a:custGeom>
            <a:solidFill>
              <a:srgbClr val="F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9" name="Freeform 178">
              <a:extLst>
                <a:ext uri="{FF2B5EF4-FFF2-40B4-BE49-F238E27FC236}">
                  <a16:creationId xmlns:a16="http://schemas.microsoft.com/office/drawing/2014/main" id="{D42E9F79-F733-6ED0-C394-87DF8E18C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3" y="1180"/>
              <a:ext cx="119" cy="155"/>
            </a:xfrm>
            <a:custGeom>
              <a:avLst/>
              <a:gdLst>
                <a:gd name="T0" fmla="*/ 61 w 119"/>
                <a:gd name="T1" fmla="*/ 11 h 155"/>
                <a:gd name="T2" fmla="*/ 64 w 119"/>
                <a:gd name="T3" fmla="*/ 16 h 155"/>
                <a:gd name="T4" fmla="*/ 70 w 119"/>
                <a:gd name="T5" fmla="*/ 22 h 155"/>
                <a:gd name="T6" fmla="*/ 75 w 119"/>
                <a:gd name="T7" fmla="*/ 29 h 155"/>
                <a:gd name="T8" fmla="*/ 77 w 119"/>
                <a:gd name="T9" fmla="*/ 35 h 155"/>
                <a:gd name="T10" fmla="*/ 73 w 119"/>
                <a:gd name="T11" fmla="*/ 45 h 155"/>
                <a:gd name="T12" fmla="*/ 66 w 119"/>
                <a:gd name="T13" fmla="*/ 55 h 155"/>
                <a:gd name="T14" fmla="*/ 57 w 119"/>
                <a:gd name="T15" fmla="*/ 65 h 155"/>
                <a:gd name="T16" fmla="*/ 48 w 119"/>
                <a:gd name="T17" fmla="*/ 69 h 155"/>
                <a:gd name="T18" fmla="*/ 43 w 119"/>
                <a:gd name="T19" fmla="*/ 70 h 155"/>
                <a:gd name="T20" fmla="*/ 39 w 119"/>
                <a:gd name="T21" fmla="*/ 71 h 155"/>
                <a:gd name="T22" fmla="*/ 34 w 119"/>
                <a:gd name="T23" fmla="*/ 71 h 155"/>
                <a:gd name="T24" fmla="*/ 30 w 119"/>
                <a:gd name="T25" fmla="*/ 71 h 155"/>
                <a:gd name="T26" fmla="*/ 24 w 119"/>
                <a:gd name="T27" fmla="*/ 71 h 155"/>
                <a:gd name="T28" fmla="*/ 20 w 119"/>
                <a:gd name="T29" fmla="*/ 71 h 155"/>
                <a:gd name="T30" fmla="*/ 14 w 119"/>
                <a:gd name="T31" fmla="*/ 71 h 155"/>
                <a:gd name="T32" fmla="*/ 10 w 119"/>
                <a:gd name="T33" fmla="*/ 70 h 155"/>
                <a:gd name="T34" fmla="*/ 10 w 119"/>
                <a:gd name="T35" fmla="*/ 71 h 155"/>
                <a:gd name="T36" fmla="*/ 9 w 119"/>
                <a:gd name="T37" fmla="*/ 75 h 155"/>
                <a:gd name="T38" fmla="*/ 9 w 119"/>
                <a:gd name="T39" fmla="*/ 85 h 155"/>
                <a:gd name="T40" fmla="*/ 9 w 119"/>
                <a:gd name="T41" fmla="*/ 96 h 155"/>
                <a:gd name="T42" fmla="*/ 12 w 119"/>
                <a:gd name="T43" fmla="*/ 108 h 155"/>
                <a:gd name="T44" fmla="*/ 0 w 119"/>
                <a:gd name="T45" fmla="*/ 134 h 155"/>
                <a:gd name="T46" fmla="*/ 42 w 119"/>
                <a:gd name="T47" fmla="*/ 155 h 155"/>
                <a:gd name="T48" fmla="*/ 59 w 119"/>
                <a:gd name="T49" fmla="*/ 122 h 155"/>
                <a:gd name="T50" fmla="*/ 64 w 119"/>
                <a:gd name="T51" fmla="*/ 122 h 155"/>
                <a:gd name="T52" fmla="*/ 70 w 119"/>
                <a:gd name="T53" fmla="*/ 120 h 155"/>
                <a:gd name="T54" fmla="*/ 76 w 119"/>
                <a:gd name="T55" fmla="*/ 119 h 155"/>
                <a:gd name="T56" fmla="*/ 80 w 119"/>
                <a:gd name="T57" fmla="*/ 118 h 155"/>
                <a:gd name="T58" fmla="*/ 86 w 119"/>
                <a:gd name="T59" fmla="*/ 116 h 155"/>
                <a:gd name="T60" fmla="*/ 90 w 119"/>
                <a:gd name="T61" fmla="*/ 114 h 155"/>
                <a:gd name="T62" fmla="*/ 94 w 119"/>
                <a:gd name="T63" fmla="*/ 112 h 155"/>
                <a:gd name="T64" fmla="*/ 97 w 119"/>
                <a:gd name="T65" fmla="*/ 108 h 155"/>
                <a:gd name="T66" fmla="*/ 100 w 119"/>
                <a:gd name="T67" fmla="*/ 105 h 155"/>
                <a:gd name="T68" fmla="*/ 102 w 119"/>
                <a:gd name="T69" fmla="*/ 101 h 155"/>
                <a:gd name="T70" fmla="*/ 106 w 119"/>
                <a:gd name="T71" fmla="*/ 98 h 155"/>
                <a:gd name="T72" fmla="*/ 108 w 119"/>
                <a:gd name="T73" fmla="*/ 94 h 155"/>
                <a:gd name="T74" fmla="*/ 108 w 119"/>
                <a:gd name="T75" fmla="*/ 95 h 155"/>
                <a:gd name="T76" fmla="*/ 118 w 119"/>
                <a:gd name="T77" fmla="*/ 77 h 155"/>
                <a:gd name="T78" fmla="*/ 119 w 119"/>
                <a:gd name="T79" fmla="*/ 66 h 155"/>
                <a:gd name="T80" fmla="*/ 119 w 119"/>
                <a:gd name="T81" fmla="*/ 58 h 155"/>
                <a:gd name="T82" fmla="*/ 118 w 119"/>
                <a:gd name="T83" fmla="*/ 50 h 155"/>
                <a:gd name="T84" fmla="*/ 115 w 119"/>
                <a:gd name="T85" fmla="*/ 43 h 155"/>
                <a:gd name="T86" fmla="*/ 114 w 119"/>
                <a:gd name="T87" fmla="*/ 41 h 155"/>
                <a:gd name="T88" fmla="*/ 105 w 119"/>
                <a:gd name="T89" fmla="*/ 27 h 155"/>
                <a:gd name="T90" fmla="*/ 87 w 119"/>
                <a:gd name="T91" fmla="*/ 1 h 155"/>
                <a:gd name="T92" fmla="*/ 75 w 119"/>
                <a:gd name="T93" fmla="*/ 0 h 155"/>
                <a:gd name="T94" fmla="*/ 72 w 119"/>
                <a:gd name="T95" fmla="*/ 1 h 155"/>
                <a:gd name="T96" fmla="*/ 67 w 119"/>
                <a:gd name="T97" fmla="*/ 2 h 155"/>
                <a:gd name="T98" fmla="*/ 62 w 119"/>
                <a:gd name="T99" fmla="*/ 5 h 155"/>
                <a:gd name="T100" fmla="*/ 61 w 119"/>
                <a:gd name="T101" fmla="*/ 11 h 15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9"/>
                <a:gd name="T154" fmla="*/ 0 h 155"/>
                <a:gd name="T155" fmla="*/ 119 w 119"/>
                <a:gd name="T156" fmla="*/ 155 h 15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9" h="155">
                  <a:moveTo>
                    <a:pt x="61" y="11"/>
                  </a:moveTo>
                  <a:lnTo>
                    <a:pt x="64" y="16"/>
                  </a:lnTo>
                  <a:lnTo>
                    <a:pt x="70" y="22"/>
                  </a:lnTo>
                  <a:lnTo>
                    <a:pt x="75" y="29"/>
                  </a:lnTo>
                  <a:lnTo>
                    <a:pt x="77" y="35"/>
                  </a:lnTo>
                  <a:lnTo>
                    <a:pt x="73" y="45"/>
                  </a:lnTo>
                  <a:lnTo>
                    <a:pt x="66" y="55"/>
                  </a:lnTo>
                  <a:lnTo>
                    <a:pt x="57" y="65"/>
                  </a:lnTo>
                  <a:lnTo>
                    <a:pt x="48" y="69"/>
                  </a:lnTo>
                  <a:lnTo>
                    <a:pt x="43" y="70"/>
                  </a:lnTo>
                  <a:lnTo>
                    <a:pt x="39" y="71"/>
                  </a:lnTo>
                  <a:lnTo>
                    <a:pt x="34" y="71"/>
                  </a:lnTo>
                  <a:lnTo>
                    <a:pt x="30" y="71"/>
                  </a:lnTo>
                  <a:lnTo>
                    <a:pt x="24" y="71"/>
                  </a:lnTo>
                  <a:lnTo>
                    <a:pt x="20" y="71"/>
                  </a:lnTo>
                  <a:lnTo>
                    <a:pt x="14" y="71"/>
                  </a:lnTo>
                  <a:lnTo>
                    <a:pt x="10" y="70"/>
                  </a:lnTo>
                  <a:lnTo>
                    <a:pt x="10" y="71"/>
                  </a:lnTo>
                  <a:lnTo>
                    <a:pt x="9" y="75"/>
                  </a:lnTo>
                  <a:lnTo>
                    <a:pt x="9" y="85"/>
                  </a:lnTo>
                  <a:lnTo>
                    <a:pt x="9" y="96"/>
                  </a:lnTo>
                  <a:lnTo>
                    <a:pt x="12" y="108"/>
                  </a:lnTo>
                  <a:lnTo>
                    <a:pt x="0" y="134"/>
                  </a:lnTo>
                  <a:lnTo>
                    <a:pt x="42" y="155"/>
                  </a:lnTo>
                  <a:lnTo>
                    <a:pt x="59" y="122"/>
                  </a:lnTo>
                  <a:lnTo>
                    <a:pt x="64" y="122"/>
                  </a:lnTo>
                  <a:lnTo>
                    <a:pt x="70" y="120"/>
                  </a:lnTo>
                  <a:lnTo>
                    <a:pt x="76" y="119"/>
                  </a:lnTo>
                  <a:lnTo>
                    <a:pt x="80" y="118"/>
                  </a:lnTo>
                  <a:lnTo>
                    <a:pt x="86" y="116"/>
                  </a:lnTo>
                  <a:lnTo>
                    <a:pt x="90" y="114"/>
                  </a:lnTo>
                  <a:lnTo>
                    <a:pt x="94" y="112"/>
                  </a:lnTo>
                  <a:lnTo>
                    <a:pt x="97" y="108"/>
                  </a:lnTo>
                  <a:lnTo>
                    <a:pt x="100" y="105"/>
                  </a:lnTo>
                  <a:lnTo>
                    <a:pt x="102" y="101"/>
                  </a:lnTo>
                  <a:lnTo>
                    <a:pt x="106" y="98"/>
                  </a:lnTo>
                  <a:lnTo>
                    <a:pt x="108" y="94"/>
                  </a:lnTo>
                  <a:lnTo>
                    <a:pt x="108" y="95"/>
                  </a:lnTo>
                  <a:lnTo>
                    <a:pt x="118" y="77"/>
                  </a:lnTo>
                  <a:lnTo>
                    <a:pt x="119" y="66"/>
                  </a:lnTo>
                  <a:lnTo>
                    <a:pt x="119" y="58"/>
                  </a:lnTo>
                  <a:lnTo>
                    <a:pt x="118" y="50"/>
                  </a:lnTo>
                  <a:lnTo>
                    <a:pt x="115" y="43"/>
                  </a:lnTo>
                  <a:lnTo>
                    <a:pt x="114" y="41"/>
                  </a:lnTo>
                  <a:lnTo>
                    <a:pt x="105" y="27"/>
                  </a:lnTo>
                  <a:lnTo>
                    <a:pt x="87" y="1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67" y="2"/>
                  </a:lnTo>
                  <a:lnTo>
                    <a:pt x="62" y="5"/>
                  </a:lnTo>
                  <a:lnTo>
                    <a:pt x="61" y="11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0" name="Freeform 179">
              <a:extLst>
                <a:ext uri="{FF2B5EF4-FFF2-40B4-BE49-F238E27FC236}">
                  <a16:creationId xmlns:a16="http://schemas.microsoft.com/office/drawing/2014/main" id="{CEEB9F16-32A3-E754-1C61-988787039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6" y="1298"/>
              <a:ext cx="95" cy="94"/>
            </a:xfrm>
            <a:custGeom>
              <a:avLst/>
              <a:gdLst>
                <a:gd name="T0" fmla="*/ 29 w 95"/>
                <a:gd name="T1" fmla="*/ 0 h 94"/>
                <a:gd name="T2" fmla="*/ 0 w 95"/>
                <a:gd name="T3" fmla="*/ 37 h 94"/>
                <a:gd name="T4" fmla="*/ 52 w 95"/>
                <a:gd name="T5" fmla="*/ 94 h 94"/>
                <a:gd name="T6" fmla="*/ 95 w 95"/>
                <a:gd name="T7" fmla="*/ 39 h 94"/>
                <a:gd name="T8" fmla="*/ 29 w 95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94"/>
                <a:gd name="T17" fmla="*/ 95 w 95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94">
                  <a:moveTo>
                    <a:pt x="29" y="0"/>
                  </a:moveTo>
                  <a:lnTo>
                    <a:pt x="0" y="37"/>
                  </a:lnTo>
                  <a:lnTo>
                    <a:pt x="52" y="94"/>
                  </a:lnTo>
                  <a:lnTo>
                    <a:pt x="95" y="3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1" name="Freeform 180">
              <a:extLst>
                <a:ext uri="{FF2B5EF4-FFF2-40B4-BE49-F238E27FC236}">
                  <a16:creationId xmlns:a16="http://schemas.microsoft.com/office/drawing/2014/main" id="{EFDA1A4D-85F1-D8F5-E1B6-ADC181266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1343"/>
              <a:ext cx="12" cy="12"/>
            </a:xfrm>
            <a:custGeom>
              <a:avLst/>
              <a:gdLst>
                <a:gd name="T0" fmla="*/ 2 w 12"/>
                <a:gd name="T1" fmla="*/ 11 h 12"/>
                <a:gd name="T2" fmla="*/ 5 w 12"/>
                <a:gd name="T3" fmla="*/ 12 h 12"/>
                <a:gd name="T4" fmla="*/ 7 w 12"/>
                <a:gd name="T5" fmla="*/ 12 h 12"/>
                <a:gd name="T6" fmla="*/ 9 w 12"/>
                <a:gd name="T7" fmla="*/ 12 h 12"/>
                <a:gd name="T8" fmla="*/ 11 w 12"/>
                <a:gd name="T9" fmla="*/ 10 h 12"/>
                <a:gd name="T10" fmla="*/ 12 w 12"/>
                <a:gd name="T11" fmla="*/ 8 h 12"/>
                <a:gd name="T12" fmla="*/ 12 w 12"/>
                <a:gd name="T13" fmla="*/ 5 h 12"/>
                <a:gd name="T14" fmla="*/ 12 w 12"/>
                <a:gd name="T15" fmla="*/ 3 h 12"/>
                <a:gd name="T16" fmla="*/ 10 w 12"/>
                <a:gd name="T17" fmla="*/ 1 h 12"/>
                <a:gd name="T18" fmla="*/ 8 w 12"/>
                <a:gd name="T19" fmla="*/ 0 h 12"/>
                <a:gd name="T20" fmla="*/ 6 w 12"/>
                <a:gd name="T21" fmla="*/ 0 h 12"/>
                <a:gd name="T22" fmla="*/ 3 w 12"/>
                <a:gd name="T23" fmla="*/ 0 h 12"/>
                <a:gd name="T24" fmla="*/ 1 w 12"/>
                <a:gd name="T25" fmla="*/ 2 h 12"/>
                <a:gd name="T26" fmla="*/ 0 w 12"/>
                <a:gd name="T27" fmla="*/ 4 h 12"/>
                <a:gd name="T28" fmla="*/ 0 w 12"/>
                <a:gd name="T29" fmla="*/ 7 h 12"/>
                <a:gd name="T30" fmla="*/ 0 w 12"/>
                <a:gd name="T31" fmla="*/ 9 h 12"/>
                <a:gd name="T32" fmla="*/ 2 w 12"/>
                <a:gd name="T33" fmla="*/ 1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2" y="11"/>
                  </a:moveTo>
                  <a:lnTo>
                    <a:pt x="5" y="12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2" name="Freeform 181">
              <a:extLst>
                <a:ext uri="{FF2B5EF4-FFF2-40B4-BE49-F238E27FC236}">
                  <a16:creationId xmlns:a16="http://schemas.microsoft.com/office/drawing/2014/main" id="{98B6D56D-4B72-9562-B448-C550BDC81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" y="1325"/>
              <a:ext cx="204" cy="333"/>
            </a:xfrm>
            <a:custGeom>
              <a:avLst/>
              <a:gdLst>
                <a:gd name="T0" fmla="*/ 133 w 204"/>
                <a:gd name="T1" fmla="*/ 0 h 333"/>
                <a:gd name="T2" fmla="*/ 2 w 204"/>
                <a:gd name="T3" fmla="*/ 152 h 333"/>
                <a:gd name="T4" fmla="*/ 0 w 204"/>
                <a:gd name="T5" fmla="*/ 174 h 333"/>
                <a:gd name="T6" fmla="*/ 0 w 204"/>
                <a:gd name="T7" fmla="*/ 196 h 333"/>
                <a:gd name="T8" fmla="*/ 0 w 204"/>
                <a:gd name="T9" fmla="*/ 220 h 333"/>
                <a:gd name="T10" fmla="*/ 3 w 204"/>
                <a:gd name="T11" fmla="*/ 242 h 333"/>
                <a:gd name="T12" fmla="*/ 6 w 204"/>
                <a:gd name="T13" fmla="*/ 266 h 333"/>
                <a:gd name="T14" fmla="*/ 12 w 204"/>
                <a:gd name="T15" fmla="*/ 288 h 333"/>
                <a:gd name="T16" fmla="*/ 20 w 204"/>
                <a:gd name="T17" fmla="*/ 311 h 333"/>
                <a:gd name="T18" fmla="*/ 30 w 204"/>
                <a:gd name="T19" fmla="*/ 333 h 333"/>
                <a:gd name="T20" fmla="*/ 204 w 204"/>
                <a:gd name="T21" fmla="*/ 50 h 333"/>
                <a:gd name="T22" fmla="*/ 133 w 204"/>
                <a:gd name="T23" fmla="*/ 0 h 3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4"/>
                <a:gd name="T37" fmla="*/ 0 h 333"/>
                <a:gd name="T38" fmla="*/ 204 w 204"/>
                <a:gd name="T39" fmla="*/ 333 h 3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4" h="333">
                  <a:moveTo>
                    <a:pt x="133" y="0"/>
                  </a:moveTo>
                  <a:lnTo>
                    <a:pt x="2" y="152"/>
                  </a:lnTo>
                  <a:lnTo>
                    <a:pt x="0" y="174"/>
                  </a:lnTo>
                  <a:lnTo>
                    <a:pt x="0" y="196"/>
                  </a:lnTo>
                  <a:lnTo>
                    <a:pt x="0" y="220"/>
                  </a:lnTo>
                  <a:lnTo>
                    <a:pt x="3" y="242"/>
                  </a:lnTo>
                  <a:lnTo>
                    <a:pt x="6" y="266"/>
                  </a:lnTo>
                  <a:lnTo>
                    <a:pt x="12" y="288"/>
                  </a:lnTo>
                  <a:lnTo>
                    <a:pt x="20" y="311"/>
                  </a:lnTo>
                  <a:lnTo>
                    <a:pt x="30" y="333"/>
                  </a:lnTo>
                  <a:lnTo>
                    <a:pt x="204" y="50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3" name="Freeform 182">
              <a:extLst>
                <a:ext uri="{FF2B5EF4-FFF2-40B4-BE49-F238E27FC236}">
                  <a16:creationId xmlns:a16="http://schemas.microsoft.com/office/drawing/2014/main" id="{731B830D-F4E1-A3DB-89F3-15B212C92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" y="1052"/>
              <a:ext cx="175" cy="232"/>
            </a:xfrm>
            <a:custGeom>
              <a:avLst/>
              <a:gdLst>
                <a:gd name="T0" fmla="*/ 152 w 175"/>
                <a:gd name="T1" fmla="*/ 163 h 232"/>
                <a:gd name="T2" fmla="*/ 155 w 175"/>
                <a:gd name="T3" fmla="*/ 159 h 232"/>
                <a:gd name="T4" fmla="*/ 161 w 175"/>
                <a:gd name="T5" fmla="*/ 154 h 232"/>
                <a:gd name="T6" fmla="*/ 165 w 175"/>
                <a:gd name="T7" fmla="*/ 142 h 232"/>
                <a:gd name="T8" fmla="*/ 164 w 175"/>
                <a:gd name="T9" fmla="*/ 125 h 232"/>
                <a:gd name="T10" fmla="*/ 163 w 175"/>
                <a:gd name="T11" fmla="*/ 106 h 232"/>
                <a:gd name="T12" fmla="*/ 168 w 175"/>
                <a:gd name="T13" fmla="*/ 93 h 232"/>
                <a:gd name="T14" fmla="*/ 173 w 175"/>
                <a:gd name="T15" fmla="*/ 87 h 232"/>
                <a:gd name="T16" fmla="*/ 175 w 175"/>
                <a:gd name="T17" fmla="*/ 84 h 232"/>
                <a:gd name="T18" fmla="*/ 175 w 175"/>
                <a:gd name="T19" fmla="*/ 82 h 232"/>
                <a:gd name="T20" fmla="*/ 175 w 175"/>
                <a:gd name="T21" fmla="*/ 75 h 232"/>
                <a:gd name="T22" fmla="*/ 172 w 175"/>
                <a:gd name="T23" fmla="*/ 65 h 232"/>
                <a:gd name="T24" fmla="*/ 164 w 175"/>
                <a:gd name="T25" fmla="*/ 51 h 232"/>
                <a:gd name="T26" fmla="*/ 159 w 175"/>
                <a:gd name="T27" fmla="*/ 43 h 232"/>
                <a:gd name="T28" fmla="*/ 152 w 175"/>
                <a:gd name="T29" fmla="*/ 35 h 232"/>
                <a:gd name="T30" fmla="*/ 143 w 175"/>
                <a:gd name="T31" fmla="*/ 26 h 232"/>
                <a:gd name="T32" fmla="*/ 134 w 175"/>
                <a:gd name="T33" fmla="*/ 19 h 232"/>
                <a:gd name="T34" fmla="*/ 123 w 175"/>
                <a:gd name="T35" fmla="*/ 11 h 232"/>
                <a:gd name="T36" fmla="*/ 110 w 175"/>
                <a:gd name="T37" fmla="*/ 5 h 232"/>
                <a:gd name="T38" fmla="*/ 96 w 175"/>
                <a:gd name="T39" fmla="*/ 1 h 232"/>
                <a:gd name="T40" fmla="*/ 81 w 175"/>
                <a:gd name="T41" fmla="*/ 0 h 232"/>
                <a:gd name="T42" fmla="*/ 69 w 175"/>
                <a:gd name="T43" fmla="*/ 0 h 232"/>
                <a:gd name="T44" fmla="*/ 57 w 175"/>
                <a:gd name="T45" fmla="*/ 2 h 232"/>
                <a:gd name="T46" fmla="*/ 46 w 175"/>
                <a:gd name="T47" fmla="*/ 6 h 232"/>
                <a:gd name="T48" fmla="*/ 34 w 175"/>
                <a:gd name="T49" fmla="*/ 12 h 232"/>
                <a:gd name="T50" fmla="*/ 24 w 175"/>
                <a:gd name="T51" fmla="*/ 21 h 232"/>
                <a:gd name="T52" fmla="*/ 15 w 175"/>
                <a:gd name="T53" fmla="*/ 33 h 232"/>
                <a:gd name="T54" fmla="*/ 6 w 175"/>
                <a:gd name="T55" fmla="*/ 50 h 232"/>
                <a:gd name="T56" fmla="*/ 0 w 175"/>
                <a:gd name="T57" fmla="*/ 70 h 232"/>
                <a:gd name="T58" fmla="*/ 6 w 175"/>
                <a:gd name="T59" fmla="*/ 113 h 232"/>
                <a:gd name="T60" fmla="*/ 11 w 175"/>
                <a:gd name="T61" fmla="*/ 141 h 232"/>
                <a:gd name="T62" fmla="*/ 18 w 175"/>
                <a:gd name="T63" fmla="*/ 163 h 232"/>
                <a:gd name="T64" fmla="*/ 25 w 175"/>
                <a:gd name="T65" fmla="*/ 189 h 232"/>
                <a:gd name="T66" fmla="*/ 28 w 175"/>
                <a:gd name="T67" fmla="*/ 196 h 232"/>
                <a:gd name="T68" fmla="*/ 37 w 175"/>
                <a:gd name="T69" fmla="*/ 204 h 232"/>
                <a:gd name="T70" fmla="*/ 48 w 175"/>
                <a:gd name="T71" fmla="*/ 212 h 232"/>
                <a:gd name="T72" fmla="*/ 63 w 175"/>
                <a:gd name="T73" fmla="*/ 219 h 232"/>
                <a:gd name="T74" fmla="*/ 78 w 175"/>
                <a:gd name="T75" fmla="*/ 226 h 232"/>
                <a:gd name="T76" fmla="*/ 95 w 175"/>
                <a:gd name="T77" fmla="*/ 231 h 232"/>
                <a:gd name="T78" fmla="*/ 111 w 175"/>
                <a:gd name="T79" fmla="*/ 232 h 232"/>
                <a:gd name="T80" fmla="*/ 126 w 175"/>
                <a:gd name="T81" fmla="*/ 229 h 232"/>
                <a:gd name="T82" fmla="*/ 133 w 175"/>
                <a:gd name="T83" fmla="*/ 223 h 232"/>
                <a:gd name="T84" fmla="*/ 136 w 175"/>
                <a:gd name="T85" fmla="*/ 209 h 232"/>
                <a:gd name="T86" fmla="*/ 141 w 175"/>
                <a:gd name="T87" fmla="*/ 189 h 232"/>
                <a:gd name="T88" fmla="*/ 152 w 175"/>
                <a:gd name="T89" fmla="*/ 163 h 2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75"/>
                <a:gd name="T136" fmla="*/ 0 h 232"/>
                <a:gd name="T137" fmla="*/ 175 w 175"/>
                <a:gd name="T138" fmla="*/ 232 h 23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75" h="232">
                  <a:moveTo>
                    <a:pt x="152" y="163"/>
                  </a:moveTo>
                  <a:lnTo>
                    <a:pt x="155" y="159"/>
                  </a:lnTo>
                  <a:lnTo>
                    <a:pt x="161" y="154"/>
                  </a:lnTo>
                  <a:lnTo>
                    <a:pt x="165" y="142"/>
                  </a:lnTo>
                  <a:lnTo>
                    <a:pt x="164" y="125"/>
                  </a:lnTo>
                  <a:lnTo>
                    <a:pt x="163" y="106"/>
                  </a:lnTo>
                  <a:lnTo>
                    <a:pt x="168" y="93"/>
                  </a:lnTo>
                  <a:lnTo>
                    <a:pt x="173" y="87"/>
                  </a:lnTo>
                  <a:lnTo>
                    <a:pt x="175" y="84"/>
                  </a:lnTo>
                  <a:lnTo>
                    <a:pt x="175" y="82"/>
                  </a:lnTo>
                  <a:lnTo>
                    <a:pt x="175" y="75"/>
                  </a:lnTo>
                  <a:lnTo>
                    <a:pt x="172" y="65"/>
                  </a:lnTo>
                  <a:lnTo>
                    <a:pt x="164" y="51"/>
                  </a:lnTo>
                  <a:lnTo>
                    <a:pt x="159" y="43"/>
                  </a:lnTo>
                  <a:lnTo>
                    <a:pt x="152" y="35"/>
                  </a:lnTo>
                  <a:lnTo>
                    <a:pt x="143" y="26"/>
                  </a:lnTo>
                  <a:lnTo>
                    <a:pt x="134" y="19"/>
                  </a:lnTo>
                  <a:lnTo>
                    <a:pt x="123" y="11"/>
                  </a:lnTo>
                  <a:lnTo>
                    <a:pt x="110" y="5"/>
                  </a:lnTo>
                  <a:lnTo>
                    <a:pt x="96" y="1"/>
                  </a:lnTo>
                  <a:lnTo>
                    <a:pt x="81" y="0"/>
                  </a:lnTo>
                  <a:lnTo>
                    <a:pt x="69" y="0"/>
                  </a:lnTo>
                  <a:lnTo>
                    <a:pt x="57" y="2"/>
                  </a:lnTo>
                  <a:lnTo>
                    <a:pt x="46" y="6"/>
                  </a:lnTo>
                  <a:lnTo>
                    <a:pt x="34" y="12"/>
                  </a:lnTo>
                  <a:lnTo>
                    <a:pt x="24" y="21"/>
                  </a:lnTo>
                  <a:lnTo>
                    <a:pt x="15" y="33"/>
                  </a:lnTo>
                  <a:lnTo>
                    <a:pt x="6" y="50"/>
                  </a:lnTo>
                  <a:lnTo>
                    <a:pt x="0" y="70"/>
                  </a:lnTo>
                  <a:lnTo>
                    <a:pt x="6" y="113"/>
                  </a:lnTo>
                  <a:lnTo>
                    <a:pt x="11" y="141"/>
                  </a:lnTo>
                  <a:lnTo>
                    <a:pt x="18" y="163"/>
                  </a:lnTo>
                  <a:lnTo>
                    <a:pt x="25" y="189"/>
                  </a:lnTo>
                  <a:lnTo>
                    <a:pt x="28" y="196"/>
                  </a:lnTo>
                  <a:lnTo>
                    <a:pt x="37" y="204"/>
                  </a:lnTo>
                  <a:lnTo>
                    <a:pt x="48" y="212"/>
                  </a:lnTo>
                  <a:lnTo>
                    <a:pt x="63" y="219"/>
                  </a:lnTo>
                  <a:lnTo>
                    <a:pt x="78" y="226"/>
                  </a:lnTo>
                  <a:lnTo>
                    <a:pt x="95" y="231"/>
                  </a:lnTo>
                  <a:lnTo>
                    <a:pt x="111" y="232"/>
                  </a:lnTo>
                  <a:lnTo>
                    <a:pt x="126" y="229"/>
                  </a:lnTo>
                  <a:lnTo>
                    <a:pt x="133" y="223"/>
                  </a:lnTo>
                  <a:lnTo>
                    <a:pt x="136" y="209"/>
                  </a:lnTo>
                  <a:lnTo>
                    <a:pt x="141" y="189"/>
                  </a:lnTo>
                  <a:lnTo>
                    <a:pt x="152" y="163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4" name="Freeform 183">
              <a:extLst>
                <a:ext uri="{FF2B5EF4-FFF2-40B4-BE49-F238E27FC236}">
                  <a16:creationId xmlns:a16="http://schemas.microsoft.com/office/drawing/2014/main" id="{BF231BB3-AD85-FBAA-7B9B-68276CAC4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0" y="1124"/>
              <a:ext cx="61" cy="41"/>
            </a:xfrm>
            <a:custGeom>
              <a:avLst/>
              <a:gdLst>
                <a:gd name="T0" fmla="*/ 34 w 61"/>
                <a:gd name="T1" fmla="*/ 41 h 41"/>
                <a:gd name="T2" fmla="*/ 44 w 61"/>
                <a:gd name="T3" fmla="*/ 41 h 41"/>
                <a:gd name="T4" fmla="*/ 51 w 61"/>
                <a:gd name="T5" fmla="*/ 40 h 41"/>
                <a:gd name="T6" fmla="*/ 54 w 61"/>
                <a:gd name="T7" fmla="*/ 39 h 41"/>
                <a:gd name="T8" fmla="*/ 55 w 61"/>
                <a:gd name="T9" fmla="*/ 38 h 41"/>
                <a:gd name="T10" fmla="*/ 57 w 61"/>
                <a:gd name="T11" fmla="*/ 34 h 41"/>
                <a:gd name="T12" fmla="*/ 59 w 61"/>
                <a:gd name="T13" fmla="*/ 24 h 41"/>
                <a:gd name="T14" fmla="*/ 61 w 61"/>
                <a:gd name="T15" fmla="*/ 13 h 41"/>
                <a:gd name="T16" fmla="*/ 60 w 61"/>
                <a:gd name="T17" fmla="*/ 8 h 41"/>
                <a:gd name="T18" fmla="*/ 51 w 61"/>
                <a:gd name="T19" fmla="*/ 3 h 41"/>
                <a:gd name="T20" fmla="*/ 42 w 61"/>
                <a:gd name="T21" fmla="*/ 1 h 41"/>
                <a:gd name="T22" fmla="*/ 32 w 61"/>
                <a:gd name="T23" fmla="*/ 0 h 41"/>
                <a:gd name="T24" fmla="*/ 24 w 61"/>
                <a:gd name="T25" fmla="*/ 1 h 41"/>
                <a:gd name="T26" fmla="*/ 15 w 61"/>
                <a:gd name="T27" fmla="*/ 2 h 41"/>
                <a:gd name="T28" fmla="*/ 9 w 61"/>
                <a:gd name="T29" fmla="*/ 6 h 41"/>
                <a:gd name="T30" fmla="*/ 4 w 61"/>
                <a:gd name="T31" fmla="*/ 8 h 41"/>
                <a:gd name="T32" fmla="*/ 1 w 61"/>
                <a:gd name="T33" fmla="*/ 10 h 41"/>
                <a:gd name="T34" fmla="*/ 0 w 61"/>
                <a:gd name="T35" fmla="*/ 16 h 41"/>
                <a:gd name="T36" fmla="*/ 3 w 61"/>
                <a:gd name="T37" fmla="*/ 22 h 41"/>
                <a:gd name="T38" fmla="*/ 6 w 61"/>
                <a:gd name="T39" fmla="*/ 29 h 41"/>
                <a:gd name="T40" fmla="*/ 7 w 61"/>
                <a:gd name="T41" fmla="*/ 31 h 41"/>
                <a:gd name="T42" fmla="*/ 9 w 61"/>
                <a:gd name="T43" fmla="*/ 32 h 41"/>
                <a:gd name="T44" fmla="*/ 14 w 61"/>
                <a:gd name="T45" fmla="*/ 36 h 41"/>
                <a:gd name="T46" fmla="*/ 22 w 61"/>
                <a:gd name="T47" fmla="*/ 39 h 41"/>
                <a:gd name="T48" fmla="*/ 34 w 61"/>
                <a:gd name="T49" fmla="*/ 41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"/>
                <a:gd name="T76" fmla="*/ 0 h 41"/>
                <a:gd name="T77" fmla="*/ 61 w 61"/>
                <a:gd name="T78" fmla="*/ 41 h 4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" h="41">
                  <a:moveTo>
                    <a:pt x="34" y="41"/>
                  </a:moveTo>
                  <a:lnTo>
                    <a:pt x="44" y="41"/>
                  </a:lnTo>
                  <a:lnTo>
                    <a:pt x="51" y="40"/>
                  </a:lnTo>
                  <a:lnTo>
                    <a:pt x="54" y="39"/>
                  </a:lnTo>
                  <a:lnTo>
                    <a:pt x="55" y="38"/>
                  </a:lnTo>
                  <a:lnTo>
                    <a:pt x="57" y="34"/>
                  </a:lnTo>
                  <a:lnTo>
                    <a:pt x="59" y="24"/>
                  </a:lnTo>
                  <a:lnTo>
                    <a:pt x="61" y="13"/>
                  </a:lnTo>
                  <a:lnTo>
                    <a:pt x="60" y="8"/>
                  </a:lnTo>
                  <a:lnTo>
                    <a:pt x="51" y="3"/>
                  </a:lnTo>
                  <a:lnTo>
                    <a:pt x="42" y="1"/>
                  </a:lnTo>
                  <a:lnTo>
                    <a:pt x="32" y="0"/>
                  </a:lnTo>
                  <a:lnTo>
                    <a:pt x="24" y="1"/>
                  </a:lnTo>
                  <a:lnTo>
                    <a:pt x="15" y="2"/>
                  </a:lnTo>
                  <a:lnTo>
                    <a:pt x="9" y="6"/>
                  </a:lnTo>
                  <a:lnTo>
                    <a:pt x="4" y="8"/>
                  </a:lnTo>
                  <a:lnTo>
                    <a:pt x="1" y="10"/>
                  </a:lnTo>
                  <a:lnTo>
                    <a:pt x="0" y="16"/>
                  </a:lnTo>
                  <a:lnTo>
                    <a:pt x="3" y="22"/>
                  </a:lnTo>
                  <a:lnTo>
                    <a:pt x="6" y="29"/>
                  </a:lnTo>
                  <a:lnTo>
                    <a:pt x="7" y="31"/>
                  </a:lnTo>
                  <a:lnTo>
                    <a:pt x="9" y="32"/>
                  </a:lnTo>
                  <a:lnTo>
                    <a:pt x="14" y="36"/>
                  </a:lnTo>
                  <a:lnTo>
                    <a:pt x="22" y="39"/>
                  </a:lnTo>
                  <a:lnTo>
                    <a:pt x="34" y="41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5" name="Freeform 184">
              <a:extLst>
                <a:ext uri="{FF2B5EF4-FFF2-40B4-BE49-F238E27FC236}">
                  <a16:creationId xmlns:a16="http://schemas.microsoft.com/office/drawing/2014/main" id="{32517CCF-6917-20F9-52E8-BB0D596BB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0" y="1120"/>
              <a:ext cx="63" cy="16"/>
            </a:xfrm>
            <a:custGeom>
              <a:avLst/>
              <a:gdLst>
                <a:gd name="T0" fmla="*/ 58 w 63"/>
                <a:gd name="T1" fmla="*/ 0 h 16"/>
                <a:gd name="T2" fmla="*/ 57 w 63"/>
                <a:gd name="T3" fmla="*/ 0 h 16"/>
                <a:gd name="T4" fmla="*/ 54 w 63"/>
                <a:gd name="T5" fmla="*/ 0 h 16"/>
                <a:gd name="T6" fmla="*/ 49 w 63"/>
                <a:gd name="T7" fmla="*/ 0 h 16"/>
                <a:gd name="T8" fmla="*/ 43 w 63"/>
                <a:gd name="T9" fmla="*/ 0 h 16"/>
                <a:gd name="T10" fmla="*/ 34 w 63"/>
                <a:gd name="T11" fmla="*/ 1 h 16"/>
                <a:gd name="T12" fmla="*/ 25 w 63"/>
                <a:gd name="T13" fmla="*/ 3 h 16"/>
                <a:gd name="T14" fmla="*/ 14 w 63"/>
                <a:gd name="T15" fmla="*/ 5 h 16"/>
                <a:gd name="T16" fmla="*/ 2 w 63"/>
                <a:gd name="T17" fmla="*/ 10 h 16"/>
                <a:gd name="T18" fmla="*/ 2 w 63"/>
                <a:gd name="T19" fmla="*/ 11 h 16"/>
                <a:gd name="T20" fmla="*/ 1 w 63"/>
                <a:gd name="T21" fmla="*/ 12 h 16"/>
                <a:gd name="T22" fmla="*/ 0 w 63"/>
                <a:gd name="T23" fmla="*/ 14 h 16"/>
                <a:gd name="T24" fmla="*/ 1 w 63"/>
                <a:gd name="T25" fmla="*/ 16 h 16"/>
                <a:gd name="T26" fmla="*/ 2 w 63"/>
                <a:gd name="T27" fmla="*/ 16 h 16"/>
                <a:gd name="T28" fmla="*/ 7 w 63"/>
                <a:gd name="T29" fmla="*/ 15 h 16"/>
                <a:gd name="T30" fmla="*/ 14 w 63"/>
                <a:gd name="T31" fmla="*/ 13 h 16"/>
                <a:gd name="T32" fmla="*/ 22 w 63"/>
                <a:gd name="T33" fmla="*/ 12 h 16"/>
                <a:gd name="T34" fmla="*/ 32 w 63"/>
                <a:gd name="T35" fmla="*/ 11 h 16"/>
                <a:gd name="T36" fmla="*/ 42 w 63"/>
                <a:gd name="T37" fmla="*/ 11 h 16"/>
                <a:gd name="T38" fmla="*/ 52 w 63"/>
                <a:gd name="T39" fmla="*/ 12 h 16"/>
                <a:gd name="T40" fmla="*/ 62 w 63"/>
                <a:gd name="T41" fmla="*/ 15 h 16"/>
                <a:gd name="T42" fmla="*/ 63 w 63"/>
                <a:gd name="T43" fmla="*/ 14 h 16"/>
                <a:gd name="T44" fmla="*/ 63 w 63"/>
                <a:gd name="T45" fmla="*/ 10 h 16"/>
                <a:gd name="T46" fmla="*/ 62 w 63"/>
                <a:gd name="T47" fmla="*/ 5 h 16"/>
                <a:gd name="T48" fmla="*/ 58 w 63"/>
                <a:gd name="T49" fmla="*/ 0 h 1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16"/>
                <a:gd name="T77" fmla="*/ 63 w 63"/>
                <a:gd name="T78" fmla="*/ 16 h 1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16">
                  <a:moveTo>
                    <a:pt x="58" y="0"/>
                  </a:moveTo>
                  <a:lnTo>
                    <a:pt x="57" y="0"/>
                  </a:lnTo>
                  <a:lnTo>
                    <a:pt x="54" y="0"/>
                  </a:lnTo>
                  <a:lnTo>
                    <a:pt x="49" y="0"/>
                  </a:lnTo>
                  <a:lnTo>
                    <a:pt x="43" y="0"/>
                  </a:lnTo>
                  <a:lnTo>
                    <a:pt x="34" y="1"/>
                  </a:lnTo>
                  <a:lnTo>
                    <a:pt x="25" y="3"/>
                  </a:lnTo>
                  <a:lnTo>
                    <a:pt x="14" y="5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7" y="15"/>
                  </a:lnTo>
                  <a:lnTo>
                    <a:pt x="14" y="13"/>
                  </a:lnTo>
                  <a:lnTo>
                    <a:pt x="22" y="12"/>
                  </a:lnTo>
                  <a:lnTo>
                    <a:pt x="32" y="11"/>
                  </a:lnTo>
                  <a:lnTo>
                    <a:pt x="42" y="11"/>
                  </a:lnTo>
                  <a:lnTo>
                    <a:pt x="52" y="12"/>
                  </a:lnTo>
                  <a:lnTo>
                    <a:pt x="62" y="15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2" y="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6" name="Freeform 185">
              <a:extLst>
                <a:ext uri="{FF2B5EF4-FFF2-40B4-BE49-F238E27FC236}">
                  <a16:creationId xmlns:a16="http://schemas.microsoft.com/office/drawing/2014/main" id="{D77ACB89-BBB9-06C2-DDFA-C70FA84AD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4" y="1132"/>
              <a:ext cx="37" cy="29"/>
            </a:xfrm>
            <a:custGeom>
              <a:avLst/>
              <a:gdLst>
                <a:gd name="T0" fmla="*/ 13 w 37"/>
                <a:gd name="T1" fmla="*/ 29 h 29"/>
                <a:gd name="T2" fmla="*/ 17 w 37"/>
                <a:gd name="T3" fmla="*/ 29 h 29"/>
                <a:gd name="T4" fmla="*/ 22 w 37"/>
                <a:gd name="T5" fmla="*/ 29 h 29"/>
                <a:gd name="T6" fmla="*/ 26 w 37"/>
                <a:gd name="T7" fmla="*/ 28 h 29"/>
                <a:gd name="T8" fmla="*/ 27 w 37"/>
                <a:gd name="T9" fmla="*/ 28 h 29"/>
                <a:gd name="T10" fmla="*/ 31 w 37"/>
                <a:gd name="T11" fmla="*/ 21 h 29"/>
                <a:gd name="T12" fmla="*/ 34 w 37"/>
                <a:gd name="T13" fmla="*/ 14 h 29"/>
                <a:gd name="T14" fmla="*/ 36 w 37"/>
                <a:gd name="T15" fmla="*/ 9 h 29"/>
                <a:gd name="T16" fmla="*/ 37 w 37"/>
                <a:gd name="T17" fmla="*/ 5 h 29"/>
                <a:gd name="T18" fmla="*/ 35 w 37"/>
                <a:gd name="T19" fmla="*/ 2 h 29"/>
                <a:gd name="T20" fmla="*/ 32 w 37"/>
                <a:gd name="T21" fmla="*/ 0 h 29"/>
                <a:gd name="T22" fmla="*/ 27 w 37"/>
                <a:gd name="T23" fmla="*/ 0 h 29"/>
                <a:gd name="T24" fmla="*/ 22 w 37"/>
                <a:gd name="T25" fmla="*/ 1 h 29"/>
                <a:gd name="T26" fmla="*/ 16 w 37"/>
                <a:gd name="T27" fmla="*/ 2 h 29"/>
                <a:gd name="T28" fmla="*/ 10 w 37"/>
                <a:gd name="T29" fmla="*/ 5 h 29"/>
                <a:gd name="T30" fmla="*/ 6 w 37"/>
                <a:gd name="T31" fmla="*/ 8 h 29"/>
                <a:gd name="T32" fmla="*/ 4 w 37"/>
                <a:gd name="T33" fmla="*/ 10 h 29"/>
                <a:gd name="T34" fmla="*/ 2 w 37"/>
                <a:gd name="T35" fmla="*/ 14 h 29"/>
                <a:gd name="T36" fmla="*/ 0 w 37"/>
                <a:gd name="T37" fmla="*/ 19 h 29"/>
                <a:gd name="T38" fmla="*/ 0 w 37"/>
                <a:gd name="T39" fmla="*/ 23 h 29"/>
                <a:gd name="T40" fmla="*/ 0 w 37"/>
                <a:gd name="T41" fmla="*/ 24 h 29"/>
                <a:gd name="T42" fmla="*/ 2 w 37"/>
                <a:gd name="T43" fmla="*/ 24 h 29"/>
                <a:gd name="T44" fmla="*/ 4 w 37"/>
                <a:gd name="T45" fmla="*/ 26 h 29"/>
                <a:gd name="T46" fmla="*/ 7 w 37"/>
                <a:gd name="T47" fmla="*/ 27 h 29"/>
                <a:gd name="T48" fmla="*/ 13 w 37"/>
                <a:gd name="T49" fmla="*/ 29 h 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7"/>
                <a:gd name="T76" fmla="*/ 0 h 29"/>
                <a:gd name="T77" fmla="*/ 37 w 37"/>
                <a:gd name="T78" fmla="*/ 29 h 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7" h="29">
                  <a:moveTo>
                    <a:pt x="13" y="29"/>
                  </a:moveTo>
                  <a:lnTo>
                    <a:pt x="17" y="29"/>
                  </a:lnTo>
                  <a:lnTo>
                    <a:pt x="22" y="29"/>
                  </a:lnTo>
                  <a:lnTo>
                    <a:pt x="26" y="28"/>
                  </a:lnTo>
                  <a:lnTo>
                    <a:pt x="27" y="28"/>
                  </a:lnTo>
                  <a:lnTo>
                    <a:pt x="31" y="21"/>
                  </a:lnTo>
                  <a:lnTo>
                    <a:pt x="34" y="14"/>
                  </a:lnTo>
                  <a:lnTo>
                    <a:pt x="36" y="9"/>
                  </a:lnTo>
                  <a:lnTo>
                    <a:pt x="37" y="5"/>
                  </a:lnTo>
                  <a:lnTo>
                    <a:pt x="35" y="2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6" y="2"/>
                  </a:lnTo>
                  <a:lnTo>
                    <a:pt x="10" y="5"/>
                  </a:lnTo>
                  <a:lnTo>
                    <a:pt x="6" y="8"/>
                  </a:lnTo>
                  <a:lnTo>
                    <a:pt x="4" y="10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7" y="27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7" name="Freeform 186">
              <a:extLst>
                <a:ext uri="{FF2B5EF4-FFF2-40B4-BE49-F238E27FC236}">
                  <a16:creationId xmlns:a16="http://schemas.microsoft.com/office/drawing/2014/main" id="{F915D515-2D1A-23F8-39F7-42823C86F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" y="1264"/>
              <a:ext cx="10" cy="4"/>
            </a:xfrm>
            <a:custGeom>
              <a:avLst/>
              <a:gdLst>
                <a:gd name="T0" fmla="*/ 10 w 10"/>
                <a:gd name="T1" fmla="*/ 1 h 4"/>
                <a:gd name="T2" fmla="*/ 10 w 10"/>
                <a:gd name="T3" fmla="*/ 2 h 4"/>
                <a:gd name="T4" fmla="*/ 10 w 10"/>
                <a:gd name="T5" fmla="*/ 2 h 4"/>
                <a:gd name="T6" fmla="*/ 8 w 10"/>
                <a:gd name="T7" fmla="*/ 3 h 4"/>
                <a:gd name="T8" fmla="*/ 6 w 10"/>
                <a:gd name="T9" fmla="*/ 4 h 4"/>
                <a:gd name="T10" fmla="*/ 4 w 10"/>
                <a:gd name="T11" fmla="*/ 4 h 4"/>
                <a:gd name="T12" fmla="*/ 1 w 10"/>
                <a:gd name="T13" fmla="*/ 4 h 4"/>
                <a:gd name="T14" fmla="*/ 0 w 10"/>
                <a:gd name="T15" fmla="*/ 4 h 4"/>
                <a:gd name="T16" fmla="*/ 0 w 10"/>
                <a:gd name="T17" fmla="*/ 3 h 4"/>
                <a:gd name="T18" fmla="*/ 0 w 10"/>
                <a:gd name="T19" fmla="*/ 2 h 4"/>
                <a:gd name="T20" fmla="*/ 1 w 10"/>
                <a:gd name="T21" fmla="*/ 1 h 4"/>
                <a:gd name="T22" fmla="*/ 3 w 10"/>
                <a:gd name="T23" fmla="*/ 1 h 4"/>
                <a:gd name="T24" fmla="*/ 5 w 10"/>
                <a:gd name="T25" fmla="*/ 0 h 4"/>
                <a:gd name="T26" fmla="*/ 7 w 10"/>
                <a:gd name="T27" fmla="*/ 0 h 4"/>
                <a:gd name="T28" fmla="*/ 9 w 10"/>
                <a:gd name="T29" fmla="*/ 0 h 4"/>
                <a:gd name="T30" fmla="*/ 10 w 10"/>
                <a:gd name="T31" fmla="*/ 0 h 4"/>
                <a:gd name="T32" fmla="*/ 10 w 10"/>
                <a:gd name="T33" fmla="*/ 1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"/>
                <a:gd name="T52" fmla="*/ 0 h 4"/>
                <a:gd name="T53" fmla="*/ 10 w 10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" h="4">
                  <a:moveTo>
                    <a:pt x="10" y="1"/>
                  </a:moveTo>
                  <a:lnTo>
                    <a:pt x="10" y="2"/>
                  </a:lnTo>
                  <a:lnTo>
                    <a:pt x="8" y="3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8" name="Freeform 187">
              <a:extLst>
                <a:ext uri="{FF2B5EF4-FFF2-40B4-BE49-F238E27FC236}">
                  <a16:creationId xmlns:a16="http://schemas.microsoft.com/office/drawing/2014/main" id="{3A2C5978-4560-57AB-9F8E-E4207E968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6" y="1156"/>
              <a:ext cx="24" cy="14"/>
            </a:xfrm>
            <a:custGeom>
              <a:avLst/>
              <a:gdLst>
                <a:gd name="T0" fmla="*/ 0 w 24"/>
                <a:gd name="T1" fmla="*/ 7 h 14"/>
                <a:gd name="T2" fmla="*/ 3 w 24"/>
                <a:gd name="T3" fmla="*/ 11 h 14"/>
                <a:gd name="T4" fmla="*/ 6 w 24"/>
                <a:gd name="T5" fmla="*/ 12 h 14"/>
                <a:gd name="T6" fmla="*/ 11 w 24"/>
                <a:gd name="T7" fmla="*/ 14 h 14"/>
                <a:gd name="T8" fmla="*/ 14 w 24"/>
                <a:gd name="T9" fmla="*/ 14 h 14"/>
                <a:gd name="T10" fmla="*/ 20 w 24"/>
                <a:gd name="T11" fmla="*/ 13 h 14"/>
                <a:gd name="T12" fmla="*/ 23 w 24"/>
                <a:gd name="T13" fmla="*/ 11 h 14"/>
                <a:gd name="T14" fmla="*/ 24 w 24"/>
                <a:gd name="T15" fmla="*/ 8 h 14"/>
                <a:gd name="T16" fmla="*/ 24 w 24"/>
                <a:gd name="T17" fmla="*/ 7 h 14"/>
                <a:gd name="T18" fmla="*/ 24 w 24"/>
                <a:gd name="T19" fmla="*/ 7 h 14"/>
                <a:gd name="T20" fmla="*/ 24 w 24"/>
                <a:gd name="T21" fmla="*/ 5 h 14"/>
                <a:gd name="T22" fmla="*/ 23 w 24"/>
                <a:gd name="T23" fmla="*/ 4 h 14"/>
                <a:gd name="T24" fmla="*/ 23 w 24"/>
                <a:gd name="T25" fmla="*/ 3 h 14"/>
                <a:gd name="T26" fmla="*/ 16 w 24"/>
                <a:gd name="T27" fmla="*/ 0 h 14"/>
                <a:gd name="T28" fmla="*/ 8 w 24"/>
                <a:gd name="T29" fmla="*/ 2 h 14"/>
                <a:gd name="T30" fmla="*/ 2 w 24"/>
                <a:gd name="T31" fmla="*/ 5 h 14"/>
                <a:gd name="T32" fmla="*/ 0 w 24"/>
                <a:gd name="T33" fmla="*/ 7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4"/>
                <a:gd name="T53" fmla="*/ 24 w 24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4">
                  <a:moveTo>
                    <a:pt x="0" y="7"/>
                  </a:moveTo>
                  <a:lnTo>
                    <a:pt x="3" y="11"/>
                  </a:lnTo>
                  <a:lnTo>
                    <a:pt x="6" y="12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20" y="13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5"/>
                  </a:lnTo>
                  <a:lnTo>
                    <a:pt x="23" y="4"/>
                  </a:lnTo>
                  <a:lnTo>
                    <a:pt x="23" y="3"/>
                  </a:lnTo>
                  <a:lnTo>
                    <a:pt x="16" y="0"/>
                  </a:lnTo>
                  <a:lnTo>
                    <a:pt x="8" y="2"/>
                  </a:lnTo>
                  <a:lnTo>
                    <a:pt x="2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9" name="Freeform 188">
              <a:extLst>
                <a:ext uri="{FF2B5EF4-FFF2-40B4-BE49-F238E27FC236}">
                  <a16:creationId xmlns:a16="http://schemas.microsoft.com/office/drawing/2014/main" id="{AFA59B15-EF67-62B8-E252-73F65ED16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2" y="1158"/>
              <a:ext cx="9" cy="11"/>
            </a:xfrm>
            <a:custGeom>
              <a:avLst/>
              <a:gdLst>
                <a:gd name="T0" fmla="*/ 9 w 9"/>
                <a:gd name="T1" fmla="*/ 5 h 11"/>
                <a:gd name="T2" fmla="*/ 8 w 9"/>
                <a:gd name="T3" fmla="*/ 7 h 11"/>
                <a:gd name="T4" fmla="*/ 7 w 9"/>
                <a:gd name="T5" fmla="*/ 10 h 11"/>
                <a:gd name="T6" fmla="*/ 6 w 9"/>
                <a:gd name="T7" fmla="*/ 11 h 11"/>
                <a:gd name="T8" fmla="*/ 5 w 9"/>
                <a:gd name="T9" fmla="*/ 11 h 11"/>
                <a:gd name="T10" fmla="*/ 3 w 9"/>
                <a:gd name="T11" fmla="*/ 10 h 11"/>
                <a:gd name="T12" fmla="*/ 1 w 9"/>
                <a:gd name="T13" fmla="*/ 9 h 11"/>
                <a:gd name="T14" fmla="*/ 0 w 9"/>
                <a:gd name="T15" fmla="*/ 6 h 11"/>
                <a:gd name="T16" fmla="*/ 0 w 9"/>
                <a:gd name="T17" fmla="*/ 4 h 11"/>
                <a:gd name="T18" fmla="*/ 1 w 9"/>
                <a:gd name="T19" fmla="*/ 2 h 11"/>
                <a:gd name="T20" fmla="*/ 4 w 9"/>
                <a:gd name="T21" fmla="*/ 0 h 11"/>
                <a:gd name="T22" fmla="*/ 5 w 9"/>
                <a:gd name="T23" fmla="*/ 0 h 11"/>
                <a:gd name="T24" fmla="*/ 7 w 9"/>
                <a:gd name="T25" fmla="*/ 0 h 11"/>
                <a:gd name="T26" fmla="*/ 8 w 9"/>
                <a:gd name="T27" fmla="*/ 0 h 11"/>
                <a:gd name="T28" fmla="*/ 9 w 9"/>
                <a:gd name="T29" fmla="*/ 1 h 11"/>
                <a:gd name="T30" fmla="*/ 9 w 9"/>
                <a:gd name="T31" fmla="*/ 3 h 11"/>
                <a:gd name="T32" fmla="*/ 9 w 9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"/>
                <a:gd name="T52" fmla="*/ 0 h 11"/>
                <a:gd name="T53" fmla="*/ 9 w 9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" h="11">
                  <a:moveTo>
                    <a:pt x="9" y="5"/>
                  </a:moveTo>
                  <a:lnTo>
                    <a:pt x="8" y="7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3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0" name="Freeform 189">
              <a:extLst>
                <a:ext uri="{FF2B5EF4-FFF2-40B4-BE49-F238E27FC236}">
                  <a16:creationId xmlns:a16="http://schemas.microsoft.com/office/drawing/2014/main" id="{41CCC75F-841D-7CEB-A05D-082184643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" y="1156"/>
              <a:ext cx="25" cy="6"/>
            </a:xfrm>
            <a:custGeom>
              <a:avLst/>
              <a:gdLst>
                <a:gd name="T0" fmla="*/ 0 w 25"/>
                <a:gd name="T1" fmla="*/ 6 h 6"/>
                <a:gd name="T2" fmla="*/ 2 w 25"/>
                <a:gd name="T3" fmla="*/ 5 h 6"/>
                <a:gd name="T4" fmla="*/ 6 w 25"/>
                <a:gd name="T5" fmla="*/ 2 h 6"/>
                <a:gd name="T6" fmla="*/ 14 w 25"/>
                <a:gd name="T7" fmla="*/ 0 h 6"/>
                <a:gd name="T8" fmla="*/ 24 w 25"/>
                <a:gd name="T9" fmla="*/ 2 h 6"/>
                <a:gd name="T10" fmla="*/ 25 w 25"/>
                <a:gd name="T11" fmla="*/ 2 h 6"/>
                <a:gd name="T12" fmla="*/ 25 w 25"/>
                <a:gd name="T13" fmla="*/ 4 h 6"/>
                <a:gd name="T14" fmla="*/ 25 w 25"/>
                <a:gd name="T15" fmla="*/ 5 h 6"/>
                <a:gd name="T16" fmla="*/ 25 w 25"/>
                <a:gd name="T17" fmla="*/ 6 h 6"/>
                <a:gd name="T18" fmla="*/ 23 w 25"/>
                <a:gd name="T19" fmla="*/ 5 h 6"/>
                <a:gd name="T20" fmla="*/ 19 w 25"/>
                <a:gd name="T21" fmla="*/ 4 h 6"/>
                <a:gd name="T22" fmla="*/ 11 w 25"/>
                <a:gd name="T23" fmla="*/ 4 h 6"/>
                <a:gd name="T24" fmla="*/ 0 w 25"/>
                <a:gd name="T25" fmla="*/ 6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6"/>
                <a:gd name="T41" fmla="*/ 25 w 25"/>
                <a:gd name="T42" fmla="*/ 6 h 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6">
                  <a:moveTo>
                    <a:pt x="0" y="6"/>
                  </a:moveTo>
                  <a:lnTo>
                    <a:pt x="2" y="5"/>
                  </a:lnTo>
                  <a:lnTo>
                    <a:pt x="6" y="2"/>
                  </a:lnTo>
                  <a:lnTo>
                    <a:pt x="14" y="0"/>
                  </a:lnTo>
                  <a:lnTo>
                    <a:pt x="24" y="2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3" y="5"/>
                  </a:lnTo>
                  <a:lnTo>
                    <a:pt x="19" y="4"/>
                  </a:lnTo>
                  <a:lnTo>
                    <a:pt x="11" y="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1" name="Freeform 190">
              <a:extLst>
                <a:ext uri="{FF2B5EF4-FFF2-40B4-BE49-F238E27FC236}">
                  <a16:creationId xmlns:a16="http://schemas.microsoft.com/office/drawing/2014/main" id="{F8676AF0-4DE1-80AF-D5DF-3C23E994E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1148"/>
              <a:ext cx="45" cy="17"/>
            </a:xfrm>
            <a:custGeom>
              <a:avLst/>
              <a:gdLst>
                <a:gd name="T0" fmla="*/ 0 w 45"/>
                <a:gd name="T1" fmla="*/ 6 h 17"/>
                <a:gd name="T2" fmla="*/ 4 w 45"/>
                <a:gd name="T3" fmla="*/ 11 h 17"/>
                <a:gd name="T4" fmla="*/ 11 w 45"/>
                <a:gd name="T5" fmla="*/ 14 h 17"/>
                <a:gd name="T6" fmla="*/ 19 w 45"/>
                <a:gd name="T7" fmla="*/ 15 h 17"/>
                <a:gd name="T8" fmla="*/ 25 w 45"/>
                <a:gd name="T9" fmla="*/ 16 h 17"/>
                <a:gd name="T10" fmla="*/ 37 w 45"/>
                <a:gd name="T11" fmla="*/ 17 h 17"/>
                <a:gd name="T12" fmla="*/ 43 w 45"/>
                <a:gd name="T13" fmla="*/ 16 h 17"/>
                <a:gd name="T14" fmla="*/ 45 w 45"/>
                <a:gd name="T15" fmla="*/ 14 h 17"/>
                <a:gd name="T16" fmla="*/ 45 w 45"/>
                <a:gd name="T17" fmla="*/ 13 h 17"/>
                <a:gd name="T18" fmla="*/ 45 w 45"/>
                <a:gd name="T19" fmla="*/ 12 h 17"/>
                <a:gd name="T20" fmla="*/ 45 w 45"/>
                <a:gd name="T21" fmla="*/ 7 h 17"/>
                <a:gd name="T22" fmla="*/ 45 w 45"/>
                <a:gd name="T23" fmla="*/ 4 h 17"/>
                <a:gd name="T24" fmla="*/ 45 w 45"/>
                <a:gd name="T25" fmla="*/ 2 h 17"/>
                <a:gd name="T26" fmla="*/ 41 w 45"/>
                <a:gd name="T27" fmla="*/ 0 h 17"/>
                <a:gd name="T28" fmla="*/ 34 w 45"/>
                <a:gd name="T29" fmla="*/ 0 h 17"/>
                <a:gd name="T30" fmla="*/ 28 w 45"/>
                <a:gd name="T31" fmla="*/ 0 h 17"/>
                <a:gd name="T32" fmla="*/ 20 w 45"/>
                <a:gd name="T33" fmla="*/ 1 h 17"/>
                <a:gd name="T34" fmla="*/ 12 w 45"/>
                <a:gd name="T35" fmla="*/ 2 h 17"/>
                <a:gd name="T36" fmla="*/ 5 w 45"/>
                <a:gd name="T37" fmla="*/ 4 h 17"/>
                <a:gd name="T38" fmla="*/ 1 w 45"/>
                <a:gd name="T39" fmla="*/ 5 h 17"/>
                <a:gd name="T40" fmla="*/ 0 w 45"/>
                <a:gd name="T41" fmla="*/ 6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5"/>
                <a:gd name="T64" fmla="*/ 0 h 17"/>
                <a:gd name="T65" fmla="*/ 45 w 45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5" h="17">
                  <a:moveTo>
                    <a:pt x="0" y="6"/>
                  </a:moveTo>
                  <a:lnTo>
                    <a:pt x="4" y="11"/>
                  </a:lnTo>
                  <a:lnTo>
                    <a:pt x="11" y="14"/>
                  </a:lnTo>
                  <a:lnTo>
                    <a:pt x="19" y="15"/>
                  </a:lnTo>
                  <a:lnTo>
                    <a:pt x="25" y="16"/>
                  </a:lnTo>
                  <a:lnTo>
                    <a:pt x="37" y="17"/>
                  </a:lnTo>
                  <a:lnTo>
                    <a:pt x="43" y="16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7"/>
                  </a:lnTo>
                  <a:lnTo>
                    <a:pt x="45" y="4"/>
                  </a:lnTo>
                  <a:lnTo>
                    <a:pt x="45" y="2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0" y="1"/>
                  </a:lnTo>
                  <a:lnTo>
                    <a:pt x="12" y="2"/>
                  </a:lnTo>
                  <a:lnTo>
                    <a:pt x="5" y="4"/>
                  </a:lnTo>
                  <a:lnTo>
                    <a:pt x="1" y="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2" name="Freeform 191">
              <a:extLst>
                <a:ext uri="{FF2B5EF4-FFF2-40B4-BE49-F238E27FC236}">
                  <a16:creationId xmlns:a16="http://schemas.microsoft.com/office/drawing/2014/main" id="{3498174E-8257-8976-94ED-BC2191509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" y="1218"/>
              <a:ext cx="68" cy="43"/>
            </a:xfrm>
            <a:custGeom>
              <a:avLst/>
              <a:gdLst>
                <a:gd name="T0" fmla="*/ 0 w 68"/>
                <a:gd name="T1" fmla="*/ 0 h 43"/>
                <a:gd name="T2" fmla="*/ 2 w 68"/>
                <a:gd name="T3" fmla="*/ 0 h 43"/>
                <a:gd name="T4" fmla="*/ 9 w 68"/>
                <a:gd name="T5" fmla="*/ 1 h 43"/>
                <a:gd name="T6" fmla="*/ 18 w 68"/>
                <a:gd name="T7" fmla="*/ 1 h 43"/>
                <a:gd name="T8" fmla="*/ 28 w 68"/>
                <a:gd name="T9" fmla="*/ 2 h 43"/>
                <a:gd name="T10" fmla="*/ 40 w 68"/>
                <a:gd name="T11" fmla="*/ 4 h 43"/>
                <a:gd name="T12" fmla="*/ 51 w 68"/>
                <a:gd name="T13" fmla="*/ 5 h 43"/>
                <a:gd name="T14" fmla="*/ 60 w 68"/>
                <a:gd name="T15" fmla="*/ 9 h 43"/>
                <a:gd name="T16" fmla="*/ 68 w 68"/>
                <a:gd name="T17" fmla="*/ 11 h 43"/>
                <a:gd name="T18" fmla="*/ 67 w 68"/>
                <a:gd name="T19" fmla="*/ 14 h 43"/>
                <a:gd name="T20" fmla="*/ 64 w 68"/>
                <a:gd name="T21" fmla="*/ 22 h 43"/>
                <a:gd name="T22" fmla="*/ 59 w 68"/>
                <a:gd name="T23" fmla="*/ 31 h 43"/>
                <a:gd name="T24" fmla="*/ 51 w 68"/>
                <a:gd name="T25" fmla="*/ 40 h 43"/>
                <a:gd name="T26" fmla="*/ 42 w 68"/>
                <a:gd name="T27" fmla="*/ 43 h 43"/>
                <a:gd name="T28" fmla="*/ 30 w 68"/>
                <a:gd name="T29" fmla="*/ 40 h 43"/>
                <a:gd name="T30" fmla="*/ 17 w 68"/>
                <a:gd name="T31" fmla="*/ 27 h 43"/>
                <a:gd name="T32" fmla="*/ 0 w 68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43"/>
                <a:gd name="T53" fmla="*/ 68 w 68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43">
                  <a:moveTo>
                    <a:pt x="0" y="0"/>
                  </a:moveTo>
                  <a:lnTo>
                    <a:pt x="2" y="0"/>
                  </a:lnTo>
                  <a:lnTo>
                    <a:pt x="9" y="1"/>
                  </a:lnTo>
                  <a:lnTo>
                    <a:pt x="18" y="1"/>
                  </a:lnTo>
                  <a:lnTo>
                    <a:pt x="28" y="2"/>
                  </a:lnTo>
                  <a:lnTo>
                    <a:pt x="40" y="4"/>
                  </a:lnTo>
                  <a:lnTo>
                    <a:pt x="51" y="5"/>
                  </a:lnTo>
                  <a:lnTo>
                    <a:pt x="60" y="9"/>
                  </a:lnTo>
                  <a:lnTo>
                    <a:pt x="68" y="11"/>
                  </a:lnTo>
                  <a:lnTo>
                    <a:pt x="67" y="14"/>
                  </a:lnTo>
                  <a:lnTo>
                    <a:pt x="64" y="22"/>
                  </a:lnTo>
                  <a:lnTo>
                    <a:pt x="59" y="31"/>
                  </a:lnTo>
                  <a:lnTo>
                    <a:pt x="51" y="40"/>
                  </a:lnTo>
                  <a:lnTo>
                    <a:pt x="42" y="43"/>
                  </a:lnTo>
                  <a:lnTo>
                    <a:pt x="30" y="40"/>
                  </a:lnTo>
                  <a:lnTo>
                    <a:pt x="1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3" name="Freeform 192">
              <a:extLst>
                <a:ext uri="{FF2B5EF4-FFF2-40B4-BE49-F238E27FC236}">
                  <a16:creationId xmlns:a16="http://schemas.microsoft.com/office/drawing/2014/main" id="{9CC80336-B683-DF8C-733A-7EFF6706B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" y="1222"/>
              <a:ext cx="58" cy="30"/>
            </a:xfrm>
            <a:custGeom>
              <a:avLst/>
              <a:gdLst>
                <a:gd name="T0" fmla="*/ 0 w 58"/>
                <a:gd name="T1" fmla="*/ 0 h 30"/>
                <a:gd name="T2" fmla="*/ 1 w 58"/>
                <a:gd name="T3" fmla="*/ 1 h 30"/>
                <a:gd name="T4" fmla="*/ 5 w 58"/>
                <a:gd name="T5" fmla="*/ 3 h 30"/>
                <a:gd name="T6" fmla="*/ 11 w 58"/>
                <a:gd name="T7" fmla="*/ 5 h 30"/>
                <a:gd name="T8" fmla="*/ 19 w 58"/>
                <a:gd name="T9" fmla="*/ 7 h 30"/>
                <a:gd name="T10" fmla="*/ 28 w 58"/>
                <a:gd name="T11" fmla="*/ 9 h 30"/>
                <a:gd name="T12" fmla="*/ 37 w 58"/>
                <a:gd name="T13" fmla="*/ 11 h 30"/>
                <a:gd name="T14" fmla="*/ 48 w 58"/>
                <a:gd name="T15" fmla="*/ 11 h 30"/>
                <a:gd name="T16" fmla="*/ 58 w 58"/>
                <a:gd name="T17" fmla="*/ 10 h 30"/>
                <a:gd name="T18" fmla="*/ 57 w 58"/>
                <a:gd name="T19" fmla="*/ 13 h 30"/>
                <a:gd name="T20" fmla="*/ 54 w 58"/>
                <a:gd name="T21" fmla="*/ 17 h 30"/>
                <a:gd name="T22" fmla="*/ 50 w 58"/>
                <a:gd name="T23" fmla="*/ 24 h 30"/>
                <a:gd name="T24" fmla="*/ 43 w 58"/>
                <a:gd name="T25" fmla="*/ 28 h 30"/>
                <a:gd name="T26" fmla="*/ 35 w 58"/>
                <a:gd name="T27" fmla="*/ 30 h 30"/>
                <a:gd name="T28" fmla="*/ 25 w 58"/>
                <a:gd name="T29" fmla="*/ 28 h 30"/>
                <a:gd name="T30" fmla="*/ 13 w 58"/>
                <a:gd name="T31" fmla="*/ 18 h 30"/>
                <a:gd name="T32" fmla="*/ 0 w 5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30"/>
                <a:gd name="T53" fmla="*/ 58 w 5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30">
                  <a:moveTo>
                    <a:pt x="0" y="0"/>
                  </a:moveTo>
                  <a:lnTo>
                    <a:pt x="1" y="1"/>
                  </a:lnTo>
                  <a:lnTo>
                    <a:pt x="5" y="3"/>
                  </a:lnTo>
                  <a:lnTo>
                    <a:pt x="11" y="5"/>
                  </a:lnTo>
                  <a:lnTo>
                    <a:pt x="19" y="7"/>
                  </a:lnTo>
                  <a:lnTo>
                    <a:pt x="28" y="9"/>
                  </a:lnTo>
                  <a:lnTo>
                    <a:pt x="37" y="11"/>
                  </a:lnTo>
                  <a:lnTo>
                    <a:pt x="48" y="11"/>
                  </a:lnTo>
                  <a:lnTo>
                    <a:pt x="58" y="10"/>
                  </a:lnTo>
                  <a:lnTo>
                    <a:pt x="57" y="13"/>
                  </a:lnTo>
                  <a:lnTo>
                    <a:pt x="54" y="17"/>
                  </a:lnTo>
                  <a:lnTo>
                    <a:pt x="50" y="24"/>
                  </a:lnTo>
                  <a:lnTo>
                    <a:pt x="43" y="28"/>
                  </a:lnTo>
                  <a:lnTo>
                    <a:pt x="35" y="30"/>
                  </a:lnTo>
                  <a:lnTo>
                    <a:pt x="25" y="28"/>
                  </a:lnTo>
                  <a:lnTo>
                    <a:pt x="1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4" name="Freeform 193">
              <a:extLst>
                <a:ext uri="{FF2B5EF4-FFF2-40B4-BE49-F238E27FC236}">
                  <a16:creationId xmlns:a16="http://schemas.microsoft.com/office/drawing/2014/main" id="{6F238050-44BA-6DBF-6F67-1F97215F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" y="1129"/>
              <a:ext cx="49" cy="90"/>
            </a:xfrm>
            <a:custGeom>
              <a:avLst/>
              <a:gdLst>
                <a:gd name="T0" fmla="*/ 27 w 49"/>
                <a:gd name="T1" fmla="*/ 90 h 90"/>
                <a:gd name="T2" fmla="*/ 35 w 49"/>
                <a:gd name="T3" fmla="*/ 90 h 90"/>
                <a:gd name="T4" fmla="*/ 40 w 49"/>
                <a:gd name="T5" fmla="*/ 88 h 90"/>
                <a:gd name="T6" fmla="*/ 45 w 49"/>
                <a:gd name="T7" fmla="*/ 84 h 90"/>
                <a:gd name="T8" fmla="*/ 47 w 49"/>
                <a:gd name="T9" fmla="*/ 79 h 90"/>
                <a:gd name="T10" fmla="*/ 45 w 49"/>
                <a:gd name="T11" fmla="*/ 69 h 90"/>
                <a:gd name="T12" fmla="*/ 39 w 49"/>
                <a:gd name="T13" fmla="*/ 51 h 90"/>
                <a:gd name="T14" fmla="*/ 36 w 49"/>
                <a:gd name="T15" fmla="*/ 30 h 90"/>
                <a:gd name="T16" fmla="*/ 44 w 49"/>
                <a:gd name="T17" fmla="*/ 8 h 90"/>
                <a:gd name="T18" fmla="*/ 46 w 49"/>
                <a:gd name="T19" fmla="*/ 5 h 90"/>
                <a:gd name="T20" fmla="*/ 48 w 49"/>
                <a:gd name="T21" fmla="*/ 3 h 90"/>
                <a:gd name="T22" fmla="*/ 49 w 49"/>
                <a:gd name="T23" fmla="*/ 1 h 90"/>
                <a:gd name="T24" fmla="*/ 49 w 49"/>
                <a:gd name="T25" fmla="*/ 1 h 90"/>
                <a:gd name="T26" fmla="*/ 48 w 49"/>
                <a:gd name="T27" fmla="*/ 1 h 90"/>
                <a:gd name="T28" fmla="*/ 46 w 49"/>
                <a:gd name="T29" fmla="*/ 0 h 90"/>
                <a:gd name="T30" fmla="*/ 43 w 49"/>
                <a:gd name="T31" fmla="*/ 0 h 90"/>
                <a:gd name="T32" fmla="*/ 37 w 49"/>
                <a:gd name="T33" fmla="*/ 2 h 90"/>
                <a:gd name="T34" fmla="*/ 27 w 49"/>
                <a:gd name="T35" fmla="*/ 21 h 90"/>
                <a:gd name="T36" fmla="*/ 28 w 49"/>
                <a:gd name="T37" fmla="*/ 45 h 90"/>
                <a:gd name="T38" fmla="*/ 35 w 49"/>
                <a:gd name="T39" fmla="*/ 68 h 90"/>
                <a:gd name="T40" fmla="*/ 39 w 49"/>
                <a:gd name="T41" fmla="*/ 77 h 90"/>
                <a:gd name="T42" fmla="*/ 39 w 49"/>
                <a:gd name="T43" fmla="*/ 78 h 90"/>
                <a:gd name="T44" fmla="*/ 38 w 49"/>
                <a:gd name="T45" fmla="*/ 81 h 90"/>
                <a:gd name="T46" fmla="*/ 35 w 49"/>
                <a:gd name="T47" fmla="*/ 83 h 90"/>
                <a:gd name="T48" fmla="*/ 27 w 49"/>
                <a:gd name="T49" fmla="*/ 83 h 90"/>
                <a:gd name="T50" fmla="*/ 15 w 49"/>
                <a:gd name="T51" fmla="*/ 80 h 90"/>
                <a:gd name="T52" fmla="*/ 8 w 49"/>
                <a:gd name="T53" fmla="*/ 74 h 90"/>
                <a:gd name="T54" fmla="*/ 4 w 49"/>
                <a:gd name="T55" fmla="*/ 71 h 90"/>
                <a:gd name="T56" fmla="*/ 0 w 49"/>
                <a:gd name="T57" fmla="*/ 75 h 90"/>
                <a:gd name="T58" fmla="*/ 1 w 49"/>
                <a:gd name="T59" fmla="*/ 80 h 90"/>
                <a:gd name="T60" fmla="*/ 8 w 49"/>
                <a:gd name="T61" fmla="*/ 84 h 90"/>
                <a:gd name="T62" fmla="*/ 18 w 49"/>
                <a:gd name="T63" fmla="*/ 89 h 90"/>
                <a:gd name="T64" fmla="*/ 27 w 49"/>
                <a:gd name="T65" fmla="*/ 90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9"/>
                <a:gd name="T100" fmla="*/ 0 h 90"/>
                <a:gd name="T101" fmla="*/ 49 w 49"/>
                <a:gd name="T102" fmla="*/ 90 h 9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9" h="90">
                  <a:moveTo>
                    <a:pt x="27" y="90"/>
                  </a:moveTo>
                  <a:lnTo>
                    <a:pt x="35" y="90"/>
                  </a:lnTo>
                  <a:lnTo>
                    <a:pt x="40" y="88"/>
                  </a:lnTo>
                  <a:lnTo>
                    <a:pt x="45" y="84"/>
                  </a:lnTo>
                  <a:lnTo>
                    <a:pt x="47" y="79"/>
                  </a:lnTo>
                  <a:lnTo>
                    <a:pt x="45" y="69"/>
                  </a:lnTo>
                  <a:lnTo>
                    <a:pt x="39" y="51"/>
                  </a:lnTo>
                  <a:lnTo>
                    <a:pt x="36" y="30"/>
                  </a:lnTo>
                  <a:lnTo>
                    <a:pt x="44" y="8"/>
                  </a:lnTo>
                  <a:lnTo>
                    <a:pt x="46" y="5"/>
                  </a:lnTo>
                  <a:lnTo>
                    <a:pt x="48" y="3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7" y="21"/>
                  </a:lnTo>
                  <a:lnTo>
                    <a:pt x="28" y="45"/>
                  </a:lnTo>
                  <a:lnTo>
                    <a:pt x="35" y="68"/>
                  </a:lnTo>
                  <a:lnTo>
                    <a:pt x="39" y="77"/>
                  </a:lnTo>
                  <a:lnTo>
                    <a:pt x="39" y="78"/>
                  </a:lnTo>
                  <a:lnTo>
                    <a:pt x="38" y="81"/>
                  </a:lnTo>
                  <a:lnTo>
                    <a:pt x="35" y="83"/>
                  </a:lnTo>
                  <a:lnTo>
                    <a:pt x="27" y="83"/>
                  </a:lnTo>
                  <a:lnTo>
                    <a:pt x="15" y="80"/>
                  </a:lnTo>
                  <a:lnTo>
                    <a:pt x="8" y="74"/>
                  </a:lnTo>
                  <a:lnTo>
                    <a:pt x="4" y="71"/>
                  </a:lnTo>
                  <a:lnTo>
                    <a:pt x="0" y="75"/>
                  </a:lnTo>
                  <a:lnTo>
                    <a:pt x="1" y="80"/>
                  </a:lnTo>
                  <a:lnTo>
                    <a:pt x="8" y="84"/>
                  </a:lnTo>
                  <a:lnTo>
                    <a:pt x="18" y="89"/>
                  </a:lnTo>
                  <a:lnTo>
                    <a:pt x="27" y="90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5" name="Freeform 194">
              <a:extLst>
                <a:ext uri="{FF2B5EF4-FFF2-40B4-BE49-F238E27FC236}">
                  <a16:creationId xmlns:a16="http://schemas.microsoft.com/office/drawing/2014/main" id="{1CF5B450-89A1-4823-9466-EFA63C8E8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" y="1125"/>
              <a:ext cx="39" cy="16"/>
            </a:xfrm>
            <a:custGeom>
              <a:avLst/>
              <a:gdLst>
                <a:gd name="T0" fmla="*/ 7 w 39"/>
                <a:gd name="T1" fmla="*/ 1 h 16"/>
                <a:gd name="T2" fmla="*/ 11 w 39"/>
                <a:gd name="T3" fmla="*/ 1 h 16"/>
                <a:gd name="T4" fmla="*/ 19 w 39"/>
                <a:gd name="T5" fmla="*/ 0 h 16"/>
                <a:gd name="T6" fmla="*/ 29 w 39"/>
                <a:gd name="T7" fmla="*/ 1 h 16"/>
                <a:gd name="T8" fmla="*/ 39 w 39"/>
                <a:gd name="T9" fmla="*/ 7 h 16"/>
                <a:gd name="T10" fmla="*/ 39 w 39"/>
                <a:gd name="T11" fmla="*/ 8 h 16"/>
                <a:gd name="T12" fmla="*/ 39 w 39"/>
                <a:gd name="T13" fmla="*/ 11 h 16"/>
                <a:gd name="T14" fmla="*/ 36 w 39"/>
                <a:gd name="T15" fmla="*/ 14 h 16"/>
                <a:gd name="T16" fmla="*/ 33 w 39"/>
                <a:gd name="T17" fmla="*/ 16 h 16"/>
                <a:gd name="T18" fmla="*/ 32 w 39"/>
                <a:gd name="T19" fmla="*/ 16 h 16"/>
                <a:gd name="T20" fmla="*/ 30 w 39"/>
                <a:gd name="T21" fmla="*/ 15 h 16"/>
                <a:gd name="T22" fmla="*/ 26 w 39"/>
                <a:gd name="T23" fmla="*/ 14 h 16"/>
                <a:gd name="T24" fmla="*/ 22 w 39"/>
                <a:gd name="T25" fmla="*/ 12 h 16"/>
                <a:gd name="T26" fmla="*/ 16 w 39"/>
                <a:gd name="T27" fmla="*/ 11 h 16"/>
                <a:gd name="T28" fmla="*/ 11 w 39"/>
                <a:gd name="T29" fmla="*/ 10 h 16"/>
                <a:gd name="T30" fmla="*/ 5 w 39"/>
                <a:gd name="T31" fmla="*/ 11 h 16"/>
                <a:gd name="T32" fmla="*/ 0 w 39"/>
                <a:gd name="T33" fmla="*/ 12 h 16"/>
                <a:gd name="T34" fmla="*/ 0 w 39"/>
                <a:gd name="T35" fmla="*/ 11 h 16"/>
                <a:gd name="T36" fmla="*/ 0 w 39"/>
                <a:gd name="T37" fmla="*/ 8 h 16"/>
                <a:gd name="T38" fmla="*/ 2 w 39"/>
                <a:gd name="T39" fmla="*/ 5 h 16"/>
                <a:gd name="T40" fmla="*/ 7 w 39"/>
                <a:gd name="T41" fmla="*/ 1 h 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9"/>
                <a:gd name="T64" fmla="*/ 0 h 16"/>
                <a:gd name="T65" fmla="*/ 39 w 39"/>
                <a:gd name="T66" fmla="*/ 16 h 1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9" h="16">
                  <a:moveTo>
                    <a:pt x="7" y="1"/>
                  </a:moveTo>
                  <a:lnTo>
                    <a:pt x="11" y="1"/>
                  </a:lnTo>
                  <a:lnTo>
                    <a:pt x="19" y="0"/>
                  </a:lnTo>
                  <a:lnTo>
                    <a:pt x="29" y="1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39" y="11"/>
                  </a:lnTo>
                  <a:lnTo>
                    <a:pt x="36" y="14"/>
                  </a:lnTo>
                  <a:lnTo>
                    <a:pt x="33" y="16"/>
                  </a:lnTo>
                  <a:lnTo>
                    <a:pt x="32" y="16"/>
                  </a:lnTo>
                  <a:lnTo>
                    <a:pt x="30" y="15"/>
                  </a:lnTo>
                  <a:lnTo>
                    <a:pt x="26" y="14"/>
                  </a:lnTo>
                  <a:lnTo>
                    <a:pt x="22" y="12"/>
                  </a:lnTo>
                  <a:lnTo>
                    <a:pt x="16" y="11"/>
                  </a:lnTo>
                  <a:lnTo>
                    <a:pt x="11" y="10"/>
                  </a:lnTo>
                  <a:lnTo>
                    <a:pt x="5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8"/>
                  </a:lnTo>
                  <a:lnTo>
                    <a:pt x="2" y="5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6" name="Freeform 195">
              <a:extLst>
                <a:ext uri="{FF2B5EF4-FFF2-40B4-BE49-F238E27FC236}">
                  <a16:creationId xmlns:a16="http://schemas.microsoft.com/office/drawing/2014/main" id="{AB26AAEB-A170-E95F-C84E-1FC5ABBA8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" y="1150"/>
              <a:ext cx="11" cy="13"/>
            </a:xfrm>
            <a:custGeom>
              <a:avLst/>
              <a:gdLst>
                <a:gd name="T0" fmla="*/ 11 w 11"/>
                <a:gd name="T1" fmla="*/ 6 h 13"/>
                <a:gd name="T2" fmla="*/ 8 w 11"/>
                <a:gd name="T3" fmla="*/ 10 h 13"/>
                <a:gd name="T4" fmla="*/ 7 w 11"/>
                <a:gd name="T5" fmla="*/ 12 h 13"/>
                <a:gd name="T6" fmla="*/ 5 w 11"/>
                <a:gd name="T7" fmla="*/ 13 h 13"/>
                <a:gd name="T8" fmla="*/ 3 w 11"/>
                <a:gd name="T9" fmla="*/ 13 h 13"/>
                <a:gd name="T10" fmla="*/ 2 w 11"/>
                <a:gd name="T11" fmla="*/ 12 h 13"/>
                <a:gd name="T12" fmla="*/ 0 w 11"/>
                <a:gd name="T13" fmla="*/ 10 h 13"/>
                <a:gd name="T14" fmla="*/ 0 w 11"/>
                <a:gd name="T15" fmla="*/ 8 h 13"/>
                <a:gd name="T16" fmla="*/ 0 w 11"/>
                <a:gd name="T17" fmla="*/ 4 h 13"/>
                <a:gd name="T18" fmla="*/ 1 w 11"/>
                <a:gd name="T19" fmla="*/ 2 h 13"/>
                <a:gd name="T20" fmla="*/ 4 w 11"/>
                <a:gd name="T21" fmla="*/ 0 h 13"/>
                <a:gd name="T22" fmla="*/ 6 w 11"/>
                <a:gd name="T23" fmla="*/ 0 h 13"/>
                <a:gd name="T24" fmla="*/ 8 w 11"/>
                <a:gd name="T25" fmla="*/ 0 h 13"/>
                <a:gd name="T26" fmla="*/ 10 w 11"/>
                <a:gd name="T27" fmla="*/ 1 h 13"/>
                <a:gd name="T28" fmla="*/ 11 w 11"/>
                <a:gd name="T29" fmla="*/ 2 h 13"/>
                <a:gd name="T30" fmla="*/ 11 w 11"/>
                <a:gd name="T31" fmla="*/ 4 h 13"/>
                <a:gd name="T32" fmla="*/ 11 w 11"/>
                <a:gd name="T33" fmla="*/ 6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3"/>
                <a:gd name="T53" fmla="*/ 11 w 11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3">
                  <a:moveTo>
                    <a:pt x="11" y="6"/>
                  </a:moveTo>
                  <a:lnTo>
                    <a:pt x="8" y="10"/>
                  </a:lnTo>
                  <a:lnTo>
                    <a:pt x="7" y="12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1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7" name="Freeform 196">
              <a:extLst>
                <a:ext uri="{FF2B5EF4-FFF2-40B4-BE49-F238E27FC236}">
                  <a16:creationId xmlns:a16="http://schemas.microsoft.com/office/drawing/2014/main" id="{CDDDA7FE-785B-D5BF-1530-B002915B7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1146"/>
              <a:ext cx="49" cy="8"/>
            </a:xfrm>
            <a:custGeom>
              <a:avLst/>
              <a:gdLst>
                <a:gd name="T0" fmla="*/ 0 w 49"/>
                <a:gd name="T1" fmla="*/ 8 h 8"/>
                <a:gd name="T2" fmla="*/ 1 w 49"/>
                <a:gd name="T3" fmla="*/ 8 h 8"/>
                <a:gd name="T4" fmla="*/ 3 w 49"/>
                <a:gd name="T5" fmla="*/ 6 h 8"/>
                <a:gd name="T6" fmla="*/ 6 w 49"/>
                <a:gd name="T7" fmla="*/ 5 h 8"/>
                <a:gd name="T8" fmla="*/ 11 w 49"/>
                <a:gd name="T9" fmla="*/ 3 h 8"/>
                <a:gd name="T10" fmla="*/ 18 w 49"/>
                <a:gd name="T11" fmla="*/ 2 h 8"/>
                <a:gd name="T12" fmla="*/ 26 w 49"/>
                <a:gd name="T13" fmla="*/ 0 h 8"/>
                <a:gd name="T14" fmla="*/ 37 w 49"/>
                <a:gd name="T15" fmla="*/ 0 h 8"/>
                <a:gd name="T16" fmla="*/ 48 w 49"/>
                <a:gd name="T17" fmla="*/ 2 h 8"/>
                <a:gd name="T18" fmla="*/ 49 w 49"/>
                <a:gd name="T19" fmla="*/ 3 h 8"/>
                <a:gd name="T20" fmla="*/ 49 w 49"/>
                <a:gd name="T21" fmla="*/ 4 h 8"/>
                <a:gd name="T22" fmla="*/ 48 w 49"/>
                <a:gd name="T23" fmla="*/ 5 h 8"/>
                <a:gd name="T24" fmla="*/ 47 w 49"/>
                <a:gd name="T25" fmla="*/ 6 h 8"/>
                <a:gd name="T26" fmla="*/ 45 w 49"/>
                <a:gd name="T27" fmla="*/ 6 h 8"/>
                <a:gd name="T28" fmla="*/ 43 w 49"/>
                <a:gd name="T29" fmla="*/ 5 h 8"/>
                <a:gd name="T30" fmla="*/ 40 w 49"/>
                <a:gd name="T31" fmla="*/ 5 h 8"/>
                <a:gd name="T32" fmla="*/ 34 w 49"/>
                <a:gd name="T33" fmla="*/ 4 h 8"/>
                <a:gd name="T34" fmla="*/ 28 w 49"/>
                <a:gd name="T35" fmla="*/ 4 h 8"/>
                <a:gd name="T36" fmla="*/ 20 w 49"/>
                <a:gd name="T37" fmla="*/ 5 h 8"/>
                <a:gd name="T38" fmla="*/ 11 w 49"/>
                <a:gd name="T39" fmla="*/ 6 h 8"/>
                <a:gd name="T40" fmla="*/ 0 w 49"/>
                <a:gd name="T41" fmla="*/ 8 h 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9"/>
                <a:gd name="T64" fmla="*/ 0 h 8"/>
                <a:gd name="T65" fmla="*/ 49 w 49"/>
                <a:gd name="T66" fmla="*/ 8 h 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9" h="8">
                  <a:moveTo>
                    <a:pt x="0" y="8"/>
                  </a:moveTo>
                  <a:lnTo>
                    <a:pt x="1" y="8"/>
                  </a:lnTo>
                  <a:lnTo>
                    <a:pt x="3" y="6"/>
                  </a:lnTo>
                  <a:lnTo>
                    <a:pt x="6" y="5"/>
                  </a:lnTo>
                  <a:lnTo>
                    <a:pt x="11" y="3"/>
                  </a:lnTo>
                  <a:lnTo>
                    <a:pt x="18" y="2"/>
                  </a:lnTo>
                  <a:lnTo>
                    <a:pt x="26" y="0"/>
                  </a:lnTo>
                  <a:lnTo>
                    <a:pt x="37" y="0"/>
                  </a:lnTo>
                  <a:lnTo>
                    <a:pt x="48" y="2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8" y="5"/>
                  </a:lnTo>
                  <a:lnTo>
                    <a:pt x="47" y="6"/>
                  </a:lnTo>
                  <a:lnTo>
                    <a:pt x="45" y="6"/>
                  </a:lnTo>
                  <a:lnTo>
                    <a:pt x="43" y="5"/>
                  </a:lnTo>
                  <a:lnTo>
                    <a:pt x="40" y="5"/>
                  </a:lnTo>
                  <a:lnTo>
                    <a:pt x="34" y="4"/>
                  </a:lnTo>
                  <a:lnTo>
                    <a:pt x="28" y="4"/>
                  </a:lnTo>
                  <a:lnTo>
                    <a:pt x="20" y="5"/>
                  </a:lnTo>
                  <a:lnTo>
                    <a:pt x="11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8" name="Freeform 197">
              <a:extLst>
                <a:ext uri="{FF2B5EF4-FFF2-40B4-BE49-F238E27FC236}">
                  <a16:creationId xmlns:a16="http://schemas.microsoft.com/office/drawing/2014/main" id="{F65D4B92-2C40-4B3A-98F7-2020FA85E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" y="1045"/>
              <a:ext cx="169" cy="97"/>
            </a:xfrm>
            <a:custGeom>
              <a:avLst/>
              <a:gdLst>
                <a:gd name="T0" fmla="*/ 3 w 169"/>
                <a:gd name="T1" fmla="*/ 59 h 97"/>
                <a:gd name="T2" fmla="*/ 3 w 169"/>
                <a:gd name="T3" fmla="*/ 53 h 97"/>
                <a:gd name="T4" fmla="*/ 3 w 169"/>
                <a:gd name="T5" fmla="*/ 49 h 97"/>
                <a:gd name="T6" fmla="*/ 6 w 169"/>
                <a:gd name="T7" fmla="*/ 41 h 97"/>
                <a:gd name="T8" fmla="*/ 11 w 169"/>
                <a:gd name="T9" fmla="*/ 34 h 97"/>
                <a:gd name="T10" fmla="*/ 15 w 169"/>
                <a:gd name="T11" fmla="*/ 28 h 97"/>
                <a:gd name="T12" fmla="*/ 18 w 169"/>
                <a:gd name="T13" fmla="*/ 24 h 97"/>
                <a:gd name="T14" fmla="*/ 22 w 169"/>
                <a:gd name="T15" fmla="*/ 20 h 97"/>
                <a:gd name="T16" fmla="*/ 27 w 169"/>
                <a:gd name="T17" fmla="*/ 15 h 97"/>
                <a:gd name="T18" fmla="*/ 31 w 169"/>
                <a:gd name="T19" fmla="*/ 11 h 97"/>
                <a:gd name="T20" fmla="*/ 38 w 169"/>
                <a:gd name="T21" fmla="*/ 10 h 97"/>
                <a:gd name="T22" fmla="*/ 46 w 169"/>
                <a:gd name="T23" fmla="*/ 5 h 97"/>
                <a:gd name="T24" fmla="*/ 55 w 169"/>
                <a:gd name="T25" fmla="*/ 4 h 97"/>
                <a:gd name="T26" fmla="*/ 60 w 169"/>
                <a:gd name="T27" fmla="*/ 2 h 97"/>
                <a:gd name="T28" fmla="*/ 68 w 169"/>
                <a:gd name="T29" fmla="*/ 3 h 97"/>
                <a:gd name="T30" fmla="*/ 78 w 169"/>
                <a:gd name="T31" fmla="*/ 1 h 97"/>
                <a:gd name="T32" fmla="*/ 85 w 169"/>
                <a:gd name="T33" fmla="*/ 0 h 97"/>
                <a:gd name="T34" fmla="*/ 93 w 169"/>
                <a:gd name="T35" fmla="*/ 2 h 97"/>
                <a:gd name="T36" fmla="*/ 97 w 169"/>
                <a:gd name="T37" fmla="*/ 5 h 97"/>
                <a:gd name="T38" fmla="*/ 103 w 169"/>
                <a:gd name="T39" fmla="*/ 7 h 97"/>
                <a:gd name="T40" fmla="*/ 110 w 169"/>
                <a:gd name="T41" fmla="*/ 7 h 97"/>
                <a:gd name="T42" fmla="*/ 114 w 169"/>
                <a:gd name="T43" fmla="*/ 9 h 97"/>
                <a:gd name="T44" fmla="*/ 120 w 169"/>
                <a:gd name="T45" fmla="*/ 11 h 97"/>
                <a:gd name="T46" fmla="*/ 125 w 169"/>
                <a:gd name="T47" fmla="*/ 13 h 97"/>
                <a:gd name="T48" fmla="*/ 132 w 169"/>
                <a:gd name="T49" fmla="*/ 14 h 97"/>
                <a:gd name="T50" fmla="*/ 137 w 169"/>
                <a:gd name="T51" fmla="*/ 19 h 97"/>
                <a:gd name="T52" fmla="*/ 144 w 169"/>
                <a:gd name="T53" fmla="*/ 22 h 97"/>
                <a:gd name="T54" fmla="*/ 153 w 169"/>
                <a:gd name="T55" fmla="*/ 24 h 97"/>
                <a:gd name="T56" fmla="*/ 160 w 169"/>
                <a:gd name="T57" fmla="*/ 30 h 97"/>
                <a:gd name="T58" fmla="*/ 166 w 169"/>
                <a:gd name="T59" fmla="*/ 34 h 97"/>
                <a:gd name="T60" fmla="*/ 168 w 169"/>
                <a:gd name="T61" fmla="*/ 43 h 97"/>
                <a:gd name="T62" fmla="*/ 162 w 169"/>
                <a:gd name="T63" fmla="*/ 56 h 97"/>
                <a:gd name="T64" fmla="*/ 155 w 169"/>
                <a:gd name="T65" fmla="*/ 53 h 97"/>
                <a:gd name="T66" fmla="*/ 150 w 169"/>
                <a:gd name="T67" fmla="*/ 52 h 97"/>
                <a:gd name="T68" fmla="*/ 144 w 169"/>
                <a:gd name="T69" fmla="*/ 50 h 97"/>
                <a:gd name="T70" fmla="*/ 140 w 169"/>
                <a:gd name="T71" fmla="*/ 49 h 97"/>
                <a:gd name="T72" fmla="*/ 132 w 169"/>
                <a:gd name="T73" fmla="*/ 50 h 97"/>
                <a:gd name="T74" fmla="*/ 125 w 169"/>
                <a:gd name="T75" fmla="*/ 48 h 97"/>
                <a:gd name="T76" fmla="*/ 118 w 169"/>
                <a:gd name="T77" fmla="*/ 46 h 97"/>
                <a:gd name="T78" fmla="*/ 114 w 169"/>
                <a:gd name="T79" fmla="*/ 46 h 97"/>
                <a:gd name="T80" fmla="*/ 107 w 169"/>
                <a:gd name="T81" fmla="*/ 43 h 97"/>
                <a:gd name="T82" fmla="*/ 99 w 169"/>
                <a:gd name="T83" fmla="*/ 42 h 97"/>
                <a:gd name="T84" fmla="*/ 92 w 169"/>
                <a:gd name="T85" fmla="*/ 44 h 97"/>
                <a:gd name="T86" fmla="*/ 83 w 169"/>
                <a:gd name="T87" fmla="*/ 43 h 97"/>
                <a:gd name="T88" fmla="*/ 78 w 169"/>
                <a:gd name="T89" fmla="*/ 48 h 97"/>
                <a:gd name="T90" fmla="*/ 72 w 169"/>
                <a:gd name="T91" fmla="*/ 47 h 97"/>
                <a:gd name="T92" fmla="*/ 64 w 169"/>
                <a:gd name="T93" fmla="*/ 47 h 97"/>
                <a:gd name="T94" fmla="*/ 54 w 169"/>
                <a:gd name="T95" fmla="*/ 42 h 97"/>
                <a:gd name="T96" fmla="*/ 51 w 169"/>
                <a:gd name="T97" fmla="*/ 48 h 97"/>
                <a:gd name="T98" fmla="*/ 43 w 169"/>
                <a:gd name="T99" fmla="*/ 59 h 97"/>
                <a:gd name="T100" fmla="*/ 35 w 169"/>
                <a:gd name="T101" fmla="*/ 74 h 97"/>
                <a:gd name="T102" fmla="*/ 29 w 169"/>
                <a:gd name="T103" fmla="*/ 90 h 97"/>
                <a:gd name="T104" fmla="*/ 21 w 169"/>
                <a:gd name="T105" fmla="*/ 97 h 97"/>
                <a:gd name="T106" fmla="*/ 1 w 169"/>
                <a:gd name="T107" fmla="*/ 70 h 9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9"/>
                <a:gd name="T163" fmla="*/ 0 h 97"/>
                <a:gd name="T164" fmla="*/ 169 w 169"/>
                <a:gd name="T165" fmla="*/ 97 h 9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9" h="97">
                  <a:moveTo>
                    <a:pt x="2" y="67"/>
                  </a:moveTo>
                  <a:lnTo>
                    <a:pt x="2" y="65"/>
                  </a:lnTo>
                  <a:lnTo>
                    <a:pt x="2" y="61"/>
                  </a:lnTo>
                  <a:lnTo>
                    <a:pt x="3" y="59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3"/>
                  </a:lnTo>
                  <a:lnTo>
                    <a:pt x="3" y="52"/>
                  </a:lnTo>
                  <a:lnTo>
                    <a:pt x="3" y="51"/>
                  </a:lnTo>
                  <a:lnTo>
                    <a:pt x="3" y="50"/>
                  </a:lnTo>
                  <a:lnTo>
                    <a:pt x="3" y="49"/>
                  </a:lnTo>
                  <a:lnTo>
                    <a:pt x="3" y="48"/>
                  </a:lnTo>
                  <a:lnTo>
                    <a:pt x="5" y="46"/>
                  </a:lnTo>
                  <a:lnTo>
                    <a:pt x="5" y="43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7"/>
                  </a:lnTo>
                  <a:lnTo>
                    <a:pt x="10" y="36"/>
                  </a:lnTo>
                  <a:lnTo>
                    <a:pt x="11" y="34"/>
                  </a:lnTo>
                  <a:lnTo>
                    <a:pt x="14" y="32"/>
                  </a:lnTo>
                  <a:lnTo>
                    <a:pt x="14" y="31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6" y="27"/>
                  </a:lnTo>
                  <a:lnTo>
                    <a:pt x="17" y="26"/>
                  </a:lnTo>
                  <a:lnTo>
                    <a:pt x="18" y="24"/>
                  </a:lnTo>
                  <a:lnTo>
                    <a:pt x="19" y="23"/>
                  </a:lnTo>
                  <a:lnTo>
                    <a:pt x="20" y="22"/>
                  </a:lnTo>
                  <a:lnTo>
                    <a:pt x="21" y="21"/>
                  </a:lnTo>
                  <a:lnTo>
                    <a:pt x="22" y="20"/>
                  </a:lnTo>
                  <a:lnTo>
                    <a:pt x="24" y="19"/>
                  </a:lnTo>
                  <a:lnTo>
                    <a:pt x="25" y="18"/>
                  </a:lnTo>
                  <a:lnTo>
                    <a:pt x="26" y="17"/>
                  </a:lnTo>
                  <a:lnTo>
                    <a:pt x="27" y="15"/>
                  </a:lnTo>
                  <a:lnTo>
                    <a:pt x="28" y="14"/>
                  </a:lnTo>
                  <a:lnTo>
                    <a:pt x="30" y="13"/>
                  </a:lnTo>
                  <a:lnTo>
                    <a:pt x="30" y="12"/>
                  </a:lnTo>
                  <a:lnTo>
                    <a:pt x="31" y="11"/>
                  </a:lnTo>
                  <a:lnTo>
                    <a:pt x="33" y="10"/>
                  </a:lnTo>
                  <a:lnTo>
                    <a:pt x="35" y="10"/>
                  </a:lnTo>
                  <a:lnTo>
                    <a:pt x="37" y="10"/>
                  </a:lnTo>
                  <a:lnTo>
                    <a:pt x="38" y="10"/>
                  </a:lnTo>
                  <a:lnTo>
                    <a:pt x="40" y="9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6" y="5"/>
                  </a:lnTo>
                  <a:lnTo>
                    <a:pt x="48" y="4"/>
                  </a:lnTo>
                  <a:lnTo>
                    <a:pt x="50" y="4"/>
                  </a:lnTo>
                  <a:lnTo>
                    <a:pt x="53" y="4"/>
                  </a:lnTo>
                  <a:lnTo>
                    <a:pt x="55" y="4"/>
                  </a:lnTo>
                  <a:lnTo>
                    <a:pt x="57" y="4"/>
                  </a:lnTo>
                  <a:lnTo>
                    <a:pt x="58" y="3"/>
                  </a:lnTo>
                  <a:lnTo>
                    <a:pt x="59" y="3"/>
                  </a:lnTo>
                  <a:lnTo>
                    <a:pt x="60" y="2"/>
                  </a:lnTo>
                  <a:lnTo>
                    <a:pt x="63" y="2"/>
                  </a:lnTo>
                  <a:lnTo>
                    <a:pt x="65" y="2"/>
                  </a:lnTo>
                  <a:lnTo>
                    <a:pt x="67" y="2"/>
                  </a:lnTo>
                  <a:lnTo>
                    <a:pt x="68" y="3"/>
                  </a:lnTo>
                  <a:lnTo>
                    <a:pt x="72" y="3"/>
                  </a:lnTo>
                  <a:lnTo>
                    <a:pt x="74" y="3"/>
                  </a:lnTo>
                  <a:lnTo>
                    <a:pt x="76" y="2"/>
                  </a:lnTo>
                  <a:lnTo>
                    <a:pt x="78" y="1"/>
                  </a:lnTo>
                  <a:lnTo>
                    <a:pt x="81" y="1"/>
                  </a:lnTo>
                  <a:lnTo>
                    <a:pt x="83" y="1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7" y="0"/>
                  </a:lnTo>
                  <a:lnTo>
                    <a:pt x="89" y="1"/>
                  </a:lnTo>
                  <a:lnTo>
                    <a:pt x="92" y="1"/>
                  </a:lnTo>
                  <a:lnTo>
                    <a:pt x="93" y="2"/>
                  </a:lnTo>
                  <a:lnTo>
                    <a:pt x="95" y="3"/>
                  </a:lnTo>
                  <a:lnTo>
                    <a:pt x="96" y="4"/>
                  </a:lnTo>
                  <a:lnTo>
                    <a:pt x="97" y="4"/>
                  </a:lnTo>
                  <a:lnTo>
                    <a:pt x="97" y="5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2" y="5"/>
                  </a:lnTo>
                  <a:lnTo>
                    <a:pt x="103" y="7"/>
                  </a:lnTo>
                  <a:lnTo>
                    <a:pt x="105" y="7"/>
                  </a:lnTo>
                  <a:lnTo>
                    <a:pt x="106" y="7"/>
                  </a:lnTo>
                  <a:lnTo>
                    <a:pt x="108" y="7"/>
                  </a:lnTo>
                  <a:lnTo>
                    <a:pt x="110" y="7"/>
                  </a:lnTo>
                  <a:lnTo>
                    <a:pt x="111" y="7"/>
                  </a:lnTo>
                  <a:lnTo>
                    <a:pt x="112" y="8"/>
                  </a:lnTo>
                  <a:lnTo>
                    <a:pt x="113" y="8"/>
                  </a:lnTo>
                  <a:lnTo>
                    <a:pt x="114" y="9"/>
                  </a:lnTo>
                  <a:lnTo>
                    <a:pt x="115" y="10"/>
                  </a:lnTo>
                  <a:lnTo>
                    <a:pt x="117" y="10"/>
                  </a:lnTo>
                  <a:lnTo>
                    <a:pt x="118" y="10"/>
                  </a:lnTo>
                  <a:lnTo>
                    <a:pt x="120" y="11"/>
                  </a:lnTo>
                  <a:lnTo>
                    <a:pt x="121" y="11"/>
                  </a:lnTo>
                  <a:lnTo>
                    <a:pt x="123" y="12"/>
                  </a:lnTo>
                  <a:lnTo>
                    <a:pt x="124" y="12"/>
                  </a:lnTo>
                  <a:lnTo>
                    <a:pt x="125" y="13"/>
                  </a:lnTo>
                  <a:lnTo>
                    <a:pt x="126" y="14"/>
                  </a:lnTo>
                  <a:lnTo>
                    <a:pt x="129" y="15"/>
                  </a:lnTo>
                  <a:lnTo>
                    <a:pt x="131" y="14"/>
                  </a:lnTo>
                  <a:lnTo>
                    <a:pt x="132" y="14"/>
                  </a:lnTo>
                  <a:lnTo>
                    <a:pt x="134" y="15"/>
                  </a:lnTo>
                  <a:lnTo>
                    <a:pt x="135" y="17"/>
                  </a:lnTo>
                  <a:lnTo>
                    <a:pt x="136" y="18"/>
                  </a:lnTo>
                  <a:lnTo>
                    <a:pt x="137" y="19"/>
                  </a:lnTo>
                  <a:lnTo>
                    <a:pt x="139" y="20"/>
                  </a:lnTo>
                  <a:lnTo>
                    <a:pt x="141" y="21"/>
                  </a:lnTo>
                  <a:lnTo>
                    <a:pt x="143" y="22"/>
                  </a:lnTo>
                  <a:lnTo>
                    <a:pt x="144" y="22"/>
                  </a:lnTo>
                  <a:lnTo>
                    <a:pt x="146" y="23"/>
                  </a:lnTo>
                  <a:lnTo>
                    <a:pt x="149" y="24"/>
                  </a:lnTo>
                  <a:lnTo>
                    <a:pt x="151" y="24"/>
                  </a:lnTo>
                  <a:lnTo>
                    <a:pt x="153" y="24"/>
                  </a:lnTo>
                  <a:lnTo>
                    <a:pt x="155" y="26"/>
                  </a:lnTo>
                  <a:lnTo>
                    <a:pt x="158" y="27"/>
                  </a:lnTo>
                  <a:lnTo>
                    <a:pt x="159" y="28"/>
                  </a:lnTo>
                  <a:lnTo>
                    <a:pt x="160" y="30"/>
                  </a:lnTo>
                  <a:lnTo>
                    <a:pt x="161" y="31"/>
                  </a:lnTo>
                  <a:lnTo>
                    <a:pt x="163" y="32"/>
                  </a:lnTo>
                  <a:lnTo>
                    <a:pt x="164" y="33"/>
                  </a:lnTo>
                  <a:lnTo>
                    <a:pt x="166" y="34"/>
                  </a:lnTo>
                  <a:lnTo>
                    <a:pt x="168" y="37"/>
                  </a:lnTo>
                  <a:lnTo>
                    <a:pt x="169" y="39"/>
                  </a:lnTo>
                  <a:lnTo>
                    <a:pt x="168" y="41"/>
                  </a:lnTo>
                  <a:lnTo>
                    <a:pt x="168" y="43"/>
                  </a:lnTo>
                  <a:lnTo>
                    <a:pt x="168" y="47"/>
                  </a:lnTo>
                  <a:lnTo>
                    <a:pt x="168" y="50"/>
                  </a:lnTo>
                  <a:lnTo>
                    <a:pt x="165" y="53"/>
                  </a:lnTo>
                  <a:lnTo>
                    <a:pt x="162" y="56"/>
                  </a:lnTo>
                  <a:lnTo>
                    <a:pt x="159" y="57"/>
                  </a:lnTo>
                  <a:lnTo>
                    <a:pt x="158" y="56"/>
                  </a:lnTo>
                  <a:lnTo>
                    <a:pt x="156" y="55"/>
                  </a:lnTo>
                  <a:lnTo>
                    <a:pt x="155" y="53"/>
                  </a:lnTo>
                  <a:lnTo>
                    <a:pt x="154" y="53"/>
                  </a:lnTo>
                  <a:lnTo>
                    <a:pt x="152" y="53"/>
                  </a:lnTo>
                  <a:lnTo>
                    <a:pt x="151" y="53"/>
                  </a:lnTo>
                  <a:lnTo>
                    <a:pt x="150" y="52"/>
                  </a:lnTo>
                  <a:lnTo>
                    <a:pt x="147" y="51"/>
                  </a:lnTo>
                  <a:lnTo>
                    <a:pt x="145" y="51"/>
                  </a:lnTo>
                  <a:lnTo>
                    <a:pt x="145" y="50"/>
                  </a:lnTo>
                  <a:lnTo>
                    <a:pt x="144" y="50"/>
                  </a:lnTo>
                  <a:lnTo>
                    <a:pt x="142" y="50"/>
                  </a:lnTo>
                  <a:lnTo>
                    <a:pt x="141" y="49"/>
                  </a:lnTo>
                  <a:lnTo>
                    <a:pt x="140" y="49"/>
                  </a:lnTo>
                  <a:lnTo>
                    <a:pt x="137" y="48"/>
                  </a:lnTo>
                  <a:lnTo>
                    <a:pt x="135" y="48"/>
                  </a:lnTo>
                  <a:lnTo>
                    <a:pt x="134" y="49"/>
                  </a:lnTo>
                  <a:lnTo>
                    <a:pt x="132" y="50"/>
                  </a:lnTo>
                  <a:lnTo>
                    <a:pt x="130" y="50"/>
                  </a:lnTo>
                  <a:lnTo>
                    <a:pt x="129" y="49"/>
                  </a:lnTo>
                  <a:lnTo>
                    <a:pt x="126" y="49"/>
                  </a:lnTo>
                  <a:lnTo>
                    <a:pt x="125" y="48"/>
                  </a:lnTo>
                  <a:lnTo>
                    <a:pt x="123" y="48"/>
                  </a:lnTo>
                  <a:lnTo>
                    <a:pt x="122" y="47"/>
                  </a:lnTo>
                  <a:lnTo>
                    <a:pt x="121" y="46"/>
                  </a:lnTo>
                  <a:lnTo>
                    <a:pt x="118" y="46"/>
                  </a:lnTo>
                  <a:lnTo>
                    <a:pt x="117" y="44"/>
                  </a:lnTo>
                  <a:lnTo>
                    <a:pt x="115" y="44"/>
                  </a:lnTo>
                  <a:lnTo>
                    <a:pt x="114" y="46"/>
                  </a:lnTo>
                  <a:lnTo>
                    <a:pt x="112" y="46"/>
                  </a:lnTo>
                  <a:lnTo>
                    <a:pt x="110" y="44"/>
                  </a:lnTo>
                  <a:lnTo>
                    <a:pt x="108" y="44"/>
                  </a:lnTo>
                  <a:lnTo>
                    <a:pt x="107" y="43"/>
                  </a:lnTo>
                  <a:lnTo>
                    <a:pt x="105" y="43"/>
                  </a:lnTo>
                  <a:lnTo>
                    <a:pt x="103" y="42"/>
                  </a:lnTo>
                  <a:lnTo>
                    <a:pt x="102" y="42"/>
                  </a:lnTo>
                  <a:lnTo>
                    <a:pt x="99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43"/>
                  </a:lnTo>
                  <a:lnTo>
                    <a:pt x="92" y="44"/>
                  </a:lnTo>
                  <a:lnTo>
                    <a:pt x="87" y="43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3" y="43"/>
                  </a:lnTo>
                  <a:lnTo>
                    <a:pt x="82" y="44"/>
                  </a:lnTo>
                  <a:lnTo>
                    <a:pt x="81" y="46"/>
                  </a:lnTo>
                  <a:lnTo>
                    <a:pt x="79" y="47"/>
                  </a:lnTo>
                  <a:lnTo>
                    <a:pt x="78" y="48"/>
                  </a:lnTo>
                  <a:lnTo>
                    <a:pt x="77" y="49"/>
                  </a:lnTo>
                  <a:lnTo>
                    <a:pt x="75" y="49"/>
                  </a:lnTo>
                  <a:lnTo>
                    <a:pt x="74" y="48"/>
                  </a:lnTo>
                  <a:lnTo>
                    <a:pt x="72" y="47"/>
                  </a:lnTo>
                  <a:lnTo>
                    <a:pt x="69" y="47"/>
                  </a:lnTo>
                  <a:lnTo>
                    <a:pt x="67" y="47"/>
                  </a:lnTo>
                  <a:lnTo>
                    <a:pt x="66" y="47"/>
                  </a:lnTo>
                  <a:lnTo>
                    <a:pt x="64" y="47"/>
                  </a:lnTo>
                  <a:lnTo>
                    <a:pt x="63" y="48"/>
                  </a:lnTo>
                  <a:lnTo>
                    <a:pt x="59" y="48"/>
                  </a:lnTo>
                  <a:lnTo>
                    <a:pt x="57" y="44"/>
                  </a:lnTo>
                  <a:lnTo>
                    <a:pt x="54" y="42"/>
                  </a:lnTo>
                  <a:lnTo>
                    <a:pt x="51" y="42"/>
                  </a:lnTo>
                  <a:lnTo>
                    <a:pt x="50" y="44"/>
                  </a:lnTo>
                  <a:lnTo>
                    <a:pt x="51" y="46"/>
                  </a:lnTo>
                  <a:lnTo>
                    <a:pt x="51" y="48"/>
                  </a:lnTo>
                  <a:lnTo>
                    <a:pt x="50" y="50"/>
                  </a:lnTo>
                  <a:lnTo>
                    <a:pt x="47" y="53"/>
                  </a:lnTo>
                  <a:lnTo>
                    <a:pt x="45" y="57"/>
                  </a:lnTo>
                  <a:lnTo>
                    <a:pt x="43" y="59"/>
                  </a:lnTo>
                  <a:lnTo>
                    <a:pt x="40" y="63"/>
                  </a:lnTo>
                  <a:lnTo>
                    <a:pt x="38" y="68"/>
                  </a:lnTo>
                  <a:lnTo>
                    <a:pt x="36" y="70"/>
                  </a:lnTo>
                  <a:lnTo>
                    <a:pt x="35" y="74"/>
                  </a:lnTo>
                  <a:lnTo>
                    <a:pt x="34" y="78"/>
                  </a:lnTo>
                  <a:lnTo>
                    <a:pt x="33" y="82"/>
                  </a:lnTo>
                  <a:lnTo>
                    <a:pt x="30" y="86"/>
                  </a:lnTo>
                  <a:lnTo>
                    <a:pt x="29" y="90"/>
                  </a:lnTo>
                  <a:lnTo>
                    <a:pt x="29" y="94"/>
                  </a:lnTo>
                  <a:lnTo>
                    <a:pt x="28" y="97"/>
                  </a:lnTo>
                  <a:lnTo>
                    <a:pt x="26" y="97"/>
                  </a:lnTo>
                  <a:lnTo>
                    <a:pt x="21" y="97"/>
                  </a:lnTo>
                  <a:lnTo>
                    <a:pt x="18" y="95"/>
                  </a:lnTo>
                  <a:lnTo>
                    <a:pt x="3" y="86"/>
                  </a:lnTo>
                  <a:lnTo>
                    <a:pt x="0" y="77"/>
                  </a:lnTo>
                  <a:lnTo>
                    <a:pt x="1" y="70"/>
                  </a:lnTo>
                  <a:lnTo>
                    <a:pt x="2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9" name="Freeform 198">
              <a:extLst>
                <a:ext uri="{FF2B5EF4-FFF2-40B4-BE49-F238E27FC236}">
                  <a16:creationId xmlns:a16="http://schemas.microsoft.com/office/drawing/2014/main" id="{FB1D780E-75FF-6118-E4F0-DABD51F03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8" y="1123"/>
              <a:ext cx="29" cy="47"/>
            </a:xfrm>
            <a:custGeom>
              <a:avLst/>
              <a:gdLst>
                <a:gd name="T0" fmla="*/ 29 w 29"/>
                <a:gd name="T1" fmla="*/ 29 h 47"/>
                <a:gd name="T2" fmla="*/ 27 w 29"/>
                <a:gd name="T3" fmla="*/ 22 h 47"/>
                <a:gd name="T4" fmla="*/ 23 w 29"/>
                <a:gd name="T5" fmla="*/ 9 h 47"/>
                <a:gd name="T6" fmla="*/ 14 w 29"/>
                <a:gd name="T7" fmla="*/ 0 h 47"/>
                <a:gd name="T8" fmla="*/ 1 w 29"/>
                <a:gd name="T9" fmla="*/ 4 h 47"/>
                <a:gd name="T10" fmla="*/ 0 w 29"/>
                <a:gd name="T11" fmla="*/ 8 h 47"/>
                <a:gd name="T12" fmla="*/ 1 w 29"/>
                <a:gd name="T13" fmla="*/ 13 h 47"/>
                <a:gd name="T14" fmla="*/ 2 w 29"/>
                <a:gd name="T15" fmla="*/ 20 h 47"/>
                <a:gd name="T16" fmla="*/ 5 w 29"/>
                <a:gd name="T17" fmla="*/ 28 h 47"/>
                <a:gd name="T18" fmla="*/ 10 w 29"/>
                <a:gd name="T19" fmla="*/ 39 h 47"/>
                <a:gd name="T20" fmla="*/ 16 w 29"/>
                <a:gd name="T21" fmla="*/ 46 h 47"/>
                <a:gd name="T22" fmla="*/ 21 w 29"/>
                <a:gd name="T23" fmla="*/ 47 h 47"/>
                <a:gd name="T24" fmla="*/ 27 w 29"/>
                <a:gd name="T25" fmla="*/ 41 h 47"/>
                <a:gd name="T26" fmla="*/ 29 w 29"/>
                <a:gd name="T27" fmla="*/ 29 h 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47"/>
                <a:gd name="T44" fmla="*/ 29 w 29"/>
                <a:gd name="T45" fmla="*/ 47 h 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47">
                  <a:moveTo>
                    <a:pt x="29" y="29"/>
                  </a:moveTo>
                  <a:lnTo>
                    <a:pt x="27" y="22"/>
                  </a:lnTo>
                  <a:lnTo>
                    <a:pt x="23" y="9"/>
                  </a:lnTo>
                  <a:lnTo>
                    <a:pt x="14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3"/>
                  </a:lnTo>
                  <a:lnTo>
                    <a:pt x="2" y="20"/>
                  </a:lnTo>
                  <a:lnTo>
                    <a:pt x="5" y="28"/>
                  </a:lnTo>
                  <a:lnTo>
                    <a:pt x="10" y="39"/>
                  </a:lnTo>
                  <a:lnTo>
                    <a:pt x="16" y="46"/>
                  </a:lnTo>
                  <a:lnTo>
                    <a:pt x="21" y="47"/>
                  </a:lnTo>
                  <a:lnTo>
                    <a:pt x="27" y="41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0" name="Freeform 199">
              <a:extLst>
                <a:ext uri="{FF2B5EF4-FFF2-40B4-BE49-F238E27FC236}">
                  <a16:creationId xmlns:a16="http://schemas.microsoft.com/office/drawing/2014/main" id="{F3715B38-273E-DDB3-BEE4-6DDC94E42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" y="1129"/>
              <a:ext cx="24" cy="41"/>
            </a:xfrm>
            <a:custGeom>
              <a:avLst/>
              <a:gdLst>
                <a:gd name="T0" fmla="*/ 24 w 24"/>
                <a:gd name="T1" fmla="*/ 24 h 41"/>
                <a:gd name="T2" fmla="*/ 23 w 24"/>
                <a:gd name="T3" fmla="*/ 19 h 41"/>
                <a:gd name="T4" fmla="*/ 20 w 24"/>
                <a:gd name="T5" fmla="*/ 7 h 41"/>
                <a:gd name="T6" fmla="*/ 12 w 24"/>
                <a:gd name="T7" fmla="*/ 0 h 41"/>
                <a:gd name="T8" fmla="*/ 1 w 24"/>
                <a:gd name="T9" fmla="*/ 4 h 41"/>
                <a:gd name="T10" fmla="*/ 0 w 24"/>
                <a:gd name="T11" fmla="*/ 7 h 41"/>
                <a:gd name="T12" fmla="*/ 1 w 24"/>
                <a:gd name="T13" fmla="*/ 12 h 41"/>
                <a:gd name="T14" fmla="*/ 2 w 24"/>
                <a:gd name="T15" fmla="*/ 19 h 41"/>
                <a:gd name="T16" fmla="*/ 4 w 24"/>
                <a:gd name="T17" fmla="*/ 24 h 41"/>
                <a:gd name="T18" fmla="*/ 7 w 24"/>
                <a:gd name="T19" fmla="*/ 31 h 41"/>
                <a:gd name="T20" fmla="*/ 13 w 24"/>
                <a:gd name="T21" fmla="*/ 38 h 41"/>
                <a:gd name="T22" fmla="*/ 19 w 24"/>
                <a:gd name="T23" fmla="*/ 41 h 41"/>
                <a:gd name="T24" fmla="*/ 24 w 24"/>
                <a:gd name="T25" fmla="*/ 39 h 41"/>
                <a:gd name="T26" fmla="*/ 24 w 24"/>
                <a:gd name="T27" fmla="*/ 24 h 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"/>
                <a:gd name="T43" fmla="*/ 0 h 41"/>
                <a:gd name="T44" fmla="*/ 24 w 24"/>
                <a:gd name="T45" fmla="*/ 41 h 4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" h="41">
                  <a:moveTo>
                    <a:pt x="24" y="24"/>
                  </a:moveTo>
                  <a:lnTo>
                    <a:pt x="23" y="19"/>
                  </a:lnTo>
                  <a:lnTo>
                    <a:pt x="20" y="7"/>
                  </a:lnTo>
                  <a:lnTo>
                    <a:pt x="12" y="0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2"/>
                  </a:lnTo>
                  <a:lnTo>
                    <a:pt x="2" y="19"/>
                  </a:lnTo>
                  <a:lnTo>
                    <a:pt x="4" y="24"/>
                  </a:lnTo>
                  <a:lnTo>
                    <a:pt x="7" y="31"/>
                  </a:lnTo>
                  <a:lnTo>
                    <a:pt x="13" y="38"/>
                  </a:lnTo>
                  <a:lnTo>
                    <a:pt x="19" y="41"/>
                  </a:lnTo>
                  <a:lnTo>
                    <a:pt x="24" y="39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1" name="Freeform 200">
              <a:extLst>
                <a:ext uri="{FF2B5EF4-FFF2-40B4-BE49-F238E27FC236}">
                  <a16:creationId xmlns:a16="http://schemas.microsoft.com/office/drawing/2014/main" id="{AD2D5216-36C4-29AC-BED7-1C88A177F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" y="1133"/>
              <a:ext cx="16" cy="30"/>
            </a:xfrm>
            <a:custGeom>
              <a:avLst/>
              <a:gdLst>
                <a:gd name="T0" fmla="*/ 0 w 16"/>
                <a:gd name="T1" fmla="*/ 2 h 30"/>
                <a:gd name="T2" fmla="*/ 3 w 16"/>
                <a:gd name="T3" fmla="*/ 0 h 30"/>
                <a:gd name="T4" fmla="*/ 7 w 16"/>
                <a:gd name="T5" fmla="*/ 0 h 30"/>
                <a:gd name="T6" fmla="*/ 9 w 16"/>
                <a:gd name="T7" fmla="*/ 1 h 30"/>
                <a:gd name="T8" fmla="*/ 11 w 16"/>
                <a:gd name="T9" fmla="*/ 3 h 30"/>
                <a:gd name="T10" fmla="*/ 14 w 16"/>
                <a:gd name="T11" fmla="*/ 8 h 30"/>
                <a:gd name="T12" fmla="*/ 16 w 16"/>
                <a:gd name="T13" fmla="*/ 13 h 30"/>
                <a:gd name="T14" fmla="*/ 16 w 16"/>
                <a:gd name="T15" fmla="*/ 20 h 30"/>
                <a:gd name="T16" fmla="*/ 16 w 16"/>
                <a:gd name="T17" fmla="*/ 28 h 30"/>
                <a:gd name="T18" fmla="*/ 16 w 16"/>
                <a:gd name="T19" fmla="*/ 29 h 30"/>
                <a:gd name="T20" fmla="*/ 16 w 16"/>
                <a:gd name="T21" fmla="*/ 29 h 30"/>
                <a:gd name="T22" fmla="*/ 16 w 16"/>
                <a:gd name="T23" fmla="*/ 29 h 30"/>
                <a:gd name="T24" fmla="*/ 15 w 16"/>
                <a:gd name="T25" fmla="*/ 30 h 30"/>
                <a:gd name="T26" fmla="*/ 15 w 16"/>
                <a:gd name="T27" fmla="*/ 30 h 30"/>
                <a:gd name="T28" fmla="*/ 15 w 16"/>
                <a:gd name="T29" fmla="*/ 29 h 30"/>
                <a:gd name="T30" fmla="*/ 14 w 16"/>
                <a:gd name="T31" fmla="*/ 29 h 30"/>
                <a:gd name="T32" fmla="*/ 14 w 16"/>
                <a:gd name="T33" fmla="*/ 29 h 30"/>
                <a:gd name="T34" fmla="*/ 14 w 16"/>
                <a:gd name="T35" fmla="*/ 22 h 30"/>
                <a:gd name="T36" fmla="*/ 14 w 16"/>
                <a:gd name="T37" fmla="*/ 17 h 30"/>
                <a:gd name="T38" fmla="*/ 12 w 16"/>
                <a:gd name="T39" fmla="*/ 11 h 30"/>
                <a:gd name="T40" fmla="*/ 10 w 16"/>
                <a:gd name="T41" fmla="*/ 8 h 30"/>
                <a:gd name="T42" fmla="*/ 9 w 16"/>
                <a:gd name="T43" fmla="*/ 6 h 30"/>
                <a:gd name="T44" fmla="*/ 7 w 16"/>
                <a:gd name="T45" fmla="*/ 3 h 30"/>
                <a:gd name="T46" fmla="*/ 3 w 16"/>
                <a:gd name="T47" fmla="*/ 3 h 30"/>
                <a:gd name="T48" fmla="*/ 1 w 16"/>
                <a:gd name="T49" fmla="*/ 6 h 30"/>
                <a:gd name="T50" fmla="*/ 0 w 16"/>
                <a:gd name="T51" fmla="*/ 6 h 30"/>
                <a:gd name="T52" fmla="*/ 0 w 16"/>
                <a:gd name="T53" fmla="*/ 6 h 30"/>
                <a:gd name="T54" fmla="*/ 0 w 16"/>
                <a:gd name="T55" fmla="*/ 6 h 30"/>
                <a:gd name="T56" fmla="*/ 0 w 16"/>
                <a:gd name="T57" fmla="*/ 4 h 30"/>
                <a:gd name="T58" fmla="*/ 0 w 16"/>
                <a:gd name="T59" fmla="*/ 4 h 30"/>
                <a:gd name="T60" fmla="*/ 0 w 16"/>
                <a:gd name="T61" fmla="*/ 3 h 30"/>
                <a:gd name="T62" fmla="*/ 0 w 16"/>
                <a:gd name="T63" fmla="*/ 3 h 30"/>
                <a:gd name="T64" fmla="*/ 0 w 16"/>
                <a:gd name="T65" fmla="*/ 2 h 30"/>
                <a:gd name="T66" fmla="*/ 0 w 16"/>
                <a:gd name="T67" fmla="*/ 2 h 3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"/>
                <a:gd name="T103" fmla="*/ 0 h 30"/>
                <a:gd name="T104" fmla="*/ 16 w 16"/>
                <a:gd name="T105" fmla="*/ 30 h 3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" h="30">
                  <a:moveTo>
                    <a:pt x="0" y="2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11" y="3"/>
                  </a:lnTo>
                  <a:lnTo>
                    <a:pt x="14" y="8"/>
                  </a:lnTo>
                  <a:lnTo>
                    <a:pt x="16" y="13"/>
                  </a:lnTo>
                  <a:lnTo>
                    <a:pt x="16" y="20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5" y="30"/>
                  </a:lnTo>
                  <a:lnTo>
                    <a:pt x="15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14" y="17"/>
                  </a:lnTo>
                  <a:lnTo>
                    <a:pt x="12" y="11"/>
                  </a:lnTo>
                  <a:lnTo>
                    <a:pt x="10" y="8"/>
                  </a:lnTo>
                  <a:lnTo>
                    <a:pt x="9" y="6"/>
                  </a:lnTo>
                  <a:lnTo>
                    <a:pt x="7" y="3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2" name="Freeform 201">
              <a:extLst>
                <a:ext uri="{FF2B5EF4-FFF2-40B4-BE49-F238E27FC236}">
                  <a16:creationId xmlns:a16="http://schemas.microsoft.com/office/drawing/2014/main" id="{0ACDC5A5-286F-2022-E355-C17C88FEE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5" y="1151"/>
              <a:ext cx="8" cy="5"/>
            </a:xfrm>
            <a:custGeom>
              <a:avLst/>
              <a:gdLst>
                <a:gd name="T0" fmla="*/ 6 w 8"/>
                <a:gd name="T1" fmla="*/ 4 h 5"/>
                <a:gd name="T2" fmla="*/ 4 w 8"/>
                <a:gd name="T3" fmla="*/ 3 h 5"/>
                <a:gd name="T4" fmla="*/ 3 w 8"/>
                <a:gd name="T5" fmla="*/ 3 h 5"/>
                <a:gd name="T6" fmla="*/ 2 w 8"/>
                <a:gd name="T7" fmla="*/ 3 h 5"/>
                <a:gd name="T8" fmla="*/ 1 w 8"/>
                <a:gd name="T9" fmla="*/ 5 h 5"/>
                <a:gd name="T10" fmla="*/ 0 w 8"/>
                <a:gd name="T11" fmla="*/ 5 h 5"/>
                <a:gd name="T12" fmla="*/ 0 w 8"/>
                <a:gd name="T13" fmla="*/ 5 h 5"/>
                <a:gd name="T14" fmla="*/ 0 w 8"/>
                <a:gd name="T15" fmla="*/ 5 h 5"/>
                <a:gd name="T16" fmla="*/ 0 w 8"/>
                <a:gd name="T17" fmla="*/ 5 h 5"/>
                <a:gd name="T18" fmla="*/ 0 w 8"/>
                <a:gd name="T19" fmla="*/ 4 h 5"/>
                <a:gd name="T20" fmla="*/ 0 w 8"/>
                <a:gd name="T21" fmla="*/ 4 h 5"/>
                <a:gd name="T22" fmla="*/ 0 w 8"/>
                <a:gd name="T23" fmla="*/ 3 h 5"/>
                <a:gd name="T24" fmla="*/ 0 w 8"/>
                <a:gd name="T25" fmla="*/ 3 h 5"/>
                <a:gd name="T26" fmla="*/ 2 w 8"/>
                <a:gd name="T27" fmla="*/ 1 h 5"/>
                <a:gd name="T28" fmla="*/ 4 w 8"/>
                <a:gd name="T29" fmla="*/ 0 h 5"/>
                <a:gd name="T30" fmla="*/ 6 w 8"/>
                <a:gd name="T31" fmla="*/ 0 h 5"/>
                <a:gd name="T32" fmla="*/ 8 w 8"/>
                <a:gd name="T33" fmla="*/ 1 h 5"/>
                <a:gd name="T34" fmla="*/ 8 w 8"/>
                <a:gd name="T35" fmla="*/ 1 h 5"/>
                <a:gd name="T36" fmla="*/ 8 w 8"/>
                <a:gd name="T37" fmla="*/ 2 h 5"/>
                <a:gd name="T38" fmla="*/ 8 w 8"/>
                <a:gd name="T39" fmla="*/ 2 h 5"/>
                <a:gd name="T40" fmla="*/ 8 w 8"/>
                <a:gd name="T41" fmla="*/ 3 h 5"/>
                <a:gd name="T42" fmla="*/ 7 w 8"/>
                <a:gd name="T43" fmla="*/ 3 h 5"/>
                <a:gd name="T44" fmla="*/ 7 w 8"/>
                <a:gd name="T45" fmla="*/ 3 h 5"/>
                <a:gd name="T46" fmla="*/ 7 w 8"/>
                <a:gd name="T47" fmla="*/ 4 h 5"/>
                <a:gd name="T48" fmla="*/ 6 w 8"/>
                <a:gd name="T49" fmla="*/ 4 h 5"/>
                <a:gd name="T50" fmla="*/ 6 w 8"/>
                <a:gd name="T51" fmla="*/ 4 h 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"/>
                <a:gd name="T79" fmla="*/ 0 h 5"/>
                <a:gd name="T80" fmla="*/ 8 w 8"/>
                <a:gd name="T81" fmla="*/ 5 h 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" h="5">
                  <a:moveTo>
                    <a:pt x="6" y="4"/>
                  </a:move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3" name="Freeform 202">
              <a:extLst>
                <a:ext uri="{FF2B5EF4-FFF2-40B4-BE49-F238E27FC236}">
                  <a16:creationId xmlns:a16="http://schemas.microsoft.com/office/drawing/2014/main" id="{A6DBED59-762B-EC79-C2C8-2EDDBFBE0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1002"/>
              <a:ext cx="324" cy="60"/>
            </a:xfrm>
            <a:custGeom>
              <a:avLst/>
              <a:gdLst>
                <a:gd name="T0" fmla="*/ 2 w 324"/>
                <a:gd name="T1" fmla="*/ 16 h 60"/>
                <a:gd name="T2" fmla="*/ 151 w 324"/>
                <a:gd name="T3" fmla="*/ 0 h 60"/>
                <a:gd name="T4" fmla="*/ 321 w 324"/>
                <a:gd name="T5" fmla="*/ 53 h 60"/>
                <a:gd name="T6" fmla="*/ 322 w 324"/>
                <a:gd name="T7" fmla="*/ 54 h 60"/>
                <a:gd name="T8" fmla="*/ 324 w 324"/>
                <a:gd name="T9" fmla="*/ 56 h 60"/>
                <a:gd name="T10" fmla="*/ 324 w 324"/>
                <a:gd name="T11" fmla="*/ 58 h 60"/>
                <a:gd name="T12" fmla="*/ 321 w 324"/>
                <a:gd name="T13" fmla="*/ 60 h 60"/>
                <a:gd name="T14" fmla="*/ 312 w 324"/>
                <a:gd name="T15" fmla="*/ 60 h 60"/>
                <a:gd name="T16" fmla="*/ 293 w 324"/>
                <a:gd name="T17" fmla="*/ 58 h 60"/>
                <a:gd name="T18" fmla="*/ 267 w 324"/>
                <a:gd name="T19" fmla="*/ 57 h 60"/>
                <a:gd name="T20" fmla="*/ 236 w 324"/>
                <a:gd name="T21" fmla="*/ 56 h 60"/>
                <a:gd name="T22" fmla="*/ 206 w 324"/>
                <a:gd name="T23" fmla="*/ 54 h 60"/>
                <a:gd name="T24" fmla="*/ 181 w 324"/>
                <a:gd name="T25" fmla="*/ 53 h 60"/>
                <a:gd name="T26" fmla="*/ 162 w 324"/>
                <a:gd name="T27" fmla="*/ 52 h 60"/>
                <a:gd name="T28" fmla="*/ 155 w 324"/>
                <a:gd name="T29" fmla="*/ 52 h 60"/>
                <a:gd name="T30" fmla="*/ 3 w 324"/>
                <a:gd name="T31" fmla="*/ 25 h 60"/>
                <a:gd name="T32" fmla="*/ 2 w 324"/>
                <a:gd name="T33" fmla="*/ 24 h 60"/>
                <a:gd name="T34" fmla="*/ 1 w 324"/>
                <a:gd name="T35" fmla="*/ 22 h 60"/>
                <a:gd name="T36" fmla="*/ 0 w 324"/>
                <a:gd name="T37" fmla="*/ 18 h 60"/>
                <a:gd name="T38" fmla="*/ 2 w 324"/>
                <a:gd name="T39" fmla="*/ 16 h 6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4"/>
                <a:gd name="T61" fmla="*/ 0 h 60"/>
                <a:gd name="T62" fmla="*/ 324 w 324"/>
                <a:gd name="T63" fmla="*/ 60 h 6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4" h="60">
                  <a:moveTo>
                    <a:pt x="2" y="16"/>
                  </a:moveTo>
                  <a:lnTo>
                    <a:pt x="151" y="0"/>
                  </a:lnTo>
                  <a:lnTo>
                    <a:pt x="321" y="53"/>
                  </a:lnTo>
                  <a:lnTo>
                    <a:pt x="322" y="54"/>
                  </a:lnTo>
                  <a:lnTo>
                    <a:pt x="324" y="56"/>
                  </a:lnTo>
                  <a:lnTo>
                    <a:pt x="324" y="58"/>
                  </a:lnTo>
                  <a:lnTo>
                    <a:pt x="321" y="60"/>
                  </a:lnTo>
                  <a:lnTo>
                    <a:pt x="312" y="60"/>
                  </a:lnTo>
                  <a:lnTo>
                    <a:pt x="293" y="58"/>
                  </a:lnTo>
                  <a:lnTo>
                    <a:pt x="267" y="57"/>
                  </a:lnTo>
                  <a:lnTo>
                    <a:pt x="236" y="56"/>
                  </a:lnTo>
                  <a:lnTo>
                    <a:pt x="206" y="54"/>
                  </a:lnTo>
                  <a:lnTo>
                    <a:pt x="181" y="53"/>
                  </a:lnTo>
                  <a:lnTo>
                    <a:pt x="162" y="52"/>
                  </a:lnTo>
                  <a:lnTo>
                    <a:pt x="155" y="52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4" name="Freeform 203">
              <a:extLst>
                <a:ext uri="{FF2B5EF4-FFF2-40B4-BE49-F238E27FC236}">
                  <a16:creationId xmlns:a16="http://schemas.microsoft.com/office/drawing/2014/main" id="{009D8F3D-E407-083C-778A-8883484DB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" y="1035"/>
              <a:ext cx="170" cy="80"/>
            </a:xfrm>
            <a:custGeom>
              <a:avLst/>
              <a:gdLst>
                <a:gd name="T0" fmla="*/ 0 w 170"/>
                <a:gd name="T1" fmla="*/ 80 h 80"/>
                <a:gd name="T2" fmla="*/ 5 w 170"/>
                <a:gd name="T3" fmla="*/ 0 h 80"/>
                <a:gd name="T4" fmla="*/ 170 w 170"/>
                <a:gd name="T5" fmla="*/ 19 h 80"/>
                <a:gd name="T6" fmla="*/ 168 w 170"/>
                <a:gd name="T7" fmla="*/ 73 h 80"/>
                <a:gd name="T8" fmla="*/ 163 w 170"/>
                <a:gd name="T9" fmla="*/ 70 h 80"/>
                <a:gd name="T10" fmla="*/ 151 w 170"/>
                <a:gd name="T11" fmla="*/ 61 h 80"/>
                <a:gd name="T12" fmla="*/ 133 w 170"/>
                <a:gd name="T13" fmla="*/ 50 h 80"/>
                <a:gd name="T14" fmla="*/ 110 w 170"/>
                <a:gd name="T15" fmla="*/ 40 h 80"/>
                <a:gd name="T16" fmla="*/ 84 w 170"/>
                <a:gd name="T17" fmla="*/ 36 h 80"/>
                <a:gd name="T18" fmla="*/ 56 w 170"/>
                <a:gd name="T19" fmla="*/ 38 h 80"/>
                <a:gd name="T20" fmla="*/ 27 w 170"/>
                <a:gd name="T21" fmla="*/ 52 h 80"/>
                <a:gd name="T22" fmla="*/ 0 w 170"/>
                <a:gd name="T23" fmla="*/ 80 h 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0"/>
                <a:gd name="T37" fmla="*/ 0 h 80"/>
                <a:gd name="T38" fmla="*/ 170 w 170"/>
                <a:gd name="T39" fmla="*/ 80 h 8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0" h="80">
                  <a:moveTo>
                    <a:pt x="0" y="80"/>
                  </a:moveTo>
                  <a:lnTo>
                    <a:pt x="5" y="0"/>
                  </a:lnTo>
                  <a:lnTo>
                    <a:pt x="170" y="19"/>
                  </a:lnTo>
                  <a:lnTo>
                    <a:pt x="168" y="73"/>
                  </a:lnTo>
                  <a:lnTo>
                    <a:pt x="163" y="70"/>
                  </a:lnTo>
                  <a:lnTo>
                    <a:pt x="151" y="61"/>
                  </a:lnTo>
                  <a:lnTo>
                    <a:pt x="133" y="50"/>
                  </a:lnTo>
                  <a:lnTo>
                    <a:pt x="110" y="40"/>
                  </a:lnTo>
                  <a:lnTo>
                    <a:pt x="84" y="36"/>
                  </a:lnTo>
                  <a:lnTo>
                    <a:pt x="56" y="38"/>
                  </a:lnTo>
                  <a:lnTo>
                    <a:pt x="27" y="52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5" name="Freeform 204">
              <a:extLst>
                <a:ext uri="{FF2B5EF4-FFF2-40B4-BE49-F238E27FC236}">
                  <a16:creationId xmlns:a16="http://schemas.microsoft.com/office/drawing/2014/main" id="{61953E75-5C56-26DE-4FD4-CF9725D45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1026"/>
              <a:ext cx="45" cy="103"/>
            </a:xfrm>
            <a:custGeom>
              <a:avLst/>
              <a:gdLst>
                <a:gd name="T0" fmla="*/ 22 w 45"/>
                <a:gd name="T1" fmla="*/ 78 h 103"/>
                <a:gd name="T2" fmla="*/ 21 w 45"/>
                <a:gd name="T3" fmla="*/ 72 h 103"/>
                <a:gd name="T4" fmla="*/ 45 w 45"/>
                <a:gd name="T5" fmla="*/ 1 h 103"/>
                <a:gd name="T6" fmla="*/ 16 w 45"/>
                <a:gd name="T7" fmla="*/ 69 h 103"/>
                <a:gd name="T8" fmla="*/ 11 w 45"/>
                <a:gd name="T9" fmla="*/ 70 h 103"/>
                <a:gd name="T10" fmla="*/ 7 w 45"/>
                <a:gd name="T11" fmla="*/ 76 h 103"/>
                <a:gd name="T12" fmla="*/ 6 w 45"/>
                <a:gd name="T13" fmla="*/ 77 h 103"/>
                <a:gd name="T14" fmla="*/ 6 w 45"/>
                <a:gd name="T15" fmla="*/ 79 h 103"/>
                <a:gd name="T16" fmla="*/ 0 w 45"/>
                <a:gd name="T17" fmla="*/ 96 h 103"/>
                <a:gd name="T18" fmla="*/ 0 w 45"/>
                <a:gd name="T19" fmla="*/ 97 h 103"/>
                <a:gd name="T20" fmla="*/ 1 w 45"/>
                <a:gd name="T21" fmla="*/ 97 h 103"/>
                <a:gd name="T22" fmla="*/ 2 w 45"/>
                <a:gd name="T23" fmla="*/ 97 h 103"/>
                <a:gd name="T24" fmla="*/ 3 w 45"/>
                <a:gd name="T25" fmla="*/ 96 h 103"/>
                <a:gd name="T26" fmla="*/ 7 w 45"/>
                <a:gd name="T27" fmla="*/ 85 h 103"/>
                <a:gd name="T28" fmla="*/ 7 w 45"/>
                <a:gd name="T29" fmla="*/ 86 h 103"/>
                <a:gd name="T30" fmla="*/ 2 w 45"/>
                <a:gd name="T31" fmla="*/ 101 h 103"/>
                <a:gd name="T32" fmla="*/ 2 w 45"/>
                <a:gd name="T33" fmla="*/ 101 h 103"/>
                <a:gd name="T34" fmla="*/ 3 w 45"/>
                <a:gd name="T35" fmla="*/ 103 h 103"/>
                <a:gd name="T36" fmla="*/ 4 w 45"/>
                <a:gd name="T37" fmla="*/ 103 h 103"/>
                <a:gd name="T38" fmla="*/ 4 w 45"/>
                <a:gd name="T39" fmla="*/ 101 h 103"/>
                <a:gd name="T40" fmla="*/ 10 w 45"/>
                <a:gd name="T41" fmla="*/ 88 h 103"/>
                <a:gd name="T42" fmla="*/ 10 w 45"/>
                <a:gd name="T43" fmla="*/ 88 h 103"/>
                <a:gd name="T44" fmla="*/ 11 w 45"/>
                <a:gd name="T45" fmla="*/ 88 h 103"/>
                <a:gd name="T46" fmla="*/ 11 w 45"/>
                <a:gd name="T47" fmla="*/ 88 h 103"/>
                <a:gd name="T48" fmla="*/ 6 w 45"/>
                <a:gd name="T49" fmla="*/ 100 h 103"/>
                <a:gd name="T50" fmla="*/ 6 w 45"/>
                <a:gd name="T51" fmla="*/ 101 h 103"/>
                <a:gd name="T52" fmla="*/ 7 w 45"/>
                <a:gd name="T53" fmla="*/ 103 h 103"/>
                <a:gd name="T54" fmla="*/ 8 w 45"/>
                <a:gd name="T55" fmla="*/ 101 h 103"/>
                <a:gd name="T56" fmla="*/ 8 w 45"/>
                <a:gd name="T57" fmla="*/ 100 h 103"/>
                <a:gd name="T58" fmla="*/ 14 w 45"/>
                <a:gd name="T59" fmla="*/ 88 h 103"/>
                <a:gd name="T60" fmla="*/ 14 w 45"/>
                <a:gd name="T61" fmla="*/ 88 h 103"/>
                <a:gd name="T62" fmla="*/ 11 w 45"/>
                <a:gd name="T63" fmla="*/ 99 h 103"/>
                <a:gd name="T64" fmla="*/ 11 w 45"/>
                <a:gd name="T65" fmla="*/ 100 h 103"/>
                <a:gd name="T66" fmla="*/ 11 w 45"/>
                <a:gd name="T67" fmla="*/ 101 h 103"/>
                <a:gd name="T68" fmla="*/ 12 w 45"/>
                <a:gd name="T69" fmla="*/ 101 h 103"/>
                <a:gd name="T70" fmla="*/ 13 w 45"/>
                <a:gd name="T71" fmla="*/ 100 h 103"/>
                <a:gd name="T72" fmla="*/ 20 w 45"/>
                <a:gd name="T73" fmla="*/ 84 h 103"/>
                <a:gd name="T74" fmla="*/ 21 w 45"/>
                <a:gd name="T75" fmla="*/ 82 h 103"/>
                <a:gd name="T76" fmla="*/ 21 w 45"/>
                <a:gd name="T77" fmla="*/ 81 h 10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5"/>
                <a:gd name="T118" fmla="*/ 0 h 103"/>
                <a:gd name="T119" fmla="*/ 45 w 45"/>
                <a:gd name="T120" fmla="*/ 103 h 10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5" h="103">
                  <a:moveTo>
                    <a:pt x="21" y="81"/>
                  </a:moveTo>
                  <a:lnTo>
                    <a:pt x="22" y="78"/>
                  </a:lnTo>
                  <a:lnTo>
                    <a:pt x="22" y="75"/>
                  </a:lnTo>
                  <a:lnTo>
                    <a:pt x="21" y="72"/>
                  </a:lnTo>
                  <a:lnTo>
                    <a:pt x="19" y="70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16" y="69"/>
                  </a:lnTo>
                  <a:lnTo>
                    <a:pt x="14" y="69"/>
                  </a:lnTo>
                  <a:lnTo>
                    <a:pt x="11" y="70"/>
                  </a:lnTo>
                  <a:lnTo>
                    <a:pt x="8" y="72"/>
                  </a:lnTo>
                  <a:lnTo>
                    <a:pt x="7" y="76"/>
                  </a:lnTo>
                  <a:lnTo>
                    <a:pt x="6" y="77"/>
                  </a:lnTo>
                  <a:lnTo>
                    <a:pt x="6" y="78"/>
                  </a:lnTo>
                  <a:lnTo>
                    <a:pt x="6" y="79"/>
                  </a:lnTo>
                  <a:lnTo>
                    <a:pt x="6" y="80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3" y="96"/>
                  </a:lnTo>
                  <a:lnTo>
                    <a:pt x="7" y="85"/>
                  </a:lnTo>
                  <a:lnTo>
                    <a:pt x="7" y="86"/>
                  </a:lnTo>
                  <a:lnTo>
                    <a:pt x="2" y="101"/>
                  </a:lnTo>
                  <a:lnTo>
                    <a:pt x="2" y="103"/>
                  </a:lnTo>
                  <a:lnTo>
                    <a:pt x="3" y="103"/>
                  </a:lnTo>
                  <a:lnTo>
                    <a:pt x="4" y="103"/>
                  </a:lnTo>
                  <a:lnTo>
                    <a:pt x="4" y="101"/>
                  </a:lnTo>
                  <a:lnTo>
                    <a:pt x="10" y="88"/>
                  </a:lnTo>
                  <a:lnTo>
                    <a:pt x="11" y="88"/>
                  </a:lnTo>
                  <a:lnTo>
                    <a:pt x="6" y="100"/>
                  </a:lnTo>
                  <a:lnTo>
                    <a:pt x="6" y="101"/>
                  </a:lnTo>
                  <a:lnTo>
                    <a:pt x="7" y="103"/>
                  </a:lnTo>
                  <a:lnTo>
                    <a:pt x="8" y="101"/>
                  </a:lnTo>
                  <a:lnTo>
                    <a:pt x="8" y="100"/>
                  </a:lnTo>
                  <a:lnTo>
                    <a:pt x="14" y="88"/>
                  </a:lnTo>
                  <a:lnTo>
                    <a:pt x="15" y="88"/>
                  </a:lnTo>
                  <a:lnTo>
                    <a:pt x="11" y="99"/>
                  </a:lnTo>
                  <a:lnTo>
                    <a:pt x="11" y="100"/>
                  </a:lnTo>
                  <a:lnTo>
                    <a:pt x="11" y="101"/>
                  </a:lnTo>
                  <a:lnTo>
                    <a:pt x="12" y="101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9" y="85"/>
                  </a:lnTo>
                  <a:lnTo>
                    <a:pt x="20" y="84"/>
                  </a:lnTo>
                  <a:lnTo>
                    <a:pt x="20" y="82"/>
                  </a:lnTo>
                  <a:lnTo>
                    <a:pt x="21" y="82"/>
                  </a:lnTo>
                  <a:lnTo>
                    <a:pt x="21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6" name="Freeform 205">
              <a:extLst>
                <a:ext uri="{FF2B5EF4-FFF2-40B4-BE49-F238E27FC236}">
                  <a16:creationId xmlns:a16="http://schemas.microsoft.com/office/drawing/2014/main" id="{1B01820C-674E-BDB8-3BD4-94B672999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" y="786"/>
              <a:ext cx="253" cy="153"/>
            </a:xfrm>
            <a:custGeom>
              <a:avLst/>
              <a:gdLst>
                <a:gd name="T0" fmla="*/ 250 w 253"/>
                <a:gd name="T1" fmla="*/ 153 h 153"/>
                <a:gd name="T2" fmla="*/ 122 w 253"/>
                <a:gd name="T3" fmla="*/ 111 h 153"/>
                <a:gd name="T4" fmla="*/ 0 w 253"/>
                <a:gd name="T5" fmla="*/ 7 h 153"/>
                <a:gd name="T6" fmla="*/ 0 w 253"/>
                <a:gd name="T7" fmla="*/ 5 h 153"/>
                <a:gd name="T8" fmla="*/ 0 w 253"/>
                <a:gd name="T9" fmla="*/ 3 h 153"/>
                <a:gd name="T10" fmla="*/ 0 w 253"/>
                <a:gd name="T11" fmla="*/ 1 h 153"/>
                <a:gd name="T12" fmla="*/ 3 w 253"/>
                <a:gd name="T13" fmla="*/ 0 h 153"/>
                <a:gd name="T14" fmla="*/ 9 w 253"/>
                <a:gd name="T15" fmla="*/ 3 h 153"/>
                <a:gd name="T16" fmla="*/ 25 w 253"/>
                <a:gd name="T17" fmla="*/ 11 h 153"/>
                <a:gd name="T18" fmla="*/ 47 w 253"/>
                <a:gd name="T19" fmla="*/ 22 h 153"/>
                <a:gd name="T20" fmla="*/ 72 w 253"/>
                <a:gd name="T21" fmla="*/ 34 h 153"/>
                <a:gd name="T22" fmla="*/ 95 w 253"/>
                <a:gd name="T23" fmla="*/ 47 h 153"/>
                <a:gd name="T24" fmla="*/ 116 w 253"/>
                <a:gd name="T25" fmla="*/ 58 h 153"/>
                <a:gd name="T26" fmla="*/ 131 w 253"/>
                <a:gd name="T27" fmla="*/ 65 h 153"/>
                <a:gd name="T28" fmla="*/ 137 w 253"/>
                <a:gd name="T29" fmla="*/ 68 h 153"/>
                <a:gd name="T30" fmla="*/ 252 w 253"/>
                <a:gd name="T31" fmla="*/ 146 h 153"/>
                <a:gd name="T32" fmla="*/ 252 w 253"/>
                <a:gd name="T33" fmla="*/ 147 h 153"/>
                <a:gd name="T34" fmla="*/ 253 w 253"/>
                <a:gd name="T35" fmla="*/ 149 h 153"/>
                <a:gd name="T36" fmla="*/ 253 w 253"/>
                <a:gd name="T37" fmla="*/ 152 h 153"/>
                <a:gd name="T38" fmla="*/ 250 w 253"/>
                <a:gd name="T39" fmla="*/ 153 h 15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53"/>
                <a:gd name="T61" fmla="*/ 0 h 153"/>
                <a:gd name="T62" fmla="*/ 253 w 253"/>
                <a:gd name="T63" fmla="*/ 153 h 15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53" h="153">
                  <a:moveTo>
                    <a:pt x="250" y="153"/>
                  </a:moveTo>
                  <a:lnTo>
                    <a:pt x="122" y="111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9" y="3"/>
                  </a:lnTo>
                  <a:lnTo>
                    <a:pt x="25" y="11"/>
                  </a:lnTo>
                  <a:lnTo>
                    <a:pt x="47" y="22"/>
                  </a:lnTo>
                  <a:lnTo>
                    <a:pt x="72" y="34"/>
                  </a:lnTo>
                  <a:lnTo>
                    <a:pt x="95" y="47"/>
                  </a:lnTo>
                  <a:lnTo>
                    <a:pt x="116" y="58"/>
                  </a:lnTo>
                  <a:lnTo>
                    <a:pt x="131" y="65"/>
                  </a:lnTo>
                  <a:lnTo>
                    <a:pt x="137" y="68"/>
                  </a:lnTo>
                  <a:lnTo>
                    <a:pt x="252" y="146"/>
                  </a:lnTo>
                  <a:lnTo>
                    <a:pt x="252" y="147"/>
                  </a:lnTo>
                  <a:lnTo>
                    <a:pt x="253" y="149"/>
                  </a:lnTo>
                  <a:lnTo>
                    <a:pt x="253" y="152"/>
                  </a:lnTo>
                  <a:lnTo>
                    <a:pt x="250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7" name="Freeform 206">
              <a:extLst>
                <a:ext uri="{FF2B5EF4-FFF2-40B4-BE49-F238E27FC236}">
                  <a16:creationId xmlns:a16="http://schemas.microsoft.com/office/drawing/2014/main" id="{5BD1B2A6-C8D5-3EE5-8CB4-29737BC9D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778"/>
              <a:ext cx="162" cy="121"/>
            </a:xfrm>
            <a:custGeom>
              <a:avLst/>
              <a:gdLst>
                <a:gd name="T0" fmla="*/ 162 w 162"/>
                <a:gd name="T1" fmla="*/ 56 h 121"/>
                <a:gd name="T2" fmla="*/ 130 w 162"/>
                <a:gd name="T3" fmla="*/ 121 h 121"/>
                <a:gd name="T4" fmla="*/ 0 w 162"/>
                <a:gd name="T5" fmla="*/ 45 h 121"/>
                <a:gd name="T6" fmla="*/ 23 w 162"/>
                <a:gd name="T7" fmla="*/ 0 h 121"/>
                <a:gd name="T8" fmla="*/ 24 w 162"/>
                <a:gd name="T9" fmla="*/ 0 h 121"/>
                <a:gd name="T10" fmla="*/ 29 w 162"/>
                <a:gd name="T11" fmla="*/ 1 h 121"/>
                <a:gd name="T12" fmla="*/ 38 w 162"/>
                <a:gd name="T13" fmla="*/ 3 h 121"/>
                <a:gd name="T14" fmla="*/ 52 w 162"/>
                <a:gd name="T15" fmla="*/ 8 h 121"/>
                <a:gd name="T16" fmla="*/ 69 w 162"/>
                <a:gd name="T17" fmla="*/ 16 h 121"/>
                <a:gd name="T18" fmla="*/ 94 w 162"/>
                <a:gd name="T19" fmla="*/ 25 h 121"/>
                <a:gd name="T20" fmla="*/ 124 w 162"/>
                <a:gd name="T21" fmla="*/ 38 h 121"/>
                <a:gd name="T22" fmla="*/ 162 w 162"/>
                <a:gd name="T23" fmla="*/ 56 h 1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2"/>
                <a:gd name="T37" fmla="*/ 0 h 121"/>
                <a:gd name="T38" fmla="*/ 162 w 162"/>
                <a:gd name="T39" fmla="*/ 121 h 12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2" h="121">
                  <a:moveTo>
                    <a:pt x="162" y="56"/>
                  </a:moveTo>
                  <a:lnTo>
                    <a:pt x="130" y="121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9" y="1"/>
                  </a:lnTo>
                  <a:lnTo>
                    <a:pt x="38" y="3"/>
                  </a:lnTo>
                  <a:lnTo>
                    <a:pt x="52" y="8"/>
                  </a:lnTo>
                  <a:lnTo>
                    <a:pt x="69" y="16"/>
                  </a:lnTo>
                  <a:lnTo>
                    <a:pt x="94" y="25"/>
                  </a:lnTo>
                  <a:lnTo>
                    <a:pt x="124" y="38"/>
                  </a:lnTo>
                  <a:lnTo>
                    <a:pt x="162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8" name="Freeform 207">
              <a:extLst>
                <a:ext uri="{FF2B5EF4-FFF2-40B4-BE49-F238E27FC236}">
                  <a16:creationId xmlns:a16="http://schemas.microsoft.com/office/drawing/2014/main" id="{CF2FCEB7-F4AA-9DC8-1E9E-401A13F71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3" y="890"/>
              <a:ext cx="99" cy="20"/>
            </a:xfrm>
            <a:custGeom>
              <a:avLst/>
              <a:gdLst>
                <a:gd name="T0" fmla="*/ 68 w 99"/>
                <a:gd name="T1" fmla="*/ 12 h 20"/>
                <a:gd name="T2" fmla="*/ 72 w 99"/>
                <a:gd name="T3" fmla="*/ 14 h 20"/>
                <a:gd name="T4" fmla="*/ 77 w 99"/>
                <a:gd name="T5" fmla="*/ 14 h 20"/>
                <a:gd name="T6" fmla="*/ 78 w 99"/>
                <a:gd name="T7" fmla="*/ 14 h 20"/>
                <a:gd name="T8" fmla="*/ 79 w 99"/>
                <a:gd name="T9" fmla="*/ 14 h 20"/>
                <a:gd name="T10" fmla="*/ 96 w 99"/>
                <a:gd name="T11" fmla="*/ 12 h 20"/>
                <a:gd name="T12" fmla="*/ 96 w 99"/>
                <a:gd name="T13" fmla="*/ 11 h 20"/>
                <a:gd name="T14" fmla="*/ 96 w 99"/>
                <a:gd name="T15" fmla="*/ 10 h 20"/>
                <a:gd name="T16" fmla="*/ 95 w 99"/>
                <a:gd name="T17" fmla="*/ 10 h 20"/>
                <a:gd name="T18" fmla="*/ 82 w 99"/>
                <a:gd name="T19" fmla="*/ 11 h 20"/>
                <a:gd name="T20" fmla="*/ 84 w 99"/>
                <a:gd name="T21" fmla="*/ 11 h 20"/>
                <a:gd name="T22" fmla="*/ 84 w 99"/>
                <a:gd name="T23" fmla="*/ 10 h 20"/>
                <a:gd name="T24" fmla="*/ 99 w 99"/>
                <a:gd name="T25" fmla="*/ 7 h 20"/>
                <a:gd name="T26" fmla="*/ 99 w 99"/>
                <a:gd name="T27" fmla="*/ 7 h 20"/>
                <a:gd name="T28" fmla="*/ 99 w 99"/>
                <a:gd name="T29" fmla="*/ 6 h 20"/>
                <a:gd name="T30" fmla="*/ 98 w 99"/>
                <a:gd name="T31" fmla="*/ 5 h 20"/>
                <a:gd name="T32" fmla="*/ 85 w 99"/>
                <a:gd name="T33" fmla="*/ 7 h 20"/>
                <a:gd name="T34" fmla="*/ 85 w 99"/>
                <a:gd name="T35" fmla="*/ 7 h 20"/>
                <a:gd name="T36" fmla="*/ 85 w 99"/>
                <a:gd name="T37" fmla="*/ 7 h 20"/>
                <a:gd name="T38" fmla="*/ 85 w 99"/>
                <a:gd name="T39" fmla="*/ 6 h 20"/>
                <a:gd name="T40" fmla="*/ 84 w 99"/>
                <a:gd name="T41" fmla="*/ 6 h 20"/>
                <a:gd name="T42" fmla="*/ 96 w 99"/>
                <a:gd name="T43" fmla="*/ 4 h 20"/>
                <a:gd name="T44" fmla="*/ 97 w 99"/>
                <a:gd name="T45" fmla="*/ 4 h 20"/>
                <a:gd name="T46" fmla="*/ 96 w 99"/>
                <a:gd name="T47" fmla="*/ 3 h 20"/>
                <a:gd name="T48" fmla="*/ 96 w 99"/>
                <a:gd name="T49" fmla="*/ 3 h 20"/>
                <a:gd name="T50" fmla="*/ 82 w 99"/>
                <a:gd name="T51" fmla="*/ 4 h 20"/>
                <a:gd name="T52" fmla="*/ 82 w 99"/>
                <a:gd name="T53" fmla="*/ 4 h 20"/>
                <a:gd name="T54" fmla="*/ 81 w 99"/>
                <a:gd name="T55" fmla="*/ 3 h 20"/>
                <a:gd name="T56" fmla="*/ 94 w 99"/>
                <a:gd name="T57" fmla="*/ 2 h 20"/>
                <a:gd name="T58" fmla="*/ 94 w 99"/>
                <a:gd name="T59" fmla="*/ 1 h 20"/>
                <a:gd name="T60" fmla="*/ 94 w 99"/>
                <a:gd name="T61" fmla="*/ 0 h 20"/>
                <a:gd name="T62" fmla="*/ 94 w 99"/>
                <a:gd name="T63" fmla="*/ 0 h 20"/>
                <a:gd name="T64" fmla="*/ 78 w 99"/>
                <a:gd name="T65" fmla="*/ 2 h 20"/>
                <a:gd name="T66" fmla="*/ 76 w 99"/>
                <a:gd name="T67" fmla="*/ 2 h 20"/>
                <a:gd name="T68" fmla="*/ 75 w 99"/>
                <a:gd name="T69" fmla="*/ 2 h 20"/>
                <a:gd name="T70" fmla="*/ 71 w 99"/>
                <a:gd name="T71" fmla="*/ 2 h 20"/>
                <a:gd name="T72" fmla="*/ 67 w 99"/>
                <a:gd name="T73" fmla="*/ 5 h 20"/>
                <a:gd name="T74" fmla="*/ 0 w 99"/>
                <a:gd name="T75" fmla="*/ 16 h 20"/>
                <a:gd name="T76" fmla="*/ 66 w 99"/>
                <a:gd name="T77" fmla="*/ 11 h 2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9"/>
                <a:gd name="T118" fmla="*/ 0 h 20"/>
                <a:gd name="T119" fmla="*/ 99 w 99"/>
                <a:gd name="T120" fmla="*/ 20 h 2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9" h="20">
                  <a:moveTo>
                    <a:pt x="66" y="11"/>
                  </a:moveTo>
                  <a:lnTo>
                    <a:pt x="68" y="12"/>
                  </a:lnTo>
                  <a:lnTo>
                    <a:pt x="70" y="14"/>
                  </a:lnTo>
                  <a:lnTo>
                    <a:pt x="72" y="14"/>
                  </a:lnTo>
                  <a:lnTo>
                    <a:pt x="76" y="14"/>
                  </a:lnTo>
                  <a:lnTo>
                    <a:pt x="77" y="14"/>
                  </a:lnTo>
                  <a:lnTo>
                    <a:pt x="78" y="14"/>
                  </a:lnTo>
                  <a:lnTo>
                    <a:pt x="79" y="14"/>
                  </a:lnTo>
                  <a:lnTo>
                    <a:pt x="95" y="12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6" y="10"/>
                  </a:lnTo>
                  <a:lnTo>
                    <a:pt x="95" y="10"/>
                  </a:lnTo>
                  <a:lnTo>
                    <a:pt x="94" y="10"/>
                  </a:lnTo>
                  <a:lnTo>
                    <a:pt x="82" y="11"/>
                  </a:lnTo>
                  <a:lnTo>
                    <a:pt x="84" y="11"/>
                  </a:lnTo>
                  <a:lnTo>
                    <a:pt x="84" y="10"/>
                  </a:lnTo>
                  <a:lnTo>
                    <a:pt x="98" y="7"/>
                  </a:lnTo>
                  <a:lnTo>
                    <a:pt x="99" y="7"/>
                  </a:lnTo>
                  <a:lnTo>
                    <a:pt x="99" y="6"/>
                  </a:lnTo>
                  <a:lnTo>
                    <a:pt x="98" y="5"/>
                  </a:lnTo>
                  <a:lnTo>
                    <a:pt x="97" y="5"/>
                  </a:lnTo>
                  <a:lnTo>
                    <a:pt x="85" y="7"/>
                  </a:lnTo>
                  <a:lnTo>
                    <a:pt x="85" y="6"/>
                  </a:lnTo>
                  <a:lnTo>
                    <a:pt x="84" y="6"/>
                  </a:lnTo>
                  <a:lnTo>
                    <a:pt x="96" y="5"/>
                  </a:lnTo>
                  <a:lnTo>
                    <a:pt x="96" y="4"/>
                  </a:lnTo>
                  <a:lnTo>
                    <a:pt x="97" y="4"/>
                  </a:lnTo>
                  <a:lnTo>
                    <a:pt x="97" y="3"/>
                  </a:lnTo>
                  <a:lnTo>
                    <a:pt x="96" y="3"/>
                  </a:lnTo>
                  <a:lnTo>
                    <a:pt x="95" y="3"/>
                  </a:lnTo>
                  <a:lnTo>
                    <a:pt x="82" y="4"/>
                  </a:lnTo>
                  <a:lnTo>
                    <a:pt x="81" y="3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2" y="0"/>
                  </a:lnTo>
                  <a:lnTo>
                    <a:pt x="78" y="2"/>
                  </a:lnTo>
                  <a:lnTo>
                    <a:pt x="77" y="2"/>
                  </a:lnTo>
                  <a:lnTo>
                    <a:pt x="76" y="2"/>
                  </a:lnTo>
                  <a:lnTo>
                    <a:pt x="75" y="2"/>
                  </a:lnTo>
                  <a:lnTo>
                    <a:pt x="71" y="2"/>
                  </a:lnTo>
                  <a:lnTo>
                    <a:pt x="69" y="4"/>
                  </a:lnTo>
                  <a:lnTo>
                    <a:pt x="67" y="5"/>
                  </a:lnTo>
                  <a:lnTo>
                    <a:pt x="66" y="7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66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9" name="Freeform 208">
              <a:extLst>
                <a:ext uri="{FF2B5EF4-FFF2-40B4-BE49-F238E27FC236}">
                  <a16:creationId xmlns:a16="http://schemas.microsoft.com/office/drawing/2014/main" id="{9688B5C3-C148-F8D3-ADE6-FF2480150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689"/>
              <a:ext cx="282" cy="83"/>
            </a:xfrm>
            <a:custGeom>
              <a:avLst/>
              <a:gdLst>
                <a:gd name="T0" fmla="*/ 1 w 282"/>
                <a:gd name="T1" fmla="*/ 0 h 83"/>
                <a:gd name="T2" fmla="*/ 282 w 282"/>
                <a:gd name="T3" fmla="*/ 45 h 83"/>
                <a:gd name="T4" fmla="*/ 277 w 282"/>
                <a:gd name="T5" fmla="*/ 83 h 83"/>
                <a:gd name="T6" fmla="*/ 0 w 282"/>
                <a:gd name="T7" fmla="*/ 30 h 83"/>
                <a:gd name="T8" fmla="*/ 1 w 282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2"/>
                <a:gd name="T16" fmla="*/ 0 h 83"/>
                <a:gd name="T17" fmla="*/ 282 w 282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2" h="83">
                  <a:moveTo>
                    <a:pt x="1" y="0"/>
                  </a:moveTo>
                  <a:lnTo>
                    <a:pt x="282" y="45"/>
                  </a:lnTo>
                  <a:lnTo>
                    <a:pt x="277" y="83"/>
                  </a:lnTo>
                  <a:lnTo>
                    <a:pt x="0" y="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0" name="Freeform 209">
              <a:extLst>
                <a:ext uri="{FF2B5EF4-FFF2-40B4-BE49-F238E27FC236}">
                  <a16:creationId xmlns:a16="http://schemas.microsoft.com/office/drawing/2014/main" id="{9CBF5EEF-1342-5254-3806-EC48A64A2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2210"/>
              <a:ext cx="181" cy="652"/>
            </a:xfrm>
            <a:custGeom>
              <a:avLst/>
              <a:gdLst>
                <a:gd name="T0" fmla="*/ 170 w 181"/>
                <a:gd name="T1" fmla="*/ 642 h 652"/>
                <a:gd name="T2" fmla="*/ 152 w 181"/>
                <a:gd name="T3" fmla="*/ 634 h 652"/>
                <a:gd name="T4" fmla="*/ 131 w 181"/>
                <a:gd name="T5" fmla="*/ 624 h 652"/>
                <a:gd name="T6" fmla="*/ 115 w 181"/>
                <a:gd name="T7" fmla="*/ 618 h 652"/>
                <a:gd name="T8" fmla="*/ 113 w 181"/>
                <a:gd name="T9" fmla="*/ 616 h 652"/>
                <a:gd name="T10" fmla="*/ 103 w 181"/>
                <a:gd name="T11" fmla="*/ 600 h 652"/>
                <a:gd name="T12" fmla="*/ 91 w 181"/>
                <a:gd name="T13" fmla="*/ 577 h 652"/>
                <a:gd name="T14" fmla="*/ 78 w 181"/>
                <a:gd name="T15" fmla="*/ 556 h 652"/>
                <a:gd name="T16" fmla="*/ 67 w 181"/>
                <a:gd name="T17" fmla="*/ 538 h 652"/>
                <a:gd name="T18" fmla="*/ 50 w 181"/>
                <a:gd name="T19" fmla="*/ 442 h 652"/>
                <a:gd name="T20" fmla="*/ 61 w 181"/>
                <a:gd name="T21" fmla="*/ 314 h 652"/>
                <a:gd name="T22" fmla="*/ 86 w 181"/>
                <a:gd name="T23" fmla="*/ 181 h 652"/>
                <a:gd name="T24" fmla="*/ 110 w 181"/>
                <a:gd name="T25" fmla="*/ 69 h 652"/>
                <a:gd name="T26" fmla="*/ 115 w 181"/>
                <a:gd name="T27" fmla="*/ 49 h 652"/>
                <a:gd name="T28" fmla="*/ 120 w 181"/>
                <a:gd name="T29" fmla="*/ 29 h 652"/>
                <a:gd name="T30" fmla="*/ 100 w 181"/>
                <a:gd name="T31" fmla="*/ 21 h 652"/>
                <a:gd name="T32" fmla="*/ 83 w 181"/>
                <a:gd name="T33" fmla="*/ 8 h 652"/>
                <a:gd name="T34" fmla="*/ 66 w 181"/>
                <a:gd name="T35" fmla="*/ 0 h 652"/>
                <a:gd name="T36" fmla="*/ 44 w 181"/>
                <a:gd name="T37" fmla="*/ 5 h 652"/>
                <a:gd name="T38" fmla="*/ 14 w 181"/>
                <a:gd name="T39" fmla="*/ 98 h 652"/>
                <a:gd name="T40" fmla="*/ 0 w 181"/>
                <a:gd name="T41" fmla="*/ 198 h 652"/>
                <a:gd name="T42" fmla="*/ 5 w 181"/>
                <a:gd name="T43" fmla="*/ 328 h 652"/>
                <a:gd name="T44" fmla="*/ 30 w 181"/>
                <a:gd name="T45" fmla="*/ 509 h 652"/>
                <a:gd name="T46" fmla="*/ 28 w 181"/>
                <a:gd name="T47" fmla="*/ 518 h 652"/>
                <a:gd name="T48" fmla="*/ 24 w 181"/>
                <a:gd name="T49" fmla="*/ 528 h 652"/>
                <a:gd name="T50" fmla="*/ 22 w 181"/>
                <a:gd name="T51" fmla="*/ 532 h 652"/>
                <a:gd name="T52" fmla="*/ 18 w 181"/>
                <a:gd name="T53" fmla="*/ 535 h 652"/>
                <a:gd name="T54" fmla="*/ 14 w 181"/>
                <a:gd name="T55" fmla="*/ 541 h 652"/>
                <a:gd name="T56" fmla="*/ 8 w 181"/>
                <a:gd name="T57" fmla="*/ 551 h 652"/>
                <a:gd name="T58" fmla="*/ 7 w 181"/>
                <a:gd name="T59" fmla="*/ 581 h 652"/>
                <a:gd name="T60" fmla="*/ 14 w 181"/>
                <a:gd name="T61" fmla="*/ 592 h 652"/>
                <a:gd name="T62" fmla="*/ 26 w 181"/>
                <a:gd name="T63" fmla="*/ 652 h 652"/>
                <a:gd name="T64" fmla="*/ 44 w 181"/>
                <a:gd name="T65" fmla="*/ 604 h 652"/>
                <a:gd name="T66" fmla="*/ 66 w 181"/>
                <a:gd name="T67" fmla="*/ 619 h 652"/>
                <a:gd name="T68" fmla="*/ 81 w 181"/>
                <a:gd name="T69" fmla="*/ 637 h 652"/>
                <a:gd name="T70" fmla="*/ 89 w 181"/>
                <a:gd name="T71" fmla="*/ 650 h 652"/>
                <a:gd name="T72" fmla="*/ 180 w 181"/>
                <a:gd name="T73" fmla="*/ 652 h 652"/>
                <a:gd name="T74" fmla="*/ 181 w 181"/>
                <a:gd name="T75" fmla="*/ 649 h 652"/>
                <a:gd name="T76" fmla="*/ 175 w 181"/>
                <a:gd name="T77" fmla="*/ 643 h 65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81"/>
                <a:gd name="T118" fmla="*/ 0 h 652"/>
                <a:gd name="T119" fmla="*/ 181 w 181"/>
                <a:gd name="T120" fmla="*/ 652 h 65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81" h="652">
                  <a:moveTo>
                    <a:pt x="175" y="643"/>
                  </a:moveTo>
                  <a:lnTo>
                    <a:pt x="170" y="642"/>
                  </a:lnTo>
                  <a:lnTo>
                    <a:pt x="162" y="639"/>
                  </a:lnTo>
                  <a:lnTo>
                    <a:pt x="152" y="634"/>
                  </a:lnTo>
                  <a:lnTo>
                    <a:pt x="142" y="630"/>
                  </a:lnTo>
                  <a:lnTo>
                    <a:pt x="131" y="624"/>
                  </a:lnTo>
                  <a:lnTo>
                    <a:pt x="122" y="621"/>
                  </a:lnTo>
                  <a:lnTo>
                    <a:pt x="115" y="618"/>
                  </a:lnTo>
                  <a:lnTo>
                    <a:pt x="113" y="616"/>
                  </a:lnTo>
                  <a:lnTo>
                    <a:pt x="109" y="609"/>
                  </a:lnTo>
                  <a:lnTo>
                    <a:pt x="103" y="600"/>
                  </a:lnTo>
                  <a:lnTo>
                    <a:pt x="98" y="589"/>
                  </a:lnTo>
                  <a:lnTo>
                    <a:pt x="91" y="577"/>
                  </a:lnTo>
                  <a:lnTo>
                    <a:pt x="83" y="566"/>
                  </a:lnTo>
                  <a:lnTo>
                    <a:pt x="78" y="556"/>
                  </a:lnTo>
                  <a:lnTo>
                    <a:pt x="72" y="546"/>
                  </a:lnTo>
                  <a:lnTo>
                    <a:pt x="67" y="538"/>
                  </a:lnTo>
                  <a:lnTo>
                    <a:pt x="54" y="496"/>
                  </a:lnTo>
                  <a:lnTo>
                    <a:pt x="50" y="442"/>
                  </a:lnTo>
                  <a:lnTo>
                    <a:pt x="53" y="381"/>
                  </a:lnTo>
                  <a:lnTo>
                    <a:pt x="61" y="314"/>
                  </a:lnTo>
                  <a:lnTo>
                    <a:pt x="73" y="247"/>
                  </a:lnTo>
                  <a:lnTo>
                    <a:pt x="86" y="181"/>
                  </a:lnTo>
                  <a:lnTo>
                    <a:pt x="99" y="121"/>
                  </a:lnTo>
                  <a:lnTo>
                    <a:pt x="110" y="69"/>
                  </a:lnTo>
                  <a:lnTo>
                    <a:pt x="112" y="59"/>
                  </a:lnTo>
                  <a:lnTo>
                    <a:pt x="115" y="49"/>
                  </a:lnTo>
                  <a:lnTo>
                    <a:pt x="118" y="39"/>
                  </a:lnTo>
                  <a:lnTo>
                    <a:pt x="120" y="29"/>
                  </a:lnTo>
                  <a:lnTo>
                    <a:pt x="109" y="27"/>
                  </a:lnTo>
                  <a:lnTo>
                    <a:pt x="100" y="21"/>
                  </a:lnTo>
                  <a:lnTo>
                    <a:pt x="91" y="15"/>
                  </a:lnTo>
                  <a:lnTo>
                    <a:pt x="83" y="8"/>
                  </a:lnTo>
                  <a:lnTo>
                    <a:pt x="75" y="4"/>
                  </a:lnTo>
                  <a:lnTo>
                    <a:pt x="66" y="0"/>
                  </a:lnTo>
                  <a:lnTo>
                    <a:pt x="56" y="0"/>
                  </a:lnTo>
                  <a:lnTo>
                    <a:pt x="44" y="5"/>
                  </a:lnTo>
                  <a:lnTo>
                    <a:pt x="27" y="52"/>
                  </a:lnTo>
                  <a:lnTo>
                    <a:pt x="14" y="98"/>
                  </a:lnTo>
                  <a:lnTo>
                    <a:pt x="5" y="145"/>
                  </a:lnTo>
                  <a:lnTo>
                    <a:pt x="0" y="198"/>
                  </a:lnTo>
                  <a:lnTo>
                    <a:pt x="0" y="258"/>
                  </a:lnTo>
                  <a:lnTo>
                    <a:pt x="5" y="328"/>
                  </a:lnTo>
                  <a:lnTo>
                    <a:pt x="14" y="411"/>
                  </a:lnTo>
                  <a:lnTo>
                    <a:pt x="30" y="509"/>
                  </a:lnTo>
                  <a:lnTo>
                    <a:pt x="30" y="514"/>
                  </a:lnTo>
                  <a:lnTo>
                    <a:pt x="28" y="518"/>
                  </a:lnTo>
                  <a:lnTo>
                    <a:pt x="26" y="524"/>
                  </a:lnTo>
                  <a:lnTo>
                    <a:pt x="24" y="528"/>
                  </a:lnTo>
                  <a:lnTo>
                    <a:pt x="23" y="529"/>
                  </a:lnTo>
                  <a:lnTo>
                    <a:pt x="22" y="532"/>
                  </a:lnTo>
                  <a:lnTo>
                    <a:pt x="19" y="533"/>
                  </a:lnTo>
                  <a:lnTo>
                    <a:pt x="18" y="535"/>
                  </a:lnTo>
                  <a:lnTo>
                    <a:pt x="16" y="537"/>
                  </a:lnTo>
                  <a:lnTo>
                    <a:pt x="14" y="541"/>
                  </a:lnTo>
                  <a:lnTo>
                    <a:pt x="11" y="546"/>
                  </a:lnTo>
                  <a:lnTo>
                    <a:pt x="8" y="551"/>
                  </a:lnTo>
                  <a:lnTo>
                    <a:pt x="5" y="567"/>
                  </a:lnTo>
                  <a:lnTo>
                    <a:pt x="7" y="581"/>
                  </a:lnTo>
                  <a:lnTo>
                    <a:pt x="12" y="589"/>
                  </a:lnTo>
                  <a:lnTo>
                    <a:pt x="14" y="592"/>
                  </a:lnTo>
                  <a:lnTo>
                    <a:pt x="21" y="652"/>
                  </a:lnTo>
                  <a:lnTo>
                    <a:pt x="26" y="652"/>
                  </a:lnTo>
                  <a:lnTo>
                    <a:pt x="31" y="601"/>
                  </a:lnTo>
                  <a:lnTo>
                    <a:pt x="44" y="604"/>
                  </a:lnTo>
                  <a:lnTo>
                    <a:pt x="56" y="611"/>
                  </a:lnTo>
                  <a:lnTo>
                    <a:pt x="66" y="619"/>
                  </a:lnTo>
                  <a:lnTo>
                    <a:pt x="74" y="628"/>
                  </a:lnTo>
                  <a:lnTo>
                    <a:pt x="81" y="637"/>
                  </a:lnTo>
                  <a:lnTo>
                    <a:pt x="86" y="644"/>
                  </a:lnTo>
                  <a:lnTo>
                    <a:pt x="89" y="650"/>
                  </a:lnTo>
                  <a:lnTo>
                    <a:pt x="90" y="652"/>
                  </a:lnTo>
                  <a:lnTo>
                    <a:pt x="180" y="652"/>
                  </a:lnTo>
                  <a:lnTo>
                    <a:pt x="180" y="651"/>
                  </a:lnTo>
                  <a:lnTo>
                    <a:pt x="181" y="649"/>
                  </a:lnTo>
                  <a:lnTo>
                    <a:pt x="180" y="645"/>
                  </a:lnTo>
                  <a:lnTo>
                    <a:pt x="175" y="643"/>
                  </a:lnTo>
                  <a:close/>
                </a:path>
              </a:pathLst>
            </a:custGeom>
            <a:solidFill>
              <a:srgbClr val="A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1" name="Freeform 210">
              <a:extLst>
                <a:ext uri="{FF2B5EF4-FFF2-40B4-BE49-F238E27FC236}">
                  <a16:creationId xmlns:a16="http://schemas.microsoft.com/office/drawing/2014/main" id="{1B19726B-7595-D695-AA76-77963FCDC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9" y="2114"/>
              <a:ext cx="550" cy="509"/>
            </a:xfrm>
            <a:custGeom>
              <a:avLst/>
              <a:gdLst>
                <a:gd name="T0" fmla="*/ 100 w 550"/>
                <a:gd name="T1" fmla="*/ 488 h 509"/>
                <a:gd name="T2" fmla="*/ 89 w 550"/>
                <a:gd name="T3" fmla="*/ 445 h 509"/>
                <a:gd name="T4" fmla="*/ 86 w 550"/>
                <a:gd name="T5" fmla="*/ 436 h 509"/>
                <a:gd name="T6" fmla="*/ 103 w 550"/>
                <a:gd name="T7" fmla="*/ 393 h 509"/>
                <a:gd name="T8" fmla="*/ 119 w 550"/>
                <a:gd name="T9" fmla="*/ 351 h 509"/>
                <a:gd name="T10" fmla="*/ 143 w 550"/>
                <a:gd name="T11" fmla="*/ 314 h 509"/>
                <a:gd name="T12" fmla="*/ 183 w 550"/>
                <a:gd name="T13" fmla="*/ 277 h 509"/>
                <a:gd name="T14" fmla="*/ 233 w 550"/>
                <a:gd name="T15" fmla="*/ 241 h 509"/>
                <a:gd name="T16" fmla="*/ 291 w 550"/>
                <a:gd name="T17" fmla="*/ 207 h 509"/>
                <a:gd name="T18" fmla="*/ 351 w 550"/>
                <a:gd name="T19" fmla="*/ 174 h 509"/>
                <a:gd name="T20" fmla="*/ 410 w 550"/>
                <a:gd name="T21" fmla="*/ 143 h 509"/>
                <a:gd name="T22" fmla="*/ 466 w 550"/>
                <a:gd name="T23" fmla="*/ 116 h 509"/>
                <a:gd name="T24" fmla="*/ 513 w 550"/>
                <a:gd name="T25" fmla="*/ 93 h 509"/>
                <a:gd name="T26" fmla="*/ 522 w 550"/>
                <a:gd name="T27" fmla="*/ 88 h 509"/>
                <a:gd name="T28" fmla="*/ 532 w 550"/>
                <a:gd name="T29" fmla="*/ 83 h 509"/>
                <a:gd name="T30" fmla="*/ 541 w 550"/>
                <a:gd name="T31" fmla="*/ 78 h 509"/>
                <a:gd name="T32" fmla="*/ 550 w 550"/>
                <a:gd name="T33" fmla="*/ 74 h 509"/>
                <a:gd name="T34" fmla="*/ 543 w 550"/>
                <a:gd name="T35" fmla="*/ 54 h 509"/>
                <a:gd name="T36" fmla="*/ 543 w 550"/>
                <a:gd name="T37" fmla="*/ 34 h 509"/>
                <a:gd name="T38" fmla="*/ 540 w 550"/>
                <a:gd name="T39" fmla="*/ 15 h 509"/>
                <a:gd name="T40" fmla="*/ 522 w 550"/>
                <a:gd name="T41" fmla="*/ 0 h 509"/>
                <a:gd name="T42" fmla="*/ 475 w 550"/>
                <a:gd name="T43" fmla="*/ 17 h 509"/>
                <a:gd name="T44" fmla="*/ 430 w 550"/>
                <a:gd name="T45" fmla="*/ 35 h 509"/>
                <a:gd name="T46" fmla="*/ 387 w 550"/>
                <a:gd name="T47" fmla="*/ 58 h 509"/>
                <a:gd name="T48" fmla="*/ 343 w 550"/>
                <a:gd name="T49" fmla="*/ 87 h 509"/>
                <a:gd name="T50" fmla="*/ 296 w 550"/>
                <a:gd name="T51" fmla="*/ 124 h 509"/>
                <a:gd name="T52" fmla="*/ 244 w 550"/>
                <a:gd name="T53" fmla="*/ 171 h 509"/>
                <a:gd name="T54" fmla="*/ 186 w 550"/>
                <a:gd name="T55" fmla="*/ 230 h 509"/>
                <a:gd name="T56" fmla="*/ 118 w 550"/>
                <a:gd name="T57" fmla="*/ 304 h 509"/>
                <a:gd name="T58" fmla="*/ 110 w 550"/>
                <a:gd name="T59" fmla="*/ 308 h 509"/>
                <a:gd name="T60" fmla="*/ 100 w 550"/>
                <a:gd name="T61" fmla="*/ 311 h 509"/>
                <a:gd name="T62" fmla="*/ 95 w 550"/>
                <a:gd name="T63" fmla="*/ 311 h 509"/>
                <a:gd name="T64" fmla="*/ 91 w 550"/>
                <a:gd name="T65" fmla="*/ 311 h 509"/>
                <a:gd name="T66" fmla="*/ 83 w 550"/>
                <a:gd name="T67" fmla="*/ 311 h 509"/>
                <a:gd name="T68" fmla="*/ 73 w 550"/>
                <a:gd name="T69" fmla="*/ 312 h 509"/>
                <a:gd name="T70" fmla="*/ 48 w 550"/>
                <a:gd name="T71" fmla="*/ 331 h 509"/>
                <a:gd name="T72" fmla="*/ 44 w 550"/>
                <a:gd name="T73" fmla="*/ 343 h 509"/>
                <a:gd name="T74" fmla="*/ 4 w 550"/>
                <a:gd name="T75" fmla="*/ 389 h 509"/>
                <a:gd name="T76" fmla="*/ 55 w 550"/>
                <a:gd name="T77" fmla="*/ 386 h 509"/>
                <a:gd name="T78" fmla="*/ 47 w 550"/>
                <a:gd name="T79" fmla="*/ 431 h 509"/>
                <a:gd name="T80" fmla="*/ 100 w 550"/>
                <a:gd name="T81" fmla="*/ 509 h 509"/>
                <a:gd name="T82" fmla="*/ 103 w 550"/>
                <a:gd name="T83" fmla="*/ 508 h 509"/>
                <a:gd name="T84" fmla="*/ 103 w 550"/>
                <a:gd name="T85" fmla="*/ 500 h 5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50"/>
                <a:gd name="T130" fmla="*/ 0 h 509"/>
                <a:gd name="T131" fmla="*/ 550 w 550"/>
                <a:gd name="T132" fmla="*/ 509 h 5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50" h="509">
                  <a:moveTo>
                    <a:pt x="103" y="500"/>
                  </a:moveTo>
                  <a:lnTo>
                    <a:pt x="100" y="488"/>
                  </a:lnTo>
                  <a:lnTo>
                    <a:pt x="94" y="466"/>
                  </a:lnTo>
                  <a:lnTo>
                    <a:pt x="89" y="445"/>
                  </a:lnTo>
                  <a:lnTo>
                    <a:pt x="86" y="436"/>
                  </a:lnTo>
                  <a:lnTo>
                    <a:pt x="94" y="418"/>
                  </a:lnTo>
                  <a:lnTo>
                    <a:pt x="103" y="393"/>
                  </a:lnTo>
                  <a:lnTo>
                    <a:pt x="112" y="370"/>
                  </a:lnTo>
                  <a:lnTo>
                    <a:pt x="119" y="351"/>
                  </a:lnTo>
                  <a:lnTo>
                    <a:pt x="129" y="333"/>
                  </a:lnTo>
                  <a:lnTo>
                    <a:pt x="143" y="314"/>
                  </a:lnTo>
                  <a:lnTo>
                    <a:pt x="161" y="296"/>
                  </a:lnTo>
                  <a:lnTo>
                    <a:pt x="183" y="277"/>
                  </a:lnTo>
                  <a:lnTo>
                    <a:pt x="207" y="259"/>
                  </a:lnTo>
                  <a:lnTo>
                    <a:pt x="233" y="241"/>
                  </a:lnTo>
                  <a:lnTo>
                    <a:pt x="260" y="223"/>
                  </a:lnTo>
                  <a:lnTo>
                    <a:pt x="291" y="207"/>
                  </a:lnTo>
                  <a:lnTo>
                    <a:pt x="320" y="190"/>
                  </a:lnTo>
                  <a:lnTo>
                    <a:pt x="351" y="174"/>
                  </a:lnTo>
                  <a:lnTo>
                    <a:pt x="381" y="159"/>
                  </a:lnTo>
                  <a:lnTo>
                    <a:pt x="410" y="143"/>
                  </a:lnTo>
                  <a:lnTo>
                    <a:pt x="439" y="130"/>
                  </a:lnTo>
                  <a:lnTo>
                    <a:pt x="466" y="116"/>
                  </a:lnTo>
                  <a:lnTo>
                    <a:pt x="490" y="104"/>
                  </a:lnTo>
                  <a:lnTo>
                    <a:pt x="513" y="93"/>
                  </a:lnTo>
                  <a:lnTo>
                    <a:pt x="517" y="91"/>
                  </a:lnTo>
                  <a:lnTo>
                    <a:pt x="522" y="88"/>
                  </a:lnTo>
                  <a:lnTo>
                    <a:pt x="526" y="86"/>
                  </a:lnTo>
                  <a:lnTo>
                    <a:pt x="532" y="83"/>
                  </a:lnTo>
                  <a:lnTo>
                    <a:pt x="536" y="81"/>
                  </a:lnTo>
                  <a:lnTo>
                    <a:pt x="541" y="78"/>
                  </a:lnTo>
                  <a:lnTo>
                    <a:pt x="545" y="76"/>
                  </a:lnTo>
                  <a:lnTo>
                    <a:pt x="550" y="74"/>
                  </a:lnTo>
                  <a:lnTo>
                    <a:pt x="545" y="64"/>
                  </a:lnTo>
                  <a:lnTo>
                    <a:pt x="543" y="54"/>
                  </a:lnTo>
                  <a:lnTo>
                    <a:pt x="543" y="44"/>
                  </a:lnTo>
                  <a:lnTo>
                    <a:pt x="543" y="34"/>
                  </a:lnTo>
                  <a:lnTo>
                    <a:pt x="542" y="24"/>
                  </a:lnTo>
                  <a:lnTo>
                    <a:pt x="540" y="15"/>
                  </a:lnTo>
                  <a:lnTo>
                    <a:pt x="533" y="7"/>
                  </a:lnTo>
                  <a:lnTo>
                    <a:pt x="522" y="0"/>
                  </a:lnTo>
                  <a:lnTo>
                    <a:pt x="497" y="8"/>
                  </a:lnTo>
                  <a:lnTo>
                    <a:pt x="475" y="17"/>
                  </a:lnTo>
                  <a:lnTo>
                    <a:pt x="452" y="26"/>
                  </a:lnTo>
                  <a:lnTo>
                    <a:pt x="430" y="35"/>
                  </a:lnTo>
                  <a:lnTo>
                    <a:pt x="409" y="46"/>
                  </a:lnTo>
                  <a:lnTo>
                    <a:pt x="387" y="58"/>
                  </a:lnTo>
                  <a:lnTo>
                    <a:pt x="365" y="72"/>
                  </a:lnTo>
                  <a:lnTo>
                    <a:pt x="343" y="87"/>
                  </a:lnTo>
                  <a:lnTo>
                    <a:pt x="320" y="104"/>
                  </a:lnTo>
                  <a:lnTo>
                    <a:pt x="296" y="124"/>
                  </a:lnTo>
                  <a:lnTo>
                    <a:pt x="271" y="146"/>
                  </a:lnTo>
                  <a:lnTo>
                    <a:pt x="244" y="171"/>
                  </a:lnTo>
                  <a:lnTo>
                    <a:pt x="216" y="199"/>
                  </a:lnTo>
                  <a:lnTo>
                    <a:pt x="186" y="230"/>
                  </a:lnTo>
                  <a:lnTo>
                    <a:pt x="152" y="266"/>
                  </a:lnTo>
                  <a:lnTo>
                    <a:pt x="118" y="304"/>
                  </a:lnTo>
                  <a:lnTo>
                    <a:pt x="114" y="306"/>
                  </a:lnTo>
                  <a:lnTo>
                    <a:pt x="110" y="308"/>
                  </a:lnTo>
                  <a:lnTo>
                    <a:pt x="105" y="309"/>
                  </a:lnTo>
                  <a:lnTo>
                    <a:pt x="100" y="311"/>
                  </a:lnTo>
                  <a:lnTo>
                    <a:pt x="98" y="311"/>
                  </a:lnTo>
                  <a:lnTo>
                    <a:pt x="95" y="311"/>
                  </a:lnTo>
                  <a:lnTo>
                    <a:pt x="93" y="311"/>
                  </a:lnTo>
                  <a:lnTo>
                    <a:pt x="91" y="311"/>
                  </a:lnTo>
                  <a:lnTo>
                    <a:pt x="87" y="311"/>
                  </a:lnTo>
                  <a:lnTo>
                    <a:pt x="83" y="311"/>
                  </a:lnTo>
                  <a:lnTo>
                    <a:pt x="77" y="311"/>
                  </a:lnTo>
                  <a:lnTo>
                    <a:pt x="73" y="312"/>
                  </a:lnTo>
                  <a:lnTo>
                    <a:pt x="57" y="321"/>
                  </a:lnTo>
                  <a:lnTo>
                    <a:pt x="48" y="331"/>
                  </a:lnTo>
                  <a:lnTo>
                    <a:pt x="45" y="340"/>
                  </a:lnTo>
                  <a:lnTo>
                    <a:pt x="44" y="343"/>
                  </a:lnTo>
                  <a:lnTo>
                    <a:pt x="0" y="384"/>
                  </a:lnTo>
                  <a:lnTo>
                    <a:pt x="4" y="389"/>
                  </a:lnTo>
                  <a:lnTo>
                    <a:pt x="46" y="361"/>
                  </a:lnTo>
                  <a:lnTo>
                    <a:pt x="55" y="386"/>
                  </a:lnTo>
                  <a:lnTo>
                    <a:pt x="53" y="412"/>
                  </a:lnTo>
                  <a:lnTo>
                    <a:pt x="47" y="431"/>
                  </a:lnTo>
                  <a:lnTo>
                    <a:pt x="44" y="439"/>
                  </a:lnTo>
                  <a:lnTo>
                    <a:pt x="100" y="509"/>
                  </a:lnTo>
                  <a:lnTo>
                    <a:pt x="101" y="509"/>
                  </a:lnTo>
                  <a:lnTo>
                    <a:pt x="103" y="508"/>
                  </a:lnTo>
                  <a:lnTo>
                    <a:pt x="104" y="506"/>
                  </a:lnTo>
                  <a:lnTo>
                    <a:pt x="103" y="500"/>
                  </a:lnTo>
                  <a:close/>
                </a:path>
              </a:pathLst>
            </a:custGeom>
            <a:solidFill>
              <a:srgbClr val="A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2" name="Freeform 211">
              <a:extLst>
                <a:ext uri="{FF2B5EF4-FFF2-40B4-BE49-F238E27FC236}">
                  <a16:creationId xmlns:a16="http://schemas.microsoft.com/office/drawing/2014/main" id="{820C77BB-A31A-07EE-FC08-529962AC2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7" y="1124"/>
              <a:ext cx="278" cy="221"/>
            </a:xfrm>
            <a:custGeom>
              <a:avLst/>
              <a:gdLst>
                <a:gd name="T0" fmla="*/ 245 w 278"/>
                <a:gd name="T1" fmla="*/ 146 h 221"/>
                <a:gd name="T2" fmla="*/ 234 w 278"/>
                <a:gd name="T3" fmla="*/ 111 h 221"/>
                <a:gd name="T4" fmla="*/ 229 w 278"/>
                <a:gd name="T5" fmla="*/ 88 h 221"/>
                <a:gd name="T6" fmla="*/ 223 w 278"/>
                <a:gd name="T7" fmla="*/ 73 h 221"/>
                <a:gd name="T8" fmla="*/ 215 w 278"/>
                <a:gd name="T9" fmla="*/ 55 h 221"/>
                <a:gd name="T10" fmla="*/ 209 w 278"/>
                <a:gd name="T11" fmla="*/ 44 h 221"/>
                <a:gd name="T12" fmla="*/ 200 w 278"/>
                <a:gd name="T13" fmla="*/ 34 h 221"/>
                <a:gd name="T14" fmla="*/ 189 w 278"/>
                <a:gd name="T15" fmla="*/ 24 h 221"/>
                <a:gd name="T16" fmla="*/ 174 w 278"/>
                <a:gd name="T17" fmla="*/ 15 h 221"/>
                <a:gd name="T18" fmla="*/ 158 w 278"/>
                <a:gd name="T19" fmla="*/ 7 h 221"/>
                <a:gd name="T20" fmla="*/ 138 w 278"/>
                <a:gd name="T21" fmla="*/ 2 h 221"/>
                <a:gd name="T22" fmla="*/ 116 w 278"/>
                <a:gd name="T23" fmla="*/ 0 h 221"/>
                <a:gd name="T24" fmla="*/ 89 w 278"/>
                <a:gd name="T25" fmla="*/ 2 h 221"/>
                <a:gd name="T26" fmla="*/ 85 w 278"/>
                <a:gd name="T27" fmla="*/ 3 h 221"/>
                <a:gd name="T28" fmla="*/ 80 w 278"/>
                <a:gd name="T29" fmla="*/ 5 h 221"/>
                <a:gd name="T30" fmla="*/ 76 w 278"/>
                <a:gd name="T31" fmla="*/ 5 h 221"/>
                <a:gd name="T32" fmla="*/ 71 w 278"/>
                <a:gd name="T33" fmla="*/ 6 h 221"/>
                <a:gd name="T34" fmla="*/ 68 w 278"/>
                <a:gd name="T35" fmla="*/ 7 h 221"/>
                <a:gd name="T36" fmla="*/ 64 w 278"/>
                <a:gd name="T37" fmla="*/ 8 h 221"/>
                <a:gd name="T38" fmla="*/ 59 w 278"/>
                <a:gd name="T39" fmla="*/ 9 h 221"/>
                <a:gd name="T40" fmla="*/ 56 w 278"/>
                <a:gd name="T41" fmla="*/ 10 h 221"/>
                <a:gd name="T42" fmla="*/ 38 w 278"/>
                <a:gd name="T43" fmla="*/ 29 h 221"/>
                <a:gd name="T44" fmla="*/ 22 w 278"/>
                <a:gd name="T45" fmla="*/ 51 h 221"/>
                <a:gd name="T46" fmla="*/ 11 w 278"/>
                <a:gd name="T47" fmla="*/ 76 h 221"/>
                <a:gd name="T48" fmla="*/ 3 w 278"/>
                <a:gd name="T49" fmla="*/ 103 h 221"/>
                <a:gd name="T50" fmla="*/ 0 w 278"/>
                <a:gd name="T51" fmla="*/ 130 h 221"/>
                <a:gd name="T52" fmla="*/ 0 w 278"/>
                <a:gd name="T53" fmla="*/ 157 h 221"/>
                <a:gd name="T54" fmla="*/ 3 w 278"/>
                <a:gd name="T55" fmla="*/ 184 h 221"/>
                <a:gd name="T56" fmla="*/ 11 w 278"/>
                <a:gd name="T57" fmla="*/ 211 h 221"/>
                <a:gd name="T58" fmla="*/ 28 w 278"/>
                <a:gd name="T59" fmla="*/ 213 h 221"/>
                <a:gd name="T60" fmla="*/ 45 w 278"/>
                <a:gd name="T61" fmla="*/ 216 h 221"/>
                <a:gd name="T62" fmla="*/ 61 w 278"/>
                <a:gd name="T63" fmla="*/ 217 h 221"/>
                <a:gd name="T64" fmla="*/ 79 w 278"/>
                <a:gd name="T65" fmla="*/ 219 h 221"/>
                <a:gd name="T66" fmla="*/ 96 w 278"/>
                <a:gd name="T67" fmla="*/ 220 h 221"/>
                <a:gd name="T68" fmla="*/ 113 w 278"/>
                <a:gd name="T69" fmla="*/ 221 h 221"/>
                <a:gd name="T70" fmla="*/ 129 w 278"/>
                <a:gd name="T71" fmla="*/ 221 h 221"/>
                <a:gd name="T72" fmla="*/ 146 w 278"/>
                <a:gd name="T73" fmla="*/ 221 h 221"/>
                <a:gd name="T74" fmla="*/ 163 w 278"/>
                <a:gd name="T75" fmla="*/ 221 h 221"/>
                <a:gd name="T76" fmla="*/ 181 w 278"/>
                <a:gd name="T77" fmla="*/ 220 h 221"/>
                <a:gd name="T78" fmla="*/ 196 w 278"/>
                <a:gd name="T79" fmla="*/ 218 h 221"/>
                <a:gd name="T80" fmla="*/ 213 w 278"/>
                <a:gd name="T81" fmla="*/ 214 h 221"/>
                <a:gd name="T82" fmla="*/ 230 w 278"/>
                <a:gd name="T83" fmla="*/ 211 h 221"/>
                <a:gd name="T84" fmla="*/ 245 w 278"/>
                <a:gd name="T85" fmla="*/ 205 h 221"/>
                <a:gd name="T86" fmla="*/ 262 w 278"/>
                <a:gd name="T87" fmla="*/ 200 h 221"/>
                <a:gd name="T88" fmla="*/ 278 w 278"/>
                <a:gd name="T89" fmla="*/ 193 h 221"/>
                <a:gd name="T90" fmla="*/ 272 w 278"/>
                <a:gd name="T91" fmla="*/ 189 h 221"/>
                <a:gd name="T92" fmla="*/ 263 w 278"/>
                <a:gd name="T93" fmla="*/ 180 h 221"/>
                <a:gd name="T94" fmla="*/ 254 w 278"/>
                <a:gd name="T95" fmla="*/ 165 h 221"/>
                <a:gd name="T96" fmla="*/ 245 w 278"/>
                <a:gd name="T97" fmla="*/ 146 h 2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8"/>
                <a:gd name="T148" fmla="*/ 0 h 221"/>
                <a:gd name="T149" fmla="*/ 278 w 278"/>
                <a:gd name="T150" fmla="*/ 221 h 22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8" h="221">
                  <a:moveTo>
                    <a:pt x="245" y="146"/>
                  </a:moveTo>
                  <a:lnTo>
                    <a:pt x="234" y="111"/>
                  </a:lnTo>
                  <a:lnTo>
                    <a:pt x="229" y="88"/>
                  </a:lnTo>
                  <a:lnTo>
                    <a:pt x="223" y="73"/>
                  </a:lnTo>
                  <a:lnTo>
                    <a:pt x="215" y="55"/>
                  </a:lnTo>
                  <a:lnTo>
                    <a:pt x="209" y="44"/>
                  </a:lnTo>
                  <a:lnTo>
                    <a:pt x="200" y="34"/>
                  </a:lnTo>
                  <a:lnTo>
                    <a:pt x="189" y="24"/>
                  </a:lnTo>
                  <a:lnTo>
                    <a:pt x="174" y="15"/>
                  </a:lnTo>
                  <a:lnTo>
                    <a:pt x="158" y="7"/>
                  </a:lnTo>
                  <a:lnTo>
                    <a:pt x="138" y="2"/>
                  </a:lnTo>
                  <a:lnTo>
                    <a:pt x="116" y="0"/>
                  </a:lnTo>
                  <a:lnTo>
                    <a:pt x="89" y="2"/>
                  </a:lnTo>
                  <a:lnTo>
                    <a:pt x="85" y="3"/>
                  </a:lnTo>
                  <a:lnTo>
                    <a:pt x="80" y="5"/>
                  </a:lnTo>
                  <a:lnTo>
                    <a:pt x="76" y="5"/>
                  </a:lnTo>
                  <a:lnTo>
                    <a:pt x="71" y="6"/>
                  </a:lnTo>
                  <a:lnTo>
                    <a:pt x="68" y="7"/>
                  </a:lnTo>
                  <a:lnTo>
                    <a:pt x="64" y="8"/>
                  </a:lnTo>
                  <a:lnTo>
                    <a:pt x="59" y="9"/>
                  </a:lnTo>
                  <a:lnTo>
                    <a:pt x="56" y="10"/>
                  </a:lnTo>
                  <a:lnTo>
                    <a:pt x="38" y="29"/>
                  </a:lnTo>
                  <a:lnTo>
                    <a:pt x="22" y="51"/>
                  </a:lnTo>
                  <a:lnTo>
                    <a:pt x="11" y="76"/>
                  </a:lnTo>
                  <a:lnTo>
                    <a:pt x="3" y="103"/>
                  </a:lnTo>
                  <a:lnTo>
                    <a:pt x="0" y="130"/>
                  </a:lnTo>
                  <a:lnTo>
                    <a:pt x="0" y="157"/>
                  </a:lnTo>
                  <a:lnTo>
                    <a:pt x="3" y="184"/>
                  </a:lnTo>
                  <a:lnTo>
                    <a:pt x="11" y="211"/>
                  </a:lnTo>
                  <a:lnTo>
                    <a:pt x="28" y="213"/>
                  </a:lnTo>
                  <a:lnTo>
                    <a:pt x="45" y="216"/>
                  </a:lnTo>
                  <a:lnTo>
                    <a:pt x="61" y="217"/>
                  </a:lnTo>
                  <a:lnTo>
                    <a:pt x="79" y="219"/>
                  </a:lnTo>
                  <a:lnTo>
                    <a:pt x="96" y="220"/>
                  </a:lnTo>
                  <a:lnTo>
                    <a:pt x="113" y="221"/>
                  </a:lnTo>
                  <a:lnTo>
                    <a:pt x="129" y="221"/>
                  </a:lnTo>
                  <a:lnTo>
                    <a:pt x="146" y="221"/>
                  </a:lnTo>
                  <a:lnTo>
                    <a:pt x="163" y="221"/>
                  </a:lnTo>
                  <a:lnTo>
                    <a:pt x="181" y="220"/>
                  </a:lnTo>
                  <a:lnTo>
                    <a:pt x="196" y="218"/>
                  </a:lnTo>
                  <a:lnTo>
                    <a:pt x="213" y="214"/>
                  </a:lnTo>
                  <a:lnTo>
                    <a:pt x="230" y="211"/>
                  </a:lnTo>
                  <a:lnTo>
                    <a:pt x="245" y="205"/>
                  </a:lnTo>
                  <a:lnTo>
                    <a:pt x="262" y="200"/>
                  </a:lnTo>
                  <a:lnTo>
                    <a:pt x="278" y="193"/>
                  </a:lnTo>
                  <a:lnTo>
                    <a:pt x="272" y="189"/>
                  </a:lnTo>
                  <a:lnTo>
                    <a:pt x="263" y="180"/>
                  </a:lnTo>
                  <a:lnTo>
                    <a:pt x="254" y="165"/>
                  </a:lnTo>
                  <a:lnTo>
                    <a:pt x="245" y="146"/>
                  </a:lnTo>
                  <a:close/>
                </a:path>
              </a:pathLst>
            </a:custGeom>
            <a:solidFill>
              <a:srgbClr val="3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3" name="Freeform 212">
              <a:extLst>
                <a:ext uri="{FF2B5EF4-FFF2-40B4-BE49-F238E27FC236}">
                  <a16:creationId xmlns:a16="http://schemas.microsoft.com/office/drawing/2014/main" id="{3706E991-A996-D4F4-5418-BE9EE50D9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" y="1434"/>
              <a:ext cx="208" cy="335"/>
            </a:xfrm>
            <a:custGeom>
              <a:avLst/>
              <a:gdLst>
                <a:gd name="T0" fmla="*/ 194 w 208"/>
                <a:gd name="T1" fmla="*/ 286 h 335"/>
                <a:gd name="T2" fmla="*/ 131 w 208"/>
                <a:gd name="T3" fmla="*/ 279 h 335"/>
                <a:gd name="T4" fmla="*/ 129 w 208"/>
                <a:gd name="T5" fmla="*/ 279 h 335"/>
                <a:gd name="T6" fmla="*/ 126 w 208"/>
                <a:gd name="T7" fmla="*/ 282 h 335"/>
                <a:gd name="T8" fmla="*/ 122 w 208"/>
                <a:gd name="T9" fmla="*/ 284 h 335"/>
                <a:gd name="T10" fmla="*/ 116 w 208"/>
                <a:gd name="T11" fmla="*/ 286 h 335"/>
                <a:gd name="T12" fmla="*/ 109 w 208"/>
                <a:gd name="T13" fmla="*/ 291 h 335"/>
                <a:gd name="T14" fmla="*/ 102 w 208"/>
                <a:gd name="T15" fmla="*/ 295 h 335"/>
                <a:gd name="T16" fmla="*/ 95 w 208"/>
                <a:gd name="T17" fmla="*/ 301 h 335"/>
                <a:gd name="T18" fmla="*/ 88 w 208"/>
                <a:gd name="T19" fmla="*/ 306 h 335"/>
                <a:gd name="T20" fmla="*/ 87 w 208"/>
                <a:gd name="T21" fmla="*/ 305 h 335"/>
                <a:gd name="T22" fmla="*/ 84 w 208"/>
                <a:gd name="T23" fmla="*/ 302 h 335"/>
                <a:gd name="T24" fmla="*/ 80 w 208"/>
                <a:gd name="T25" fmla="*/ 298 h 335"/>
                <a:gd name="T26" fmla="*/ 79 w 208"/>
                <a:gd name="T27" fmla="*/ 297 h 335"/>
                <a:gd name="T28" fmla="*/ 35 w 208"/>
                <a:gd name="T29" fmla="*/ 150 h 335"/>
                <a:gd name="T30" fmla="*/ 171 w 208"/>
                <a:gd name="T31" fmla="*/ 24 h 335"/>
                <a:gd name="T32" fmla="*/ 167 w 208"/>
                <a:gd name="T33" fmla="*/ 22 h 335"/>
                <a:gd name="T34" fmla="*/ 162 w 208"/>
                <a:gd name="T35" fmla="*/ 17 h 335"/>
                <a:gd name="T36" fmla="*/ 155 w 208"/>
                <a:gd name="T37" fmla="*/ 12 h 335"/>
                <a:gd name="T38" fmla="*/ 152 w 208"/>
                <a:gd name="T39" fmla="*/ 9 h 335"/>
                <a:gd name="T40" fmla="*/ 146 w 208"/>
                <a:gd name="T41" fmla="*/ 7 h 335"/>
                <a:gd name="T42" fmla="*/ 141 w 208"/>
                <a:gd name="T43" fmla="*/ 5 h 335"/>
                <a:gd name="T44" fmla="*/ 136 w 208"/>
                <a:gd name="T45" fmla="*/ 3 h 335"/>
                <a:gd name="T46" fmla="*/ 132 w 208"/>
                <a:gd name="T47" fmla="*/ 0 h 335"/>
                <a:gd name="T48" fmla="*/ 0 w 208"/>
                <a:gd name="T49" fmla="*/ 139 h 335"/>
                <a:gd name="T50" fmla="*/ 77 w 208"/>
                <a:gd name="T51" fmla="*/ 322 h 335"/>
                <a:gd name="T52" fmla="*/ 83 w 208"/>
                <a:gd name="T53" fmla="*/ 325 h 335"/>
                <a:gd name="T54" fmla="*/ 87 w 208"/>
                <a:gd name="T55" fmla="*/ 326 h 335"/>
                <a:gd name="T56" fmla="*/ 93 w 208"/>
                <a:gd name="T57" fmla="*/ 327 h 335"/>
                <a:gd name="T58" fmla="*/ 99 w 208"/>
                <a:gd name="T59" fmla="*/ 327 h 335"/>
                <a:gd name="T60" fmla="*/ 107 w 208"/>
                <a:gd name="T61" fmla="*/ 326 h 335"/>
                <a:gd name="T62" fmla="*/ 114 w 208"/>
                <a:gd name="T63" fmla="*/ 327 h 335"/>
                <a:gd name="T64" fmla="*/ 120 w 208"/>
                <a:gd name="T65" fmla="*/ 329 h 335"/>
                <a:gd name="T66" fmla="*/ 125 w 208"/>
                <a:gd name="T67" fmla="*/ 331 h 335"/>
                <a:gd name="T68" fmla="*/ 129 w 208"/>
                <a:gd name="T69" fmla="*/ 333 h 335"/>
                <a:gd name="T70" fmla="*/ 143 w 208"/>
                <a:gd name="T71" fmla="*/ 335 h 335"/>
                <a:gd name="T72" fmla="*/ 152 w 208"/>
                <a:gd name="T73" fmla="*/ 335 h 335"/>
                <a:gd name="T74" fmla="*/ 156 w 208"/>
                <a:gd name="T75" fmla="*/ 334 h 335"/>
                <a:gd name="T76" fmla="*/ 157 w 208"/>
                <a:gd name="T77" fmla="*/ 334 h 335"/>
                <a:gd name="T78" fmla="*/ 156 w 208"/>
                <a:gd name="T79" fmla="*/ 333 h 335"/>
                <a:gd name="T80" fmla="*/ 153 w 208"/>
                <a:gd name="T81" fmla="*/ 329 h 335"/>
                <a:gd name="T82" fmla="*/ 144 w 208"/>
                <a:gd name="T83" fmla="*/ 324 h 335"/>
                <a:gd name="T84" fmla="*/ 128 w 208"/>
                <a:gd name="T85" fmla="*/ 317 h 335"/>
                <a:gd name="T86" fmla="*/ 126 w 208"/>
                <a:gd name="T87" fmla="*/ 314 h 335"/>
                <a:gd name="T88" fmla="*/ 129 w 208"/>
                <a:gd name="T89" fmla="*/ 307 h 335"/>
                <a:gd name="T90" fmla="*/ 135 w 208"/>
                <a:gd name="T91" fmla="*/ 302 h 335"/>
                <a:gd name="T92" fmla="*/ 137 w 208"/>
                <a:gd name="T93" fmla="*/ 300 h 335"/>
                <a:gd name="T94" fmla="*/ 168 w 208"/>
                <a:gd name="T95" fmla="*/ 294 h 335"/>
                <a:gd name="T96" fmla="*/ 172 w 208"/>
                <a:gd name="T97" fmla="*/ 294 h 335"/>
                <a:gd name="T98" fmla="*/ 181 w 208"/>
                <a:gd name="T99" fmla="*/ 294 h 335"/>
                <a:gd name="T100" fmla="*/ 191 w 208"/>
                <a:gd name="T101" fmla="*/ 294 h 335"/>
                <a:gd name="T102" fmla="*/ 199 w 208"/>
                <a:gd name="T103" fmla="*/ 295 h 335"/>
                <a:gd name="T104" fmla="*/ 203 w 208"/>
                <a:gd name="T105" fmla="*/ 295 h 335"/>
                <a:gd name="T106" fmla="*/ 205 w 208"/>
                <a:gd name="T107" fmla="*/ 293 h 335"/>
                <a:gd name="T108" fmla="*/ 208 w 208"/>
                <a:gd name="T109" fmla="*/ 292 h 335"/>
                <a:gd name="T110" fmla="*/ 208 w 208"/>
                <a:gd name="T111" fmla="*/ 291 h 335"/>
                <a:gd name="T112" fmla="*/ 194 w 208"/>
                <a:gd name="T113" fmla="*/ 286 h 33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8"/>
                <a:gd name="T172" fmla="*/ 0 h 335"/>
                <a:gd name="T173" fmla="*/ 208 w 208"/>
                <a:gd name="T174" fmla="*/ 335 h 33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8" h="335">
                  <a:moveTo>
                    <a:pt x="194" y="286"/>
                  </a:moveTo>
                  <a:lnTo>
                    <a:pt x="131" y="279"/>
                  </a:lnTo>
                  <a:lnTo>
                    <a:pt x="129" y="279"/>
                  </a:lnTo>
                  <a:lnTo>
                    <a:pt x="126" y="282"/>
                  </a:lnTo>
                  <a:lnTo>
                    <a:pt x="122" y="284"/>
                  </a:lnTo>
                  <a:lnTo>
                    <a:pt x="116" y="286"/>
                  </a:lnTo>
                  <a:lnTo>
                    <a:pt x="109" y="291"/>
                  </a:lnTo>
                  <a:lnTo>
                    <a:pt x="102" y="295"/>
                  </a:lnTo>
                  <a:lnTo>
                    <a:pt x="95" y="301"/>
                  </a:lnTo>
                  <a:lnTo>
                    <a:pt x="88" y="306"/>
                  </a:lnTo>
                  <a:lnTo>
                    <a:pt x="87" y="305"/>
                  </a:lnTo>
                  <a:lnTo>
                    <a:pt x="84" y="302"/>
                  </a:lnTo>
                  <a:lnTo>
                    <a:pt x="80" y="298"/>
                  </a:lnTo>
                  <a:lnTo>
                    <a:pt x="79" y="297"/>
                  </a:lnTo>
                  <a:lnTo>
                    <a:pt x="35" y="150"/>
                  </a:lnTo>
                  <a:lnTo>
                    <a:pt x="171" y="24"/>
                  </a:lnTo>
                  <a:lnTo>
                    <a:pt x="167" y="22"/>
                  </a:lnTo>
                  <a:lnTo>
                    <a:pt x="162" y="17"/>
                  </a:lnTo>
                  <a:lnTo>
                    <a:pt x="155" y="12"/>
                  </a:lnTo>
                  <a:lnTo>
                    <a:pt x="152" y="9"/>
                  </a:lnTo>
                  <a:lnTo>
                    <a:pt x="146" y="7"/>
                  </a:lnTo>
                  <a:lnTo>
                    <a:pt x="141" y="5"/>
                  </a:lnTo>
                  <a:lnTo>
                    <a:pt x="136" y="3"/>
                  </a:lnTo>
                  <a:lnTo>
                    <a:pt x="132" y="0"/>
                  </a:lnTo>
                  <a:lnTo>
                    <a:pt x="0" y="139"/>
                  </a:lnTo>
                  <a:lnTo>
                    <a:pt x="77" y="322"/>
                  </a:lnTo>
                  <a:lnTo>
                    <a:pt x="83" y="325"/>
                  </a:lnTo>
                  <a:lnTo>
                    <a:pt x="87" y="326"/>
                  </a:lnTo>
                  <a:lnTo>
                    <a:pt x="93" y="327"/>
                  </a:lnTo>
                  <a:lnTo>
                    <a:pt x="99" y="327"/>
                  </a:lnTo>
                  <a:lnTo>
                    <a:pt x="107" y="326"/>
                  </a:lnTo>
                  <a:lnTo>
                    <a:pt x="114" y="327"/>
                  </a:lnTo>
                  <a:lnTo>
                    <a:pt x="120" y="329"/>
                  </a:lnTo>
                  <a:lnTo>
                    <a:pt x="125" y="331"/>
                  </a:lnTo>
                  <a:lnTo>
                    <a:pt x="129" y="333"/>
                  </a:lnTo>
                  <a:lnTo>
                    <a:pt x="143" y="335"/>
                  </a:lnTo>
                  <a:lnTo>
                    <a:pt x="152" y="335"/>
                  </a:lnTo>
                  <a:lnTo>
                    <a:pt x="156" y="334"/>
                  </a:lnTo>
                  <a:lnTo>
                    <a:pt x="157" y="334"/>
                  </a:lnTo>
                  <a:lnTo>
                    <a:pt x="156" y="333"/>
                  </a:lnTo>
                  <a:lnTo>
                    <a:pt x="153" y="329"/>
                  </a:lnTo>
                  <a:lnTo>
                    <a:pt x="144" y="324"/>
                  </a:lnTo>
                  <a:lnTo>
                    <a:pt x="128" y="317"/>
                  </a:lnTo>
                  <a:lnTo>
                    <a:pt x="126" y="314"/>
                  </a:lnTo>
                  <a:lnTo>
                    <a:pt x="129" y="307"/>
                  </a:lnTo>
                  <a:lnTo>
                    <a:pt x="135" y="302"/>
                  </a:lnTo>
                  <a:lnTo>
                    <a:pt x="137" y="300"/>
                  </a:lnTo>
                  <a:lnTo>
                    <a:pt x="168" y="294"/>
                  </a:lnTo>
                  <a:lnTo>
                    <a:pt x="172" y="294"/>
                  </a:lnTo>
                  <a:lnTo>
                    <a:pt x="181" y="294"/>
                  </a:lnTo>
                  <a:lnTo>
                    <a:pt x="191" y="294"/>
                  </a:lnTo>
                  <a:lnTo>
                    <a:pt x="199" y="295"/>
                  </a:lnTo>
                  <a:lnTo>
                    <a:pt x="203" y="295"/>
                  </a:lnTo>
                  <a:lnTo>
                    <a:pt x="205" y="293"/>
                  </a:lnTo>
                  <a:lnTo>
                    <a:pt x="208" y="292"/>
                  </a:lnTo>
                  <a:lnTo>
                    <a:pt x="208" y="291"/>
                  </a:lnTo>
                  <a:lnTo>
                    <a:pt x="194" y="286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4" name="Freeform 213">
              <a:extLst>
                <a:ext uri="{FF2B5EF4-FFF2-40B4-BE49-F238E27FC236}">
                  <a16:creationId xmlns:a16="http://schemas.microsoft.com/office/drawing/2014/main" id="{02283E54-3659-ABB0-E877-EC1063BD1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3" y="1302"/>
              <a:ext cx="43" cy="125"/>
            </a:xfrm>
            <a:custGeom>
              <a:avLst/>
              <a:gdLst>
                <a:gd name="T0" fmla="*/ 2 w 43"/>
                <a:gd name="T1" fmla="*/ 0 h 125"/>
                <a:gd name="T2" fmla="*/ 1 w 43"/>
                <a:gd name="T3" fmla="*/ 6 h 125"/>
                <a:gd name="T4" fmla="*/ 0 w 43"/>
                <a:gd name="T5" fmla="*/ 29 h 125"/>
                <a:gd name="T6" fmla="*/ 0 w 43"/>
                <a:gd name="T7" fmla="*/ 63 h 125"/>
                <a:gd name="T8" fmla="*/ 1 w 43"/>
                <a:gd name="T9" fmla="*/ 112 h 125"/>
                <a:gd name="T10" fmla="*/ 2 w 43"/>
                <a:gd name="T11" fmla="*/ 113 h 125"/>
                <a:gd name="T12" fmla="*/ 4 w 43"/>
                <a:gd name="T13" fmla="*/ 116 h 125"/>
                <a:gd name="T14" fmla="*/ 8 w 43"/>
                <a:gd name="T15" fmla="*/ 119 h 125"/>
                <a:gd name="T16" fmla="*/ 13 w 43"/>
                <a:gd name="T17" fmla="*/ 122 h 125"/>
                <a:gd name="T18" fmla="*/ 19 w 43"/>
                <a:gd name="T19" fmla="*/ 125 h 125"/>
                <a:gd name="T20" fmla="*/ 27 w 43"/>
                <a:gd name="T21" fmla="*/ 125 h 125"/>
                <a:gd name="T22" fmla="*/ 34 w 43"/>
                <a:gd name="T23" fmla="*/ 121 h 125"/>
                <a:gd name="T24" fmla="*/ 43 w 43"/>
                <a:gd name="T25" fmla="*/ 115 h 125"/>
                <a:gd name="T26" fmla="*/ 40 w 43"/>
                <a:gd name="T27" fmla="*/ 106 h 125"/>
                <a:gd name="T28" fmla="*/ 33 w 43"/>
                <a:gd name="T29" fmla="*/ 82 h 125"/>
                <a:gd name="T30" fmla="*/ 28 w 43"/>
                <a:gd name="T31" fmla="*/ 49 h 125"/>
                <a:gd name="T32" fmla="*/ 28 w 43"/>
                <a:gd name="T33" fmla="*/ 10 h 125"/>
                <a:gd name="T34" fmla="*/ 2 w 43"/>
                <a:gd name="T35" fmla="*/ 0 h 12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"/>
                <a:gd name="T55" fmla="*/ 0 h 125"/>
                <a:gd name="T56" fmla="*/ 43 w 43"/>
                <a:gd name="T57" fmla="*/ 125 h 12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" h="125">
                  <a:moveTo>
                    <a:pt x="2" y="0"/>
                  </a:moveTo>
                  <a:lnTo>
                    <a:pt x="1" y="6"/>
                  </a:lnTo>
                  <a:lnTo>
                    <a:pt x="0" y="29"/>
                  </a:lnTo>
                  <a:lnTo>
                    <a:pt x="0" y="63"/>
                  </a:lnTo>
                  <a:lnTo>
                    <a:pt x="1" y="112"/>
                  </a:lnTo>
                  <a:lnTo>
                    <a:pt x="2" y="113"/>
                  </a:lnTo>
                  <a:lnTo>
                    <a:pt x="4" y="116"/>
                  </a:lnTo>
                  <a:lnTo>
                    <a:pt x="8" y="119"/>
                  </a:lnTo>
                  <a:lnTo>
                    <a:pt x="13" y="122"/>
                  </a:lnTo>
                  <a:lnTo>
                    <a:pt x="19" y="125"/>
                  </a:lnTo>
                  <a:lnTo>
                    <a:pt x="27" y="125"/>
                  </a:lnTo>
                  <a:lnTo>
                    <a:pt x="34" y="121"/>
                  </a:lnTo>
                  <a:lnTo>
                    <a:pt x="43" y="115"/>
                  </a:lnTo>
                  <a:lnTo>
                    <a:pt x="40" y="106"/>
                  </a:lnTo>
                  <a:lnTo>
                    <a:pt x="33" y="82"/>
                  </a:lnTo>
                  <a:lnTo>
                    <a:pt x="28" y="49"/>
                  </a:lnTo>
                  <a:lnTo>
                    <a:pt x="28" y="1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5" name="Freeform 214">
              <a:extLst>
                <a:ext uri="{FF2B5EF4-FFF2-40B4-BE49-F238E27FC236}">
                  <a16:creationId xmlns:a16="http://schemas.microsoft.com/office/drawing/2014/main" id="{CA69060B-DDE0-B687-B9E9-2196DCFB8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3" y="1409"/>
              <a:ext cx="137" cy="59"/>
            </a:xfrm>
            <a:custGeom>
              <a:avLst/>
              <a:gdLst>
                <a:gd name="T0" fmla="*/ 100 w 137"/>
                <a:gd name="T1" fmla="*/ 0 h 59"/>
                <a:gd name="T2" fmla="*/ 102 w 137"/>
                <a:gd name="T3" fmla="*/ 0 h 59"/>
                <a:gd name="T4" fmla="*/ 109 w 137"/>
                <a:gd name="T5" fmla="*/ 1 h 59"/>
                <a:gd name="T6" fmla="*/ 117 w 137"/>
                <a:gd name="T7" fmla="*/ 2 h 59"/>
                <a:gd name="T8" fmla="*/ 126 w 137"/>
                <a:gd name="T9" fmla="*/ 6 h 59"/>
                <a:gd name="T10" fmla="*/ 133 w 137"/>
                <a:gd name="T11" fmla="*/ 12 h 59"/>
                <a:gd name="T12" fmla="*/ 137 w 137"/>
                <a:gd name="T13" fmla="*/ 20 h 59"/>
                <a:gd name="T14" fmla="*/ 136 w 137"/>
                <a:gd name="T15" fmla="*/ 31 h 59"/>
                <a:gd name="T16" fmla="*/ 129 w 137"/>
                <a:gd name="T17" fmla="*/ 47 h 59"/>
                <a:gd name="T18" fmla="*/ 121 w 137"/>
                <a:gd name="T19" fmla="*/ 53 h 59"/>
                <a:gd name="T20" fmla="*/ 110 w 137"/>
                <a:gd name="T21" fmla="*/ 58 h 59"/>
                <a:gd name="T22" fmla="*/ 96 w 137"/>
                <a:gd name="T23" fmla="*/ 59 h 59"/>
                <a:gd name="T24" fmla="*/ 80 w 137"/>
                <a:gd name="T25" fmla="*/ 58 h 59"/>
                <a:gd name="T26" fmla="*/ 63 w 137"/>
                <a:gd name="T27" fmla="*/ 54 h 59"/>
                <a:gd name="T28" fmla="*/ 48 w 137"/>
                <a:gd name="T29" fmla="*/ 50 h 59"/>
                <a:gd name="T30" fmla="*/ 32 w 137"/>
                <a:gd name="T31" fmla="*/ 44 h 59"/>
                <a:gd name="T32" fmla="*/ 19 w 137"/>
                <a:gd name="T33" fmla="*/ 38 h 59"/>
                <a:gd name="T34" fmla="*/ 8 w 137"/>
                <a:gd name="T35" fmla="*/ 30 h 59"/>
                <a:gd name="T36" fmla="*/ 2 w 137"/>
                <a:gd name="T37" fmla="*/ 23 h 59"/>
                <a:gd name="T38" fmla="*/ 0 w 137"/>
                <a:gd name="T39" fmla="*/ 16 h 59"/>
                <a:gd name="T40" fmla="*/ 4 w 137"/>
                <a:gd name="T41" fmla="*/ 10 h 59"/>
                <a:gd name="T42" fmla="*/ 15 w 137"/>
                <a:gd name="T43" fmla="*/ 5 h 59"/>
                <a:gd name="T44" fmla="*/ 34 w 137"/>
                <a:gd name="T45" fmla="*/ 1 h 59"/>
                <a:gd name="T46" fmla="*/ 62 w 137"/>
                <a:gd name="T47" fmla="*/ 0 h 59"/>
                <a:gd name="T48" fmla="*/ 100 w 137"/>
                <a:gd name="T49" fmla="*/ 0 h 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7"/>
                <a:gd name="T76" fmla="*/ 0 h 59"/>
                <a:gd name="T77" fmla="*/ 137 w 137"/>
                <a:gd name="T78" fmla="*/ 59 h 5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7" h="59">
                  <a:moveTo>
                    <a:pt x="100" y="0"/>
                  </a:moveTo>
                  <a:lnTo>
                    <a:pt x="102" y="0"/>
                  </a:lnTo>
                  <a:lnTo>
                    <a:pt x="109" y="1"/>
                  </a:lnTo>
                  <a:lnTo>
                    <a:pt x="117" y="2"/>
                  </a:lnTo>
                  <a:lnTo>
                    <a:pt x="126" y="6"/>
                  </a:lnTo>
                  <a:lnTo>
                    <a:pt x="133" y="12"/>
                  </a:lnTo>
                  <a:lnTo>
                    <a:pt x="137" y="20"/>
                  </a:lnTo>
                  <a:lnTo>
                    <a:pt x="136" y="31"/>
                  </a:lnTo>
                  <a:lnTo>
                    <a:pt x="129" y="47"/>
                  </a:lnTo>
                  <a:lnTo>
                    <a:pt x="121" y="53"/>
                  </a:lnTo>
                  <a:lnTo>
                    <a:pt x="110" y="58"/>
                  </a:lnTo>
                  <a:lnTo>
                    <a:pt x="96" y="59"/>
                  </a:lnTo>
                  <a:lnTo>
                    <a:pt x="80" y="58"/>
                  </a:lnTo>
                  <a:lnTo>
                    <a:pt x="63" y="54"/>
                  </a:lnTo>
                  <a:lnTo>
                    <a:pt x="48" y="50"/>
                  </a:lnTo>
                  <a:lnTo>
                    <a:pt x="32" y="44"/>
                  </a:lnTo>
                  <a:lnTo>
                    <a:pt x="19" y="38"/>
                  </a:lnTo>
                  <a:lnTo>
                    <a:pt x="8" y="30"/>
                  </a:lnTo>
                  <a:lnTo>
                    <a:pt x="2" y="23"/>
                  </a:lnTo>
                  <a:lnTo>
                    <a:pt x="0" y="16"/>
                  </a:lnTo>
                  <a:lnTo>
                    <a:pt x="4" y="10"/>
                  </a:lnTo>
                  <a:lnTo>
                    <a:pt x="15" y="5"/>
                  </a:lnTo>
                  <a:lnTo>
                    <a:pt x="34" y="1"/>
                  </a:lnTo>
                  <a:lnTo>
                    <a:pt x="62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6" name="Freeform 215">
              <a:extLst>
                <a:ext uri="{FF2B5EF4-FFF2-40B4-BE49-F238E27FC236}">
                  <a16:creationId xmlns:a16="http://schemas.microsoft.com/office/drawing/2014/main" id="{E3CDD859-E14F-C7C5-1A75-EFE21F415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" y="1159"/>
              <a:ext cx="157" cy="217"/>
            </a:xfrm>
            <a:custGeom>
              <a:avLst/>
              <a:gdLst>
                <a:gd name="T0" fmla="*/ 155 w 157"/>
                <a:gd name="T1" fmla="*/ 61 h 217"/>
                <a:gd name="T2" fmla="*/ 153 w 157"/>
                <a:gd name="T3" fmla="*/ 53 h 217"/>
                <a:gd name="T4" fmla="*/ 147 w 157"/>
                <a:gd name="T5" fmla="*/ 42 h 217"/>
                <a:gd name="T6" fmla="*/ 140 w 157"/>
                <a:gd name="T7" fmla="*/ 31 h 217"/>
                <a:gd name="T8" fmla="*/ 128 w 157"/>
                <a:gd name="T9" fmla="*/ 20 h 217"/>
                <a:gd name="T10" fmla="*/ 115 w 157"/>
                <a:gd name="T11" fmla="*/ 10 h 217"/>
                <a:gd name="T12" fmla="*/ 101 w 157"/>
                <a:gd name="T13" fmla="*/ 3 h 217"/>
                <a:gd name="T14" fmla="*/ 83 w 157"/>
                <a:gd name="T15" fmla="*/ 0 h 217"/>
                <a:gd name="T16" fmla="*/ 63 w 157"/>
                <a:gd name="T17" fmla="*/ 1 h 217"/>
                <a:gd name="T18" fmla="*/ 46 w 157"/>
                <a:gd name="T19" fmla="*/ 6 h 217"/>
                <a:gd name="T20" fmla="*/ 31 w 157"/>
                <a:gd name="T21" fmla="*/ 13 h 217"/>
                <a:gd name="T22" fmla="*/ 20 w 157"/>
                <a:gd name="T23" fmla="*/ 22 h 217"/>
                <a:gd name="T24" fmla="*/ 11 w 157"/>
                <a:gd name="T25" fmla="*/ 32 h 217"/>
                <a:gd name="T26" fmla="*/ 5 w 157"/>
                <a:gd name="T27" fmla="*/ 43 h 217"/>
                <a:gd name="T28" fmla="*/ 1 w 157"/>
                <a:gd name="T29" fmla="*/ 57 h 217"/>
                <a:gd name="T30" fmla="*/ 0 w 157"/>
                <a:gd name="T31" fmla="*/ 72 h 217"/>
                <a:gd name="T32" fmla="*/ 1 w 157"/>
                <a:gd name="T33" fmla="*/ 88 h 217"/>
                <a:gd name="T34" fmla="*/ 9 w 157"/>
                <a:gd name="T35" fmla="*/ 125 h 217"/>
                <a:gd name="T36" fmla="*/ 21 w 157"/>
                <a:gd name="T37" fmla="*/ 155 h 217"/>
                <a:gd name="T38" fmla="*/ 36 w 157"/>
                <a:gd name="T39" fmla="*/ 177 h 217"/>
                <a:gd name="T40" fmla="*/ 53 w 157"/>
                <a:gd name="T41" fmla="*/ 194 h 217"/>
                <a:gd name="T42" fmla="*/ 68 w 157"/>
                <a:gd name="T43" fmla="*/ 205 h 217"/>
                <a:gd name="T44" fmla="*/ 82 w 157"/>
                <a:gd name="T45" fmla="*/ 213 h 217"/>
                <a:gd name="T46" fmla="*/ 92 w 157"/>
                <a:gd name="T47" fmla="*/ 216 h 217"/>
                <a:gd name="T48" fmla="*/ 95 w 157"/>
                <a:gd name="T49" fmla="*/ 217 h 217"/>
                <a:gd name="T50" fmla="*/ 101 w 157"/>
                <a:gd name="T51" fmla="*/ 213 h 217"/>
                <a:gd name="T52" fmla="*/ 111 w 157"/>
                <a:gd name="T53" fmla="*/ 204 h 217"/>
                <a:gd name="T54" fmla="*/ 123 w 157"/>
                <a:gd name="T55" fmla="*/ 191 h 217"/>
                <a:gd name="T56" fmla="*/ 135 w 157"/>
                <a:gd name="T57" fmla="*/ 174 h 217"/>
                <a:gd name="T58" fmla="*/ 146 w 157"/>
                <a:gd name="T59" fmla="*/ 152 h 217"/>
                <a:gd name="T60" fmla="*/ 154 w 157"/>
                <a:gd name="T61" fmla="*/ 126 h 217"/>
                <a:gd name="T62" fmla="*/ 157 w 157"/>
                <a:gd name="T63" fmla="*/ 96 h 217"/>
                <a:gd name="T64" fmla="*/ 155 w 157"/>
                <a:gd name="T65" fmla="*/ 61 h 2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7"/>
                <a:gd name="T100" fmla="*/ 0 h 217"/>
                <a:gd name="T101" fmla="*/ 157 w 157"/>
                <a:gd name="T102" fmla="*/ 217 h 21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7" h="217">
                  <a:moveTo>
                    <a:pt x="155" y="61"/>
                  </a:moveTo>
                  <a:lnTo>
                    <a:pt x="153" y="53"/>
                  </a:lnTo>
                  <a:lnTo>
                    <a:pt x="147" y="42"/>
                  </a:lnTo>
                  <a:lnTo>
                    <a:pt x="140" y="31"/>
                  </a:lnTo>
                  <a:lnTo>
                    <a:pt x="128" y="20"/>
                  </a:lnTo>
                  <a:lnTo>
                    <a:pt x="115" y="10"/>
                  </a:lnTo>
                  <a:lnTo>
                    <a:pt x="101" y="3"/>
                  </a:lnTo>
                  <a:lnTo>
                    <a:pt x="83" y="0"/>
                  </a:lnTo>
                  <a:lnTo>
                    <a:pt x="63" y="1"/>
                  </a:lnTo>
                  <a:lnTo>
                    <a:pt x="46" y="6"/>
                  </a:lnTo>
                  <a:lnTo>
                    <a:pt x="31" y="13"/>
                  </a:lnTo>
                  <a:lnTo>
                    <a:pt x="20" y="22"/>
                  </a:lnTo>
                  <a:lnTo>
                    <a:pt x="11" y="32"/>
                  </a:lnTo>
                  <a:lnTo>
                    <a:pt x="5" y="43"/>
                  </a:lnTo>
                  <a:lnTo>
                    <a:pt x="1" y="57"/>
                  </a:lnTo>
                  <a:lnTo>
                    <a:pt x="0" y="72"/>
                  </a:lnTo>
                  <a:lnTo>
                    <a:pt x="1" y="88"/>
                  </a:lnTo>
                  <a:lnTo>
                    <a:pt x="9" y="125"/>
                  </a:lnTo>
                  <a:lnTo>
                    <a:pt x="21" y="155"/>
                  </a:lnTo>
                  <a:lnTo>
                    <a:pt x="36" y="177"/>
                  </a:lnTo>
                  <a:lnTo>
                    <a:pt x="53" y="194"/>
                  </a:lnTo>
                  <a:lnTo>
                    <a:pt x="68" y="205"/>
                  </a:lnTo>
                  <a:lnTo>
                    <a:pt x="82" y="213"/>
                  </a:lnTo>
                  <a:lnTo>
                    <a:pt x="92" y="216"/>
                  </a:lnTo>
                  <a:lnTo>
                    <a:pt x="95" y="217"/>
                  </a:lnTo>
                  <a:lnTo>
                    <a:pt x="101" y="213"/>
                  </a:lnTo>
                  <a:lnTo>
                    <a:pt x="111" y="204"/>
                  </a:lnTo>
                  <a:lnTo>
                    <a:pt x="123" y="191"/>
                  </a:lnTo>
                  <a:lnTo>
                    <a:pt x="135" y="174"/>
                  </a:lnTo>
                  <a:lnTo>
                    <a:pt x="146" y="152"/>
                  </a:lnTo>
                  <a:lnTo>
                    <a:pt x="154" y="126"/>
                  </a:lnTo>
                  <a:lnTo>
                    <a:pt x="157" y="96"/>
                  </a:lnTo>
                  <a:lnTo>
                    <a:pt x="155" y="61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7" name="Freeform 216">
              <a:extLst>
                <a:ext uri="{FF2B5EF4-FFF2-40B4-BE49-F238E27FC236}">
                  <a16:creationId xmlns:a16="http://schemas.microsoft.com/office/drawing/2014/main" id="{E0814E47-B08D-F586-2EB2-21F788188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1308"/>
              <a:ext cx="79" cy="54"/>
            </a:xfrm>
            <a:custGeom>
              <a:avLst/>
              <a:gdLst>
                <a:gd name="T0" fmla="*/ 0 w 79"/>
                <a:gd name="T1" fmla="*/ 9 h 54"/>
                <a:gd name="T2" fmla="*/ 2 w 79"/>
                <a:gd name="T3" fmla="*/ 14 h 54"/>
                <a:gd name="T4" fmla="*/ 8 w 79"/>
                <a:gd name="T5" fmla="*/ 24 h 54"/>
                <a:gd name="T6" fmla="*/ 17 w 79"/>
                <a:gd name="T7" fmla="*/ 37 h 54"/>
                <a:gd name="T8" fmla="*/ 28 w 79"/>
                <a:gd name="T9" fmla="*/ 48 h 54"/>
                <a:gd name="T10" fmla="*/ 40 w 79"/>
                <a:gd name="T11" fmla="*/ 54 h 54"/>
                <a:gd name="T12" fmla="*/ 54 w 79"/>
                <a:gd name="T13" fmla="*/ 52 h 54"/>
                <a:gd name="T14" fmla="*/ 67 w 79"/>
                <a:gd name="T15" fmla="*/ 35 h 54"/>
                <a:gd name="T16" fmla="*/ 79 w 79"/>
                <a:gd name="T17" fmla="*/ 1 h 54"/>
                <a:gd name="T18" fmla="*/ 78 w 79"/>
                <a:gd name="T19" fmla="*/ 1 h 54"/>
                <a:gd name="T20" fmla="*/ 76 w 79"/>
                <a:gd name="T21" fmla="*/ 0 h 54"/>
                <a:gd name="T22" fmla="*/ 70 w 79"/>
                <a:gd name="T23" fmla="*/ 0 h 54"/>
                <a:gd name="T24" fmla="*/ 62 w 79"/>
                <a:gd name="T25" fmla="*/ 0 h 54"/>
                <a:gd name="T26" fmla="*/ 51 w 79"/>
                <a:gd name="T27" fmla="*/ 0 h 54"/>
                <a:gd name="T28" fmla="*/ 38 w 79"/>
                <a:gd name="T29" fmla="*/ 1 h 54"/>
                <a:gd name="T30" fmla="*/ 21 w 79"/>
                <a:gd name="T31" fmla="*/ 5 h 54"/>
                <a:gd name="T32" fmla="*/ 0 w 79"/>
                <a:gd name="T33" fmla="*/ 9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54"/>
                <a:gd name="T53" fmla="*/ 79 w 79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54">
                  <a:moveTo>
                    <a:pt x="0" y="9"/>
                  </a:moveTo>
                  <a:lnTo>
                    <a:pt x="2" y="14"/>
                  </a:lnTo>
                  <a:lnTo>
                    <a:pt x="8" y="24"/>
                  </a:lnTo>
                  <a:lnTo>
                    <a:pt x="17" y="37"/>
                  </a:lnTo>
                  <a:lnTo>
                    <a:pt x="28" y="48"/>
                  </a:lnTo>
                  <a:lnTo>
                    <a:pt x="40" y="54"/>
                  </a:lnTo>
                  <a:lnTo>
                    <a:pt x="54" y="52"/>
                  </a:lnTo>
                  <a:lnTo>
                    <a:pt x="67" y="35"/>
                  </a:lnTo>
                  <a:lnTo>
                    <a:pt x="79" y="1"/>
                  </a:lnTo>
                  <a:lnTo>
                    <a:pt x="78" y="1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2" y="0"/>
                  </a:lnTo>
                  <a:lnTo>
                    <a:pt x="51" y="0"/>
                  </a:lnTo>
                  <a:lnTo>
                    <a:pt x="38" y="1"/>
                  </a:lnTo>
                  <a:lnTo>
                    <a:pt x="21" y="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DB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8" name="Freeform 217">
              <a:extLst>
                <a:ext uri="{FF2B5EF4-FFF2-40B4-BE49-F238E27FC236}">
                  <a16:creationId xmlns:a16="http://schemas.microsoft.com/office/drawing/2014/main" id="{9FD42472-BE05-727C-FF5A-BC2B6A962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6" y="1312"/>
              <a:ext cx="75" cy="41"/>
            </a:xfrm>
            <a:custGeom>
              <a:avLst/>
              <a:gdLst>
                <a:gd name="T0" fmla="*/ 0 w 75"/>
                <a:gd name="T1" fmla="*/ 7 h 41"/>
                <a:gd name="T2" fmla="*/ 2 w 75"/>
                <a:gd name="T3" fmla="*/ 11 h 41"/>
                <a:gd name="T4" fmla="*/ 8 w 75"/>
                <a:gd name="T5" fmla="*/ 19 h 41"/>
                <a:gd name="T6" fmla="*/ 16 w 75"/>
                <a:gd name="T7" fmla="*/ 29 h 41"/>
                <a:gd name="T8" fmla="*/ 26 w 75"/>
                <a:gd name="T9" fmla="*/ 36 h 41"/>
                <a:gd name="T10" fmla="*/ 37 w 75"/>
                <a:gd name="T11" fmla="*/ 41 h 41"/>
                <a:gd name="T12" fmla="*/ 50 w 75"/>
                <a:gd name="T13" fmla="*/ 38 h 41"/>
                <a:gd name="T14" fmla="*/ 63 w 75"/>
                <a:gd name="T15" fmla="*/ 25 h 41"/>
                <a:gd name="T16" fmla="*/ 75 w 75"/>
                <a:gd name="T17" fmla="*/ 0 h 41"/>
                <a:gd name="T18" fmla="*/ 73 w 75"/>
                <a:gd name="T19" fmla="*/ 0 h 41"/>
                <a:gd name="T20" fmla="*/ 68 w 75"/>
                <a:gd name="T21" fmla="*/ 1 h 41"/>
                <a:gd name="T22" fmla="*/ 60 w 75"/>
                <a:gd name="T23" fmla="*/ 2 h 41"/>
                <a:gd name="T24" fmla="*/ 50 w 75"/>
                <a:gd name="T25" fmla="*/ 3 h 41"/>
                <a:gd name="T26" fmla="*/ 38 w 75"/>
                <a:gd name="T27" fmla="*/ 5 h 41"/>
                <a:gd name="T28" fmla="*/ 26 w 75"/>
                <a:gd name="T29" fmla="*/ 6 h 41"/>
                <a:gd name="T30" fmla="*/ 12 w 75"/>
                <a:gd name="T31" fmla="*/ 7 h 41"/>
                <a:gd name="T32" fmla="*/ 0 w 75"/>
                <a:gd name="T33" fmla="*/ 7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5"/>
                <a:gd name="T52" fmla="*/ 0 h 41"/>
                <a:gd name="T53" fmla="*/ 75 w 75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5" h="41">
                  <a:moveTo>
                    <a:pt x="0" y="7"/>
                  </a:moveTo>
                  <a:lnTo>
                    <a:pt x="2" y="11"/>
                  </a:lnTo>
                  <a:lnTo>
                    <a:pt x="8" y="19"/>
                  </a:lnTo>
                  <a:lnTo>
                    <a:pt x="16" y="29"/>
                  </a:lnTo>
                  <a:lnTo>
                    <a:pt x="26" y="36"/>
                  </a:lnTo>
                  <a:lnTo>
                    <a:pt x="37" y="41"/>
                  </a:lnTo>
                  <a:lnTo>
                    <a:pt x="50" y="38"/>
                  </a:lnTo>
                  <a:lnTo>
                    <a:pt x="63" y="25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68" y="1"/>
                  </a:lnTo>
                  <a:lnTo>
                    <a:pt x="60" y="2"/>
                  </a:lnTo>
                  <a:lnTo>
                    <a:pt x="50" y="3"/>
                  </a:lnTo>
                  <a:lnTo>
                    <a:pt x="38" y="5"/>
                  </a:lnTo>
                  <a:lnTo>
                    <a:pt x="26" y="6"/>
                  </a:lnTo>
                  <a:lnTo>
                    <a:pt x="12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9" name="Freeform 218">
              <a:extLst>
                <a:ext uri="{FF2B5EF4-FFF2-40B4-BE49-F238E27FC236}">
                  <a16:creationId xmlns:a16="http://schemas.microsoft.com/office/drawing/2014/main" id="{A6B77B7A-56DC-D74D-4A7B-634E24203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1218"/>
              <a:ext cx="30" cy="87"/>
            </a:xfrm>
            <a:custGeom>
              <a:avLst/>
              <a:gdLst>
                <a:gd name="T0" fmla="*/ 25 w 30"/>
                <a:gd name="T1" fmla="*/ 76 h 87"/>
                <a:gd name="T2" fmla="*/ 6 w 30"/>
                <a:gd name="T3" fmla="*/ 87 h 87"/>
                <a:gd name="T4" fmla="*/ 30 w 30"/>
                <a:gd name="T5" fmla="*/ 77 h 87"/>
                <a:gd name="T6" fmla="*/ 19 w 30"/>
                <a:gd name="T7" fmla="*/ 66 h 87"/>
                <a:gd name="T8" fmla="*/ 10 w 30"/>
                <a:gd name="T9" fmla="*/ 55 h 87"/>
                <a:gd name="T10" fmla="*/ 6 w 30"/>
                <a:gd name="T11" fmla="*/ 43 h 87"/>
                <a:gd name="T12" fmla="*/ 3 w 30"/>
                <a:gd name="T13" fmla="*/ 33 h 87"/>
                <a:gd name="T14" fmla="*/ 3 w 30"/>
                <a:gd name="T15" fmla="*/ 23 h 87"/>
                <a:gd name="T16" fmla="*/ 6 w 30"/>
                <a:gd name="T17" fmla="*/ 14 h 87"/>
                <a:gd name="T18" fmla="*/ 9 w 30"/>
                <a:gd name="T19" fmla="*/ 7 h 87"/>
                <a:gd name="T20" fmla="*/ 14 w 30"/>
                <a:gd name="T21" fmla="*/ 0 h 87"/>
                <a:gd name="T22" fmla="*/ 12 w 30"/>
                <a:gd name="T23" fmla="*/ 0 h 87"/>
                <a:gd name="T24" fmla="*/ 11 w 30"/>
                <a:gd name="T25" fmla="*/ 0 h 87"/>
                <a:gd name="T26" fmla="*/ 10 w 30"/>
                <a:gd name="T27" fmla="*/ 0 h 87"/>
                <a:gd name="T28" fmla="*/ 9 w 30"/>
                <a:gd name="T29" fmla="*/ 0 h 87"/>
                <a:gd name="T30" fmla="*/ 2 w 30"/>
                <a:gd name="T31" fmla="*/ 15 h 87"/>
                <a:gd name="T32" fmla="*/ 0 w 30"/>
                <a:gd name="T33" fmla="*/ 30 h 87"/>
                <a:gd name="T34" fmla="*/ 2 w 30"/>
                <a:gd name="T35" fmla="*/ 43 h 87"/>
                <a:gd name="T36" fmla="*/ 7 w 30"/>
                <a:gd name="T37" fmla="*/ 55 h 87"/>
                <a:gd name="T38" fmla="*/ 12 w 30"/>
                <a:gd name="T39" fmla="*/ 63 h 87"/>
                <a:gd name="T40" fmla="*/ 18 w 30"/>
                <a:gd name="T41" fmla="*/ 70 h 87"/>
                <a:gd name="T42" fmla="*/ 22 w 30"/>
                <a:gd name="T43" fmla="*/ 75 h 87"/>
                <a:gd name="T44" fmla="*/ 25 w 30"/>
                <a:gd name="T45" fmla="*/ 76 h 8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"/>
                <a:gd name="T70" fmla="*/ 0 h 87"/>
                <a:gd name="T71" fmla="*/ 30 w 30"/>
                <a:gd name="T72" fmla="*/ 87 h 8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" h="87">
                  <a:moveTo>
                    <a:pt x="25" y="76"/>
                  </a:moveTo>
                  <a:lnTo>
                    <a:pt x="6" y="87"/>
                  </a:lnTo>
                  <a:lnTo>
                    <a:pt x="30" y="77"/>
                  </a:lnTo>
                  <a:lnTo>
                    <a:pt x="19" y="66"/>
                  </a:lnTo>
                  <a:lnTo>
                    <a:pt x="10" y="55"/>
                  </a:lnTo>
                  <a:lnTo>
                    <a:pt x="6" y="43"/>
                  </a:lnTo>
                  <a:lnTo>
                    <a:pt x="3" y="33"/>
                  </a:lnTo>
                  <a:lnTo>
                    <a:pt x="3" y="23"/>
                  </a:lnTo>
                  <a:lnTo>
                    <a:pt x="6" y="14"/>
                  </a:lnTo>
                  <a:lnTo>
                    <a:pt x="9" y="7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2" y="15"/>
                  </a:lnTo>
                  <a:lnTo>
                    <a:pt x="0" y="30"/>
                  </a:lnTo>
                  <a:lnTo>
                    <a:pt x="2" y="43"/>
                  </a:lnTo>
                  <a:lnTo>
                    <a:pt x="7" y="55"/>
                  </a:lnTo>
                  <a:lnTo>
                    <a:pt x="12" y="63"/>
                  </a:lnTo>
                  <a:lnTo>
                    <a:pt x="18" y="70"/>
                  </a:lnTo>
                  <a:lnTo>
                    <a:pt x="22" y="75"/>
                  </a:lnTo>
                  <a:lnTo>
                    <a:pt x="25" y="76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0" name="Freeform 219">
              <a:extLst>
                <a:ext uri="{FF2B5EF4-FFF2-40B4-BE49-F238E27FC236}">
                  <a16:creationId xmlns:a16="http://schemas.microsoft.com/office/drawing/2014/main" id="{A7AE29C6-2936-B027-F057-44B53E7BF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1201"/>
              <a:ext cx="61" cy="26"/>
            </a:xfrm>
            <a:custGeom>
              <a:avLst/>
              <a:gdLst>
                <a:gd name="T0" fmla="*/ 12 w 61"/>
                <a:gd name="T1" fmla="*/ 9 h 26"/>
                <a:gd name="T2" fmla="*/ 14 w 61"/>
                <a:gd name="T3" fmla="*/ 7 h 26"/>
                <a:gd name="T4" fmla="*/ 17 w 61"/>
                <a:gd name="T5" fmla="*/ 5 h 26"/>
                <a:gd name="T6" fmla="*/ 23 w 61"/>
                <a:gd name="T7" fmla="*/ 2 h 26"/>
                <a:gd name="T8" fmla="*/ 28 w 61"/>
                <a:gd name="T9" fmla="*/ 1 h 26"/>
                <a:gd name="T10" fmla="*/ 36 w 61"/>
                <a:gd name="T11" fmla="*/ 0 h 26"/>
                <a:gd name="T12" fmla="*/ 44 w 61"/>
                <a:gd name="T13" fmla="*/ 1 h 26"/>
                <a:gd name="T14" fmla="*/ 52 w 61"/>
                <a:gd name="T15" fmla="*/ 5 h 26"/>
                <a:gd name="T16" fmla="*/ 61 w 61"/>
                <a:gd name="T17" fmla="*/ 9 h 26"/>
                <a:gd name="T18" fmla="*/ 60 w 61"/>
                <a:gd name="T19" fmla="*/ 9 h 26"/>
                <a:gd name="T20" fmla="*/ 56 w 61"/>
                <a:gd name="T21" fmla="*/ 7 h 26"/>
                <a:gd name="T22" fmla="*/ 51 w 61"/>
                <a:gd name="T23" fmla="*/ 6 h 26"/>
                <a:gd name="T24" fmla="*/ 44 w 61"/>
                <a:gd name="T25" fmla="*/ 5 h 26"/>
                <a:gd name="T26" fmla="*/ 36 w 61"/>
                <a:gd name="T27" fmla="*/ 3 h 26"/>
                <a:gd name="T28" fmla="*/ 28 w 61"/>
                <a:gd name="T29" fmla="*/ 5 h 26"/>
                <a:gd name="T30" fmla="*/ 21 w 61"/>
                <a:gd name="T31" fmla="*/ 8 h 26"/>
                <a:gd name="T32" fmla="*/ 14 w 61"/>
                <a:gd name="T33" fmla="*/ 12 h 26"/>
                <a:gd name="T34" fmla="*/ 12 w 61"/>
                <a:gd name="T35" fmla="*/ 15 h 26"/>
                <a:gd name="T36" fmla="*/ 9 w 61"/>
                <a:gd name="T37" fmla="*/ 18 h 26"/>
                <a:gd name="T38" fmla="*/ 8 w 61"/>
                <a:gd name="T39" fmla="*/ 21 h 26"/>
                <a:gd name="T40" fmla="*/ 6 w 61"/>
                <a:gd name="T41" fmla="*/ 25 h 26"/>
                <a:gd name="T42" fmla="*/ 4 w 61"/>
                <a:gd name="T43" fmla="*/ 26 h 26"/>
                <a:gd name="T44" fmla="*/ 3 w 61"/>
                <a:gd name="T45" fmla="*/ 26 h 26"/>
                <a:gd name="T46" fmla="*/ 2 w 61"/>
                <a:gd name="T47" fmla="*/ 26 h 26"/>
                <a:gd name="T48" fmla="*/ 0 w 61"/>
                <a:gd name="T49" fmla="*/ 24 h 26"/>
                <a:gd name="T50" fmla="*/ 3 w 61"/>
                <a:gd name="T51" fmla="*/ 19 h 26"/>
                <a:gd name="T52" fmla="*/ 5 w 61"/>
                <a:gd name="T53" fmla="*/ 16 h 26"/>
                <a:gd name="T54" fmla="*/ 8 w 61"/>
                <a:gd name="T55" fmla="*/ 12 h 26"/>
                <a:gd name="T56" fmla="*/ 12 w 61"/>
                <a:gd name="T57" fmla="*/ 9 h 2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1"/>
                <a:gd name="T88" fmla="*/ 0 h 26"/>
                <a:gd name="T89" fmla="*/ 61 w 61"/>
                <a:gd name="T90" fmla="*/ 26 h 2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1" h="26">
                  <a:moveTo>
                    <a:pt x="12" y="9"/>
                  </a:moveTo>
                  <a:lnTo>
                    <a:pt x="14" y="7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8" y="1"/>
                  </a:lnTo>
                  <a:lnTo>
                    <a:pt x="36" y="0"/>
                  </a:lnTo>
                  <a:lnTo>
                    <a:pt x="44" y="1"/>
                  </a:lnTo>
                  <a:lnTo>
                    <a:pt x="52" y="5"/>
                  </a:lnTo>
                  <a:lnTo>
                    <a:pt x="61" y="9"/>
                  </a:lnTo>
                  <a:lnTo>
                    <a:pt x="60" y="9"/>
                  </a:lnTo>
                  <a:lnTo>
                    <a:pt x="56" y="7"/>
                  </a:lnTo>
                  <a:lnTo>
                    <a:pt x="51" y="6"/>
                  </a:lnTo>
                  <a:lnTo>
                    <a:pt x="44" y="5"/>
                  </a:lnTo>
                  <a:lnTo>
                    <a:pt x="36" y="3"/>
                  </a:lnTo>
                  <a:lnTo>
                    <a:pt x="28" y="5"/>
                  </a:lnTo>
                  <a:lnTo>
                    <a:pt x="21" y="8"/>
                  </a:lnTo>
                  <a:lnTo>
                    <a:pt x="14" y="12"/>
                  </a:lnTo>
                  <a:lnTo>
                    <a:pt x="12" y="15"/>
                  </a:lnTo>
                  <a:lnTo>
                    <a:pt x="9" y="18"/>
                  </a:lnTo>
                  <a:lnTo>
                    <a:pt x="8" y="21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6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3" y="19"/>
                  </a:lnTo>
                  <a:lnTo>
                    <a:pt x="5" y="16"/>
                  </a:lnTo>
                  <a:lnTo>
                    <a:pt x="8" y="12"/>
                  </a:lnTo>
                  <a:lnTo>
                    <a:pt x="12" y="9"/>
                  </a:lnTo>
                  <a:close/>
                </a:path>
              </a:pathLst>
            </a:custGeom>
            <a:solidFill>
              <a:srgbClr val="AF5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1" name="Freeform 220">
              <a:extLst>
                <a:ext uri="{FF2B5EF4-FFF2-40B4-BE49-F238E27FC236}">
                  <a16:creationId xmlns:a16="http://schemas.microsoft.com/office/drawing/2014/main" id="{A193D7C0-306C-4112-F489-C48661A2A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" y="1217"/>
              <a:ext cx="64" cy="20"/>
            </a:xfrm>
            <a:custGeom>
              <a:avLst/>
              <a:gdLst>
                <a:gd name="T0" fmla="*/ 48 w 64"/>
                <a:gd name="T1" fmla="*/ 1 h 20"/>
                <a:gd name="T2" fmla="*/ 45 w 64"/>
                <a:gd name="T3" fmla="*/ 1 h 20"/>
                <a:gd name="T4" fmla="*/ 40 w 64"/>
                <a:gd name="T5" fmla="*/ 0 h 20"/>
                <a:gd name="T6" fmla="*/ 35 w 64"/>
                <a:gd name="T7" fmla="*/ 0 h 20"/>
                <a:gd name="T8" fmla="*/ 28 w 64"/>
                <a:gd name="T9" fmla="*/ 1 h 20"/>
                <a:gd name="T10" fmla="*/ 20 w 64"/>
                <a:gd name="T11" fmla="*/ 3 h 20"/>
                <a:gd name="T12" fmla="*/ 13 w 64"/>
                <a:gd name="T13" fmla="*/ 6 h 20"/>
                <a:gd name="T14" fmla="*/ 7 w 64"/>
                <a:gd name="T15" fmla="*/ 12 h 20"/>
                <a:gd name="T16" fmla="*/ 0 w 64"/>
                <a:gd name="T17" fmla="*/ 20 h 20"/>
                <a:gd name="T18" fmla="*/ 1 w 64"/>
                <a:gd name="T19" fmla="*/ 19 h 20"/>
                <a:gd name="T20" fmla="*/ 5 w 64"/>
                <a:gd name="T21" fmla="*/ 16 h 20"/>
                <a:gd name="T22" fmla="*/ 9 w 64"/>
                <a:gd name="T23" fmla="*/ 13 h 20"/>
                <a:gd name="T24" fmla="*/ 16 w 64"/>
                <a:gd name="T25" fmla="*/ 10 h 20"/>
                <a:gd name="T26" fmla="*/ 22 w 64"/>
                <a:gd name="T27" fmla="*/ 6 h 20"/>
                <a:gd name="T28" fmla="*/ 30 w 64"/>
                <a:gd name="T29" fmla="*/ 4 h 20"/>
                <a:gd name="T30" fmla="*/ 38 w 64"/>
                <a:gd name="T31" fmla="*/ 4 h 20"/>
                <a:gd name="T32" fmla="*/ 47 w 64"/>
                <a:gd name="T33" fmla="*/ 6 h 20"/>
                <a:gd name="T34" fmla="*/ 50 w 64"/>
                <a:gd name="T35" fmla="*/ 8 h 20"/>
                <a:gd name="T36" fmla="*/ 54 w 64"/>
                <a:gd name="T37" fmla="*/ 10 h 20"/>
                <a:gd name="T38" fmla="*/ 57 w 64"/>
                <a:gd name="T39" fmla="*/ 12 h 20"/>
                <a:gd name="T40" fmla="*/ 59 w 64"/>
                <a:gd name="T41" fmla="*/ 14 h 20"/>
                <a:gd name="T42" fmla="*/ 61 w 64"/>
                <a:gd name="T43" fmla="*/ 14 h 20"/>
                <a:gd name="T44" fmla="*/ 63 w 64"/>
                <a:gd name="T45" fmla="*/ 14 h 20"/>
                <a:gd name="T46" fmla="*/ 64 w 64"/>
                <a:gd name="T47" fmla="*/ 13 h 20"/>
                <a:gd name="T48" fmla="*/ 64 w 64"/>
                <a:gd name="T49" fmla="*/ 11 h 20"/>
                <a:gd name="T50" fmla="*/ 60 w 64"/>
                <a:gd name="T51" fmla="*/ 8 h 20"/>
                <a:gd name="T52" fmla="*/ 57 w 64"/>
                <a:gd name="T53" fmla="*/ 5 h 20"/>
                <a:gd name="T54" fmla="*/ 53 w 64"/>
                <a:gd name="T55" fmla="*/ 3 h 20"/>
                <a:gd name="T56" fmla="*/ 48 w 64"/>
                <a:gd name="T57" fmla="*/ 1 h 2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4"/>
                <a:gd name="T88" fmla="*/ 0 h 20"/>
                <a:gd name="T89" fmla="*/ 64 w 64"/>
                <a:gd name="T90" fmla="*/ 20 h 2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4" h="20">
                  <a:moveTo>
                    <a:pt x="48" y="1"/>
                  </a:moveTo>
                  <a:lnTo>
                    <a:pt x="45" y="1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28" y="1"/>
                  </a:lnTo>
                  <a:lnTo>
                    <a:pt x="20" y="3"/>
                  </a:lnTo>
                  <a:lnTo>
                    <a:pt x="13" y="6"/>
                  </a:lnTo>
                  <a:lnTo>
                    <a:pt x="7" y="12"/>
                  </a:lnTo>
                  <a:lnTo>
                    <a:pt x="0" y="20"/>
                  </a:lnTo>
                  <a:lnTo>
                    <a:pt x="1" y="19"/>
                  </a:lnTo>
                  <a:lnTo>
                    <a:pt x="5" y="16"/>
                  </a:lnTo>
                  <a:lnTo>
                    <a:pt x="9" y="13"/>
                  </a:lnTo>
                  <a:lnTo>
                    <a:pt x="16" y="10"/>
                  </a:lnTo>
                  <a:lnTo>
                    <a:pt x="22" y="6"/>
                  </a:lnTo>
                  <a:lnTo>
                    <a:pt x="30" y="4"/>
                  </a:lnTo>
                  <a:lnTo>
                    <a:pt x="38" y="4"/>
                  </a:lnTo>
                  <a:lnTo>
                    <a:pt x="47" y="6"/>
                  </a:lnTo>
                  <a:lnTo>
                    <a:pt x="50" y="8"/>
                  </a:lnTo>
                  <a:lnTo>
                    <a:pt x="54" y="10"/>
                  </a:lnTo>
                  <a:lnTo>
                    <a:pt x="57" y="12"/>
                  </a:lnTo>
                  <a:lnTo>
                    <a:pt x="59" y="14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4" y="13"/>
                  </a:lnTo>
                  <a:lnTo>
                    <a:pt x="64" y="11"/>
                  </a:lnTo>
                  <a:lnTo>
                    <a:pt x="60" y="8"/>
                  </a:lnTo>
                  <a:lnTo>
                    <a:pt x="57" y="5"/>
                  </a:lnTo>
                  <a:lnTo>
                    <a:pt x="53" y="3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F5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2" name="Freeform 221">
              <a:extLst>
                <a:ext uri="{FF2B5EF4-FFF2-40B4-BE49-F238E27FC236}">
                  <a16:creationId xmlns:a16="http://schemas.microsoft.com/office/drawing/2014/main" id="{8896A1ED-C118-EC85-643B-025B957E0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9" y="1149"/>
              <a:ext cx="121" cy="194"/>
            </a:xfrm>
            <a:custGeom>
              <a:avLst/>
              <a:gdLst>
                <a:gd name="T0" fmla="*/ 95 w 121"/>
                <a:gd name="T1" fmla="*/ 42 h 194"/>
                <a:gd name="T2" fmla="*/ 88 w 121"/>
                <a:gd name="T3" fmla="*/ 33 h 194"/>
                <a:gd name="T4" fmla="*/ 79 w 121"/>
                <a:gd name="T5" fmla="*/ 24 h 194"/>
                <a:gd name="T6" fmla="*/ 69 w 121"/>
                <a:gd name="T7" fmla="*/ 18 h 194"/>
                <a:gd name="T8" fmla="*/ 57 w 121"/>
                <a:gd name="T9" fmla="*/ 12 h 194"/>
                <a:gd name="T10" fmla="*/ 45 w 121"/>
                <a:gd name="T11" fmla="*/ 9 h 194"/>
                <a:gd name="T12" fmla="*/ 32 w 121"/>
                <a:gd name="T13" fmla="*/ 5 h 194"/>
                <a:gd name="T14" fmla="*/ 17 w 121"/>
                <a:gd name="T15" fmla="*/ 3 h 194"/>
                <a:gd name="T16" fmla="*/ 2 w 121"/>
                <a:gd name="T17" fmla="*/ 2 h 194"/>
                <a:gd name="T18" fmla="*/ 0 w 121"/>
                <a:gd name="T19" fmla="*/ 2 h 194"/>
                <a:gd name="T20" fmla="*/ 0 w 121"/>
                <a:gd name="T21" fmla="*/ 2 h 194"/>
                <a:gd name="T22" fmla="*/ 0 w 121"/>
                <a:gd name="T23" fmla="*/ 2 h 194"/>
                <a:gd name="T24" fmla="*/ 0 w 121"/>
                <a:gd name="T25" fmla="*/ 1 h 194"/>
                <a:gd name="T26" fmla="*/ 0 w 121"/>
                <a:gd name="T27" fmla="*/ 0 h 194"/>
                <a:gd name="T28" fmla="*/ 0 w 121"/>
                <a:gd name="T29" fmla="*/ 0 h 194"/>
                <a:gd name="T30" fmla="*/ 0 w 121"/>
                <a:gd name="T31" fmla="*/ 0 h 194"/>
                <a:gd name="T32" fmla="*/ 2 w 121"/>
                <a:gd name="T33" fmla="*/ 0 h 194"/>
                <a:gd name="T34" fmla="*/ 17 w 121"/>
                <a:gd name="T35" fmla="*/ 1 h 194"/>
                <a:gd name="T36" fmla="*/ 32 w 121"/>
                <a:gd name="T37" fmla="*/ 2 h 194"/>
                <a:gd name="T38" fmla="*/ 46 w 121"/>
                <a:gd name="T39" fmla="*/ 5 h 194"/>
                <a:gd name="T40" fmla="*/ 59 w 121"/>
                <a:gd name="T41" fmla="*/ 10 h 194"/>
                <a:gd name="T42" fmla="*/ 70 w 121"/>
                <a:gd name="T43" fmla="*/ 15 h 194"/>
                <a:gd name="T44" fmla="*/ 80 w 121"/>
                <a:gd name="T45" fmla="*/ 22 h 194"/>
                <a:gd name="T46" fmla="*/ 90 w 121"/>
                <a:gd name="T47" fmla="*/ 31 h 194"/>
                <a:gd name="T48" fmla="*/ 98 w 121"/>
                <a:gd name="T49" fmla="*/ 40 h 194"/>
                <a:gd name="T50" fmla="*/ 109 w 121"/>
                <a:gd name="T51" fmla="*/ 60 h 194"/>
                <a:gd name="T52" fmla="*/ 117 w 121"/>
                <a:gd name="T53" fmla="*/ 81 h 194"/>
                <a:gd name="T54" fmla="*/ 120 w 121"/>
                <a:gd name="T55" fmla="*/ 105 h 194"/>
                <a:gd name="T56" fmla="*/ 121 w 121"/>
                <a:gd name="T57" fmla="*/ 127 h 194"/>
                <a:gd name="T58" fmla="*/ 120 w 121"/>
                <a:gd name="T59" fmla="*/ 148 h 194"/>
                <a:gd name="T60" fmla="*/ 118 w 121"/>
                <a:gd name="T61" fmla="*/ 167 h 194"/>
                <a:gd name="T62" fmla="*/ 114 w 121"/>
                <a:gd name="T63" fmla="*/ 183 h 194"/>
                <a:gd name="T64" fmla="*/ 112 w 121"/>
                <a:gd name="T65" fmla="*/ 194 h 194"/>
                <a:gd name="T66" fmla="*/ 111 w 121"/>
                <a:gd name="T67" fmla="*/ 194 h 194"/>
                <a:gd name="T68" fmla="*/ 111 w 121"/>
                <a:gd name="T69" fmla="*/ 194 h 194"/>
                <a:gd name="T70" fmla="*/ 110 w 121"/>
                <a:gd name="T71" fmla="*/ 194 h 194"/>
                <a:gd name="T72" fmla="*/ 109 w 121"/>
                <a:gd name="T73" fmla="*/ 194 h 194"/>
                <a:gd name="T74" fmla="*/ 111 w 121"/>
                <a:gd name="T75" fmla="*/ 184 h 194"/>
                <a:gd name="T76" fmla="*/ 114 w 121"/>
                <a:gd name="T77" fmla="*/ 168 h 194"/>
                <a:gd name="T78" fmla="*/ 117 w 121"/>
                <a:gd name="T79" fmla="*/ 149 h 194"/>
                <a:gd name="T80" fmla="*/ 118 w 121"/>
                <a:gd name="T81" fmla="*/ 128 h 194"/>
                <a:gd name="T82" fmla="*/ 118 w 121"/>
                <a:gd name="T83" fmla="*/ 106 h 194"/>
                <a:gd name="T84" fmla="*/ 114 w 121"/>
                <a:gd name="T85" fmla="*/ 83 h 194"/>
                <a:gd name="T86" fmla="*/ 107 w 121"/>
                <a:gd name="T87" fmla="*/ 62 h 194"/>
                <a:gd name="T88" fmla="*/ 95 w 121"/>
                <a:gd name="T89" fmla="*/ 42 h 19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1"/>
                <a:gd name="T136" fmla="*/ 0 h 194"/>
                <a:gd name="T137" fmla="*/ 121 w 121"/>
                <a:gd name="T138" fmla="*/ 194 h 19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1" h="194">
                  <a:moveTo>
                    <a:pt x="95" y="42"/>
                  </a:moveTo>
                  <a:lnTo>
                    <a:pt x="88" y="33"/>
                  </a:lnTo>
                  <a:lnTo>
                    <a:pt x="79" y="24"/>
                  </a:lnTo>
                  <a:lnTo>
                    <a:pt x="69" y="18"/>
                  </a:lnTo>
                  <a:lnTo>
                    <a:pt x="57" y="12"/>
                  </a:lnTo>
                  <a:lnTo>
                    <a:pt x="45" y="9"/>
                  </a:lnTo>
                  <a:lnTo>
                    <a:pt x="32" y="5"/>
                  </a:lnTo>
                  <a:lnTo>
                    <a:pt x="17" y="3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17" y="1"/>
                  </a:lnTo>
                  <a:lnTo>
                    <a:pt x="32" y="2"/>
                  </a:lnTo>
                  <a:lnTo>
                    <a:pt x="46" y="5"/>
                  </a:lnTo>
                  <a:lnTo>
                    <a:pt x="59" y="10"/>
                  </a:lnTo>
                  <a:lnTo>
                    <a:pt x="70" y="15"/>
                  </a:lnTo>
                  <a:lnTo>
                    <a:pt x="80" y="22"/>
                  </a:lnTo>
                  <a:lnTo>
                    <a:pt x="90" y="31"/>
                  </a:lnTo>
                  <a:lnTo>
                    <a:pt x="98" y="40"/>
                  </a:lnTo>
                  <a:lnTo>
                    <a:pt x="109" y="60"/>
                  </a:lnTo>
                  <a:lnTo>
                    <a:pt x="117" y="81"/>
                  </a:lnTo>
                  <a:lnTo>
                    <a:pt x="120" y="105"/>
                  </a:lnTo>
                  <a:lnTo>
                    <a:pt x="121" y="127"/>
                  </a:lnTo>
                  <a:lnTo>
                    <a:pt x="120" y="148"/>
                  </a:lnTo>
                  <a:lnTo>
                    <a:pt x="118" y="167"/>
                  </a:lnTo>
                  <a:lnTo>
                    <a:pt x="114" y="183"/>
                  </a:lnTo>
                  <a:lnTo>
                    <a:pt x="112" y="194"/>
                  </a:lnTo>
                  <a:lnTo>
                    <a:pt x="111" y="194"/>
                  </a:lnTo>
                  <a:lnTo>
                    <a:pt x="110" y="194"/>
                  </a:lnTo>
                  <a:lnTo>
                    <a:pt x="109" y="194"/>
                  </a:lnTo>
                  <a:lnTo>
                    <a:pt x="111" y="184"/>
                  </a:lnTo>
                  <a:lnTo>
                    <a:pt x="114" y="168"/>
                  </a:lnTo>
                  <a:lnTo>
                    <a:pt x="117" y="149"/>
                  </a:lnTo>
                  <a:lnTo>
                    <a:pt x="118" y="128"/>
                  </a:lnTo>
                  <a:lnTo>
                    <a:pt x="118" y="106"/>
                  </a:lnTo>
                  <a:lnTo>
                    <a:pt x="114" y="83"/>
                  </a:lnTo>
                  <a:lnTo>
                    <a:pt x="107" y="62"/>
                  </a:lnTo>
                  <a:lnTo>
                    <a:pt x="95" y="42"/>
                  </a:lnTo>
                  <a:close/>
                </a:path>
              </a:pathLst>
            </a:custGeom>
            <a:solidFill>
              <a:srgbClr val="7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3" name="Freeform 222">
              <a:extLst>
                <a:ext uri="{FF2B5EF4-FFF2-40B4-BE49-F238E27FC236}">
                  <a16:creationId xmlns:a16="http://schemas.microsoft.com/office/drawing/2014/main" id="{EDC91BF8-1D2A-0CBC-4C40-F58EDF7B2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" y="1137"/>
              <a:ext cx="152" cy="204"/>
            </a:xfrm>
            <a:custGeom>
              <a:avLst/>
              <a:gdLst>
                <a:gd name="T0" fmla="*/ 121 w 152"/>
                <a:gd name="T1" fmla="*/ 38 h 204"/>
                <a:gd name="T2" fmla="*/ 111 w 152"/>
                <a:gd name="T3" fmla="*/ 28 h 204"/>
                <a:gd name="T4" fmla="*/ 100 w 152"/>
                <a:gd name="T5" fmla="*/ 19 h 204"/>
                <a:gd name="T6" fmla="*/ 86 w 152"/>
                <a:gd name="T7" fmla="*/ 13 h 204"/>
                <a:gd name="T8" fmla="*/ 73 w 152"/>
                <a:gd name="T9" fmla="*/ 8 h 204"/>
                <a:gd name="T10" fmla="*/ 57 w 152"/>
                <a:gd name="T11" fmla="*/ 5 h 204"/>
                <a:gd name="T12" fmla="*/ 40 w 152"/>
                <a:gd name="T13" fmla="*/ 3 h 204"/>
                <a:gd name="T14" fmla="*/ 22 w 152"/>
                <a:gd name="T15" fmla="*/ 3 h 204"/>
                <a:gd name="T16" fmla="*/ 3 w 152"/>
                <a:gd name="T17" fmla="*/ 5 h 204"/>
                <a:gd name="T18" fmla="*/ 1 w 152"/>
                <a:gd name="T19" fmla="*/ 5 h 204"/>
                <a:gd name="T20" fmla="*/ 1 w 152"/>
                <a:gd name="T21" fmla="*/ 5 h 204"/>
                <a:gd name="T22" fmla="*/ 0 w 152"/>
                <a:gd name="T23" fmla="*/ 5 h 204"/>
                <a:gd name="T24" fmla="*/ 0 w 152"/>
                <a:gd name="T25" fmla="*/ 4 h 204"/>
                <a:gd name="T26" fmla="*/ 0 w 152"/>
                <a:gd name="T27" fmla="*/ 3 h 204"/>
                <a:gd name="T28" fmla="*/ 1 w 152"/>
                <a:gd name="T29" fmla="*/ 3 h 204"/>
                <a:gd name="T30" fmla="*/ 1 w 152"/>
                <a:gd name="T31" fmla="*/ 3 h 204"/>
                <a:gd name="T32" fmla="*/ 1 w 152"/>
                <a:gd name="T33" fmla="*/ 3 h 204"/>
                <a:gd name="T34" fmla="*/ 22 w 152"/>
                <a:gd name="T35" fmla="*/ 0 h 204"/>
                <a:gd name="T36" fmla="*/ 40 w 152"/>
                <a:gd name="T37" fmla="*/ 0 h 204"/>
                <a:gd name="T38" fmla="*/ 57 w 152"/>
                <a:gd name="T39" fmla="*/ 3 h 204"/>
                <a:gd name="T40" fmla="*/ 74 w 152"/>
                <a:gd name="T41" fmla="*/ 6 h 204"/>
                <a:gd name="T42" fmla="*/ 88 w 152"/>
                <a:gd name="T43" fmla="*/ 11 h 204"/>
                <a:gd name="T44" fmla="*/ 101 w 152"/>
                <a:gd name="T45" fmla="*/ 17 h 204"/>
                <a:gd name="T46" fmla="*/ 113 w 152"/>
                <a:gd name="T47" fmla="*/ 26 h 204"/>
                <a:gd name="T48" fmla="*/ 123 w 152"/>
                <a:gd name="T49" fmla="*/ 36 h 204"/>
                <a:gd name="T50" fmla="*/ 136 w 152"/>
                <a:gd name="T51" fmla="*/ 57 h 204"/>
                <a:gd name="T52" fmla="*/ 145 w 152"/>
                <a:gd name="T53" fmla="*/ 81 h 204"/>
                <a:gd name="T54" fmla="*/ 151 w 152"/>
                <a:gd name="T55" fmla="*/ 107 h 204"/>
                <a:gd name="T56" fmla="*/ 152 w 152"/>
                <a:gd name="T57" fmla="*/ 131 h 204"/>
                <a:gd name="T58" fmla="*/ 151 w 152"/>
                <a:gd name="T59" fmla="*/ 155 h 204"/>
                <a:gd name="T60" fmla="*/ 149 w 152"/>
                <a:gd name="T61" fmla="*/ 176 h 204"/>
                <a:gd name="T62" fmla="*/ 147 w 152"/>
                <a:gd name="T63" fmla="*/ 192 h 204"/>
                <a:gd name="T64" fmla="*/ 144 w 152"/>
                <a:gd name="T65" fmla="*/ 204 h 204"/>
                <a:gd name="T66" fmla="*/ 143 w 152"/>
                <a:gd name="T67" fmla="*/ 204 h 204"/>
                <a:gd name="T68" fmla="*/ 143 w 152"/>
                <a:gd name="T69" fmla="*/ 204 h 204"/>
                <a:gd name="T70" fmla="*/ 142 w 152"/>
                <a:gd name="T71" fmla="*/ 204 h 204"/>
                <a:gd name="T72" fmla="*/ 141 w 152"/>
                <a:gd name="T73" fmla="*/ 204 h 204"/>
                <a:gd name="T74" fmla="*/ 143 w 152"/>
                <a:gd name="T75" fmla="*/ 194 h 204"/>
                <a:gd name="T76" fmla="*/ 147 w 152"/>
                <a:gd name="T77" fmla="*/ 178 h 204"/>
                <a:gd name="T78" fmla="*/ 149 w 152"/>
                <a:gd name="T79" fmla="*/ 157 h 204"/>
                <a:gd name="T80" fmla="*/ 150 w 152"/>
                <a:gd name="T81" fmla="*/ 133 h 204"/>
                <a:gd name="T82" fmla="*/ 148 w 152"/>
                <a:gd name="T83" fmla="*/ 109 h 204"/>
                <a:gd name="T84" fmla="*/ 143 w 152"/>
                <a:gd name="T85" fmla="*/ 83 h 204"/>
                <a:gd name="T86" fmla="*/ 134 w 152"/>
                <a:gd name="T87" fmla="*/ 60 h 204"/>
                <a:gd name="T88" fmla="*/ 121 w 152"/>
                <a:gd name="T89" fmla="*/ 38 h 20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2"/>
                <a:gd name="T136" fmla="*/ 0 h 204"/>
                <a:gd name="T137" fmla="*/ 152 w 152"/>
                <a:gd name="T138" fmla="*/ 204 h 20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2" h="204">
                  <a:moveTo>
                    <a:pt x="121" y="38"/>
                  </a:moveTo>
                  <a:lnTo>
                    <a:pt x="111" y="28"/>
                  </a:lnTo>
                  <a:lnTo>
                    <a:pt x="100" y="19"/>
                  </a:lnTo>
                  <a:lnTo>
                    <a:pt x="86" y="13"/>
                  </a:lnTo>
                  <a:lnTo>
                    <a:pt x="73" y="8"/>
                  </a:lnTo>
                  <a:lnTo>
                    <a:pt x="57" y="5"/>
                  </a:lnTo>
                  <a:lnTo>
                    <a:pt x="40" y="3"/>
                  </a:lnTo>
                  <a:lnTo>
                    <a:pt x="22" y="3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22" y="0"/>
                  </a:lnTo>
                  <a:lnTo>
                    <a:pt x="40" y="0"/>
                  </a:lnTo>
                  <a:lnTo>
                    <a:pt x="57" y="3"/>
                  </a:lnTo>
                  <a:lnTo>
                    <a:pt x="74" y="6"/>
                  </a:lnTo>
                  <a:lnTo>
                    <a:pt x="88" y="11"/>
                  </a:lnTo>
                  <a:lnTo>
                    <a:pt x="101" y="17"/>
                  </a:lnTo>
                  <a:lnTo>
                    <a:pt x="113" y="26"/>
                  </a:lnTo>
                  <a:lnTo>
                    <a:pt x="123" y="36"/>
                  </a:lnTo>
                  <a:lnTo>
                    <a:pt x="136" y="57"/>
                  </a:lnTo>
                  <a:lnTo>
                    <a:pt x="145" y="81"/>
                  </a:lnTo>
                  <a:lnTo>
                    <a:pt x="151" y="107"/>
                  </a:lnTo>
                  <a:lnTo>
                    <a:pt x="152" y="131"/>
                  </a:lnTo>
                  <a:lnTo>
                    <a:pt x="151" y="155"/>
                  </a:lnTo>
                  <a:lnTo>
                    <a:pt x="149" y="176"/>
                  </a:lnTo>
                  <a:lnTo>
                    <a:pt x="147" y="192"/>
                  </a:lnTo>
                  <a:lnTo>
                    <a:pt x="144" y="204"/>
                  </a:lnTo>
                  <a:lnTo>
                    <a:pt x="143" y="204"/>
                  </a:lnTo>
                  <a:lnTo>
                    <a:pt x="142" y="204"/>
                  </a:lnTo>
                  <a:lnTo>
                    <a:pt x="141" y="204"/>
                  </a:lnTo>
                  <a:lnTo>
                    <a:pt x="143" y="194"/>
                  </a:lnTo>
                  <a:lnTo>
                    <a:pt x="147" y="178"/>
                  </a:lnTo>
                  <a:lnTo>
                    <a:pt x="149" y="157"/>
                  </a:lnTo>
                  <a:lnTo>
                    <a:pt x="150" y="133"/>
                  </a:lnTo>
                  <a:lnTo>
                    <a:pt x="148" y="109"/>
                  </a:lnTo>
                  <a:lnTo>
                    <a:pt x="143" y="83"/>
                  </a:lnTo>
                  <a:lnTo>
                    <a:pt x="134" y="60"/>
                  </a:lnTo>
                  <a:lnTo>
                    <a:pt x="121" y="38"/>
                  </a:lnTo>
                  <a:close/>
                </a:path>
              </a:pathLst>
            </a:custGeom>
            <a:solidFill>
              <a:srgbClr val="7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4" name="Freeform 223">
              <a:extLst>
                <a:ext uri="{FF2B5EF4-FFF2-40B4-BE49-F238E27FC236}">
                  <a16:creationId xmlns:a16="http://schemas.microsoft.com/office/drawing/2014/main" id="{40B32F69-EED2-DCA0-020F-2B66E40E1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" y="1133"/>
              <a:ext cx="169" cy="203"/>
            </a:xfrm>
            <a:custGeom>
              <a:avLst/>
              <a:gdLst>
                <a:gd name="T0" fmla="*/ 121 w 169"/>
                <a:gd name="T1" fmla="*/ 35 h 203"/>
                <a:gd name="T2" fmla="*/ 109 w 169"/>
                <a:gd name="T3" fmla="*/ 26 h 203"/>
                <a:gd name="T4" fmla="*/ 97 w 169"/>
                <a:gd name="T5" fmla="*/ 18 h 203"/>
                <a:gd name="T6" fmla="*/ 84 w 169"/>
                <a:gd name="T7" fmla="*/ 11 h 203"/>
                <a:gd name="T8" fmla="*/ 70 w 169"/>
                <a:gd name="T9" fmla="*/ 7 h 203"/>
                <a:gd name="T10" fmla="*/ 55 w 169"/>
                <a:gd name="T11" fmla="*/ 4 h 203"/>
                <a:gd name="T12" fmla="*/ 38 w 169"/>
                <a:gd name="T13" fmla="*/ 3 h 203"/>
                <a:gd name="T14" fmla="*/ 20 w 169"/>
                <a:gd name="T15" fmla="*/ 3 h 203"/>
                <a:gd name="T16" fmla="*/ 2 w 169"/>
                <a:gd name="T17" fmla="*/ 6 h 203"/>
                <a:gd name="T18" fmla="*/ 1 w 169"/>
                <a:gd name="T19" fmla="*/ 6 h 203"/>
                <a:gd name="T20" fmla="*/ 1 w 169"/>
                <a:gd name="T21" fmla="*/ 6 h 203"/>
                <a:gd name="T22" fmla="*/ 0 w 169"/>
                <a:gd name="T23" fmla="*/ 6 h 203"/>
                <a:gd name="T24" fmla="*/ 0 w 169"/>
                <a:gd name="T25" fmla="*/ 4 h 203"/>
                <a:gd name="T26" fmla="*/ 0 w 169"/>
                <a:gd name="T27" fmla="*/ 4 h 203"/>
                <a:gd name="T28" fmla="*/ 0 w 169"/>
                <a:gd name="T29" fmla="*/ 3 h 203"/>
                <a:gd name="T30" fmla="*/ 0 w 169"/>
                <a:gd name="T31" fmla="*/ 3 h 203"/>
                <a:gd name="T32" fmla="*/ 1 w 169"/>
                <a:gd name="T33" fmla="*/ 3 h 203"/>
                <a:gd name="T34" fmla="*/ 20 w 169"/>
                <a:gd name="T35" fmla="*/ 1 h 203"/>
                <a:gd name="T36" fmla="*/ 38 w 169"/>
                <a:gd name="T37" fmla="*/ 0 h 203"/>
                <a:gd name="T38" fmla="*/ 55 w 169"/>
                <a:gd name="T39" fmla="*/ 1 h 203"/>
                <a:gd name="T40" fmla="*/ 70 w 169"/>
                <a:gd name="T41" fmla="*/ 4 h 203"/>
                <a:gd name="T42" fmla="*/ 85 w 169"/>
                <a:gd name="T43" fmla="*/ 9 h 203"/>
                <a:gd name="T44" fmla="*/ 99 w 169"/>
                <a:gd name="T45" fmla="*/ 15 h 203"/>
                <a:gd name="T46" fmla="*/ 112 w 169"/>
                <a:gd name="T47" fmla="*/ 22 h 203"/>
                <a:gd name="T48" fmla="*/ 123 w 169"/>
                <a:gd name="T49" fmla="*/ 32 h 203"/>
                <a:gd name="T50" fmla="*/ 141 w 169"/>
                <a:gd name="T51" fmla="*/ 55 h 203"/>
                <a:gd name="T52" fmla="*/ 153 w 169"/>
                <a:gd name="T53" fmla="*/ 79 h 203"/>
                <a:gd name="T54" fmla="*/ 161 w 169"/>
                <a:gd name="T55" fmla="*/ 106 h 203"/>
                <a:gd name="T56" fmla="*/ 166 w 169"/>
                <a:gd name="T57" fmla="*/ 132 h 203"/>
                <a:gd name="T58" fmla="*/ 169 w 169"/>
                <a:gd name="T59" fmla="*/ 156 h 203"/>
                <a:gd name="T60" fmla="*/ 169 w 169"/>
                <a:gd name="T61" fmla="*/ 178 h 203"/>
                <a:gd name="T62" fmla="*/ 169 w 169"/>
                <a:gd name="T63" fmla="*/ 193 h 203"/>
                <a:gd name="T64" fmla="*/ 168 w 169"/>
                <a:gd name="T65" fmla="*/ 203 h 203"/>
                <a:gd name="T66" fmla="*/ 166 w 169"/>
                <a:gd name="T67" fmla="*/ 203 h 203"/>
                <a:gd name="T68" fmla="*/ 166 w 169"/>
                <a:gd name="T69" fmla="*/ 203 h 203"/>
                <a:gd name="T70" fmla="*/ 165 w 169"/>
                <a:gd name="T71" fmla="*/ 203 h 203"/>
                <a:gd name="T72" fmla="*/ 164 w 169"/>
                <a:gd name="T73" fmla="*/ 203 h 203"/>
                <a:gd name="T74" fmla="*/ 165 w 169"/>
                <a:gd name="T75" fmla="*/ 195 h 203"/>
                <a:gd name="T76" fmla="*/ 165 w 169"/>
                <a:gd name="T77" fmla="*/ 180 h 203"/>
                <a:gd name="T78" fmla="*/ 165 w 169"/>
                <a:gd name="T79" fmla="*/ 160 h 203"/>
                <a:gd name="T80" fmla="*/ 163 w 169"/>
                <a:gd name="T81" fmla="*/ 135 h 203"/>
                <a:gd name="T82" fmla="*/ 159 w 169"/>
                <a:gd name="T83" fmla="*/ 108 h 203"/>
                <a:gd name="T84" fmla="*/ 151 w 169"/>
                <a:gd name="T85" fmla="*/ 83 h 203"/>
                <a:gd name="T86" fmla="*/ 138 w 169"/>
                <a:gd name="T87" fmla="*/ 57 h 203"/>
                <a:gd name="T88" fmla="*/ 121 w 169"/>
                <a:gd name="T89" fmla="*/ 35 h 20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9"/>
                <a:gd name="T136" fmla="*/ 0 h 203"/>
                <a:gd name="T137" fmla="*/ 169 w 169"/>
                <a:gd name="T138" fmla="*/ 203 h 20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9" h="203">
                  <a:moveTo>
                    <a:pt x="121" y="35"/>
                  </a:moveTo>
                  <a:lnTo>
                    <a:pt x="109" y="26"/>
                  </a:lnTo>
                  <a:lnTo>
                    <a:pt x="97" y="18"/>
                  </a:lnTo>
                  <a:lnTo>
                    <a:pt x="84" y="11"/>
                  </a:lnTo>
                  <a:lnTo>
                    <a:pt x="70" y="7"/>
                  </a:lnTo>
                  <a:lnTo>
                    <a:pt x="55" y="4"/>
                  </a:lnTo>
                  <a:lnTo>
                    <a:pt x="38" y="3"/>
                  </a:lnTo>
                  <a:lnTo>
                    <a:pt x="20" y="3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20" y="1"/>
                  </a:lnTo>
                  <a:lnTo>
                    <a:pt x="38" y="0"/>
                  </a:lnTo>
                  <a:lnTo>
                    <a:pt x="55" y="1"/>
                  </a:lnTo>
                  <a:lnTo>
                    <a:pt x="70" y="4"/>
                  </a:lnTo>
                  <a:lnTo>
                    <a:pt x="85" y="9"/>
                  </a:lnTo>
                  <a:lnTo>
                    <a:pt x="99" y="15"/>
                  </a:lnTo>
                  <a:lnTo>
                    <a:pt x="112" y="22"/>
                  </a:lnTo>
                  <a:lnTo>
                    <a:pt x="123" y="32"/>
                  </a:lnTo>
                  <a:lnTo>
                    <a:pt x="141" y="55"/>
                  </a:lnTo>
                  <a:lnTo>
                    <a:pt x="153" y="79"/>
                  </a:lnTo>
                  <a:lnTo>
                    <a:pt x="161" y="106"/>
                  </a:lnTo>
                  <a:lnTo>
                    <a:pt x="166" y="132"/>
                  </a:lnTo>
                  <a:lnTo>
                    <a:pt x="169" y="156"/>
                  </a:lnTo>
                  <a:lnTo>
                    <a:pt x="169" y="178"/>
                  </a:lnTo>
                  <a:lnTo>
                    <a:pt x="169" y="193"/>
                  </a:lnTo>
                  <a:lnTo>
                    <a:pt x="168" y="203"/>
                  </a:lnTo>
                  <a:lnTo>
                    <a:pt x="166" y="203"/>
                  </a:lnTo>
                  <a:lnTo>
                    <a:pt x="165" y="203"/>
                  </a:lnTo>
                  <a:lnTo>
                    <a:pt x="164" y="203"/>
                  </a:lnTo>
                  <a:lnTo>
                    <a:pt x="165" y="195"/>
                  </a:lnTo>
                  <a:lnTo>
                    <a:pt x="165" y="180"/>
                  </a:lnTo>
                  <a:lnTo>
                    <a:pt x="165" y="160"/>
                  </a:lnTo>
                  <a:lnTo>
                    <a:pt x="163" y="135"/>
                  </a:lnTo>
                  <a:lnTo>
                    <a:pt x="159" y="108"/>
                  </a:lnTo>
                  <a:lnTo>
                    <a:pt x="151" y="83"/>
                  </a:lnTo>
                  <a:lnTo>
                    <a:pt x="138" y="57"/>
                  </a:lnTo>
                  <a:lnTo>
                    <a:pt x="121" y="35"/>
                  </a:lnTo>
                  <a:close/>
                </a:path>
              </a:pathLst>
            </a:custGeom>
            <a:solidFill>
              <a:srgbClr val="7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5" name="Freeform 224">
              <a:extLst>
                <a:ext uri="{FF2B5EF4-FFF2-40B4-BE49-F238E27FC236}">
                  <a16:creationId xmlns:a16="http://schemas.microsoft.com/office/drawing/2014/main" id="{7B4D61C2-2AB2-953A-D4CA-EA5066E24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3" y="1124"/>
              <a:ext cx="208" cy="200"/>
            </a:xfrm>
            <a:custGeom>
              <a:avLst/>
              <a:gdLst>
                <a:gd name="T0" fmla="*/ 175 w 208"/>
                <a:gd name="T1" fmla="*/ 117 h 200"/>
                <a:gd name="T2" fmla="*/ 169 w 208"/>
                <a:gd name="T3" fmla="*/ 92 h 200"/>
                <a:gd name="T4" fmla="*/ 165 w 208"/>
                <a:gd name="T5" fmla="*/ 78 h 200"/>
                <a:gd name="T6" fmla="*/ 160 w 208"/>
                <a:gd name="T7" fmla="*/ 66 h 200"/>
                <a:gd name="T8" fmla="*/ 155 w 208"/>
                <a:gd name="T9" fmla="*/ 55 h 200"/>
                <a:gd name="T10" fmla="*/ 148 w 208"/>
                <a:gd name="T11" fmla="*/ 45 h 200"/>
                <a:gd name="T12" fmla="*/ 141 w 208"/>
                <a:gd name="T13" fmla="*/ 35 h 200"/>
                <a:gd name="T14" fmla="*/ 134 w 208"/>
                <a:gd name="T15" fmla="*/ 27 h 200"/>
                <a:gd name="T16" fmla="*/ 125 w 208"/>
                <a:gd name="T17" fmla="*/ 20 h 200"/>
                <a:gd name="T18" fmla="*/ 115 w 208"/>
                <a:gd name="T19" fmla="*/ 15 h 200"/>
                <a:gd name="T20" fmla="*/ 96 w 208"/>
                <a:gd name="T21" fmla="*/ 7 h 200"/>
                <a:gd name="T22" fmla="*/ 76 w 208"/>
                <a:gd name="T23" fmla="*/ 3 h 200"/>
                <a:gd name="T24" fmla="*/ 57 w 208"/>
                <a:gd name="T25" fmla="*/ 2 h 200"/>
                <a:gd name="T26" fmla="*/ 40 w 208"/>
                <a:gd name="T27" fmla="*/ 3 h 200"/>
                <a:gd name="T28" fmla="*/ 24 w 208"/>
                <a:gd name="T29" fmla="*/ 7 h 200"/>
                <a:gd name="T30" fmla="*/ 12 w 208"/>
                <a:gd name="T31" fmla="*/ 9 h 200"/>
                <a:gd name="T32" fmla="*/ 4 w 208"/>
                <a:gd name="T33" fmla="*/ 11 h 200"/>
                <a:gd name="T34" fmla="*/ 2 w 208"/>
                <a:gd name="T35" fmla="*/ 12 h 200"/>
                <a:gd name="T36" fmla="*/ 1 w 208"/>
                <a:gd name="T37" fmla="*/ 12 h 200"/>
                <a:gd name="T38" fmla="*/ 1 w 208"/>
                <a:gd name="T39" fmla="*/ 12 h 200"/>
                <a:gd name="T40" fmla="*/ 0 w 208"/>
                <a:gd name="T41" fmla="*/ 12 h 200"/>
                <a:gd name="T42" fmla="*/ 0 w 208"/>
                <a:gd name="T43" fmla="*/ 11 h 200"/>
                <a:gd name="T44" fmla="*/ 0 w 208"/>
                <a:gd name="T45" fmla="*/ 11 h 200"/>
                <a:gd name="T46" fmla="*/ 0 w 208"/>
                <a:gd name="T47" fmla="*/ 10 h 200"/>
                <a:gd name="T48" fmla="*/ 0 w 208"/>
                <a:gd name="T49" fmla="*/ 10 h 200"/>
                <a:gd name="T50" fmla="*/ 1 w 208"/>
                <a:gd name="T51" fmla="*/ 10 h 200"/>
                <a:gd name="T52" fmla="*/ 4 w 208"/>
                <a:gd name="T53" fmla="*/ 9 h 200"/>
                <a:gd name="T54" fmla="*/ 12 w 208"/>
                <a:gd name="T55" fmla="*/ 7 h 200"/>
                <a:gd name="T56" fmla="*/ 24 w 208"/>
                <a:gd name="T57" fmla="*/ 3 h 200"/>
                <a:gd name="T58" fmla="*/ 40 w 208"/>
                <a:gd name="T59" fmla="*/ 1 h 200"/>
                <a:gd name="T60" fmla="*/ 58 w 208"/>
                <a:gd name="T61" fmla="*/ 0 h 200"/>
                <a:gd name="T62" fmla="*/ 77 w 208"/>
                <a:gd name="T63" fmla="*/ 0 h 200"/>
                <a:gd name="T64" fmla="*/ 97 w 208"/>
                <a:gd name="T65" fmla="*/ 3 h 200"/>
                <a:gd name="T66" fmla="*/ 116 w 208"/>
                <a:gd name="T67" fmla="*/ 11 h 200"/>
                <a:gd name="T68" fmla="*/ 126 w 208"/>
                <a:gd name="T69" fmla="*/ 17 h 200"/>
                <a:gd name="T70" fmla="*/ 135 w 208"/>
                <a:gd name="T71" fmla="*/ 25 h 200"/>
                <a:gd name="T72" fmla="*/ 144 w 208"/>
                <a:gd name="T73" fmla="*/ 32 h 200"/>
                <a:gd name="T74" fmla="*/ 150 w 208"/>
                <a:gd name="T75" fmla="*/ 43 h 200"/>
                <a:gd name="T76" fmla="*/ 157 w 208"/>
                <a:gd name="T77" fmla="*/ 53 h 200"/>
                <a:gd name="T78" fmla="*/ 163 w 208"/>
                <a:gd name="T79" fmla="*/ 64 h 200"/>
                <a:gd name="T80" fmla="*/ 168 w 208"/>
                <a:gd name="T81" fmla="*/ 77 h 200"/>
                <a:gd name="T82" fmla="*/ 172 w 208"/>
                <a:gd name="T83" fmla="*/ 91 h 200"/>
                <a:gd name="T84" fmla="*/ 177 w 208"/>
                <a:gd name="T85" fmla="*/ 117 h 200"/>
                <a:gd name="T86" fmla="*/ 183 w 208"/>
                <a:gd name="T87" fmla="*/ 141 h 200"/>
                <a:gd name="T88" fmla="*/ 188 w 208"/>
                <a:gd name="T89" fmla="*/ 162 h 200"/>
                <a:gd name="T90" fmla="*/ 197 w 208"/>
                <a:gd name="T91" fmla="*/ 182 h 200"/>
                <a:gd name="T92" fmla="*/ 208 w 208"/>
                <a:gd name="T93" fmla="*/ 199 h 200"/>
                <a:gd name="T94" fmla="*/ 207 w 208"/>
                <a:gd name="T95" fmla="*/ 200 h 200"/>
                <a:gd name="T96" fmla="*/ 207 w 208"/>
                <a:gd name="T97" fmla="*/ 200 h 200"/>
                <a:gd name="T98" fmla="*/ 206 w 208"/>
                <a:gd name="T99" fmla="*/ 200 h 200"/>
                <a:gd name="T100" fmla="*/ 205 w 208"/>
                <a:gd name="T101" fmla="*/ 200 h 200"/>
                <a:gd name="T102" fmla="*/ 194 w 208"/>
                <a:gd name="T103" fmla="*/ 182 h 200"/>
                <a:gd name="T104" fmla="*/ 186 w 208"/>
                <a:gd name="T105" fmla="*/ 162 h 200"/>
                <a:gd name="T106" fmla="*/ 181 w 208"/>
                <a:gd name="T107" fmla="*/ 141 h 200"/>
                <a:gd name="T108" fmla="*/ 175 w 208"/>
                <a:gd name="T109" fmla="*/ 117 h 2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8"/>
                <a:gd name="T166" fmla="*/ 0 h 200"/>
                <a:gd name="T167" fmla="*/ 208 w 208"/>
                <a:gd name="T168" fmla="*/ 200 h 2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8" h="200">
                  <a:moveTo>
                    <a:pt x="175" y="117"/>
                  </a:moveTo>
                  <a:lnTo>
                    <a:pt x="169" y="92"/>
                  </a:lnTo>
                  <a:lnTo>
                    <a:pt x="165" y="78"/>
                  </a:lnTo>
                  <a:lnTo>
                    <a:pt x="160" y="66"/>
                  </a:lnTo>
                  <a:lnTo>
                    <a:pt x="155" y="55"/>
                  </a:lnTo>
                  <a:lnTo>
                    <a:pt x="148" y="45"/>
                  </a:lnTo>
                  <a:lnTo>
                    <a:pt x="141" y="35"/>
                  </a:lnTo>
                  <a:lnTo>
                    <a:pt x="134" y="27"/>
                  </a:lnTo>
                  <a:lnTo>
                    <a:pt x="125" y="20"/>
                  </a:lnTo>
                  <a:lnTo>
                    <a:pt x="115" y="15"/>
                  </a:lnTo>
                  <a:lnTo>
                    <a:pt x="96" y="7"/>
                  </a:lnTo>
                  <a:lnTo>
                    <a:pt x="76" y="3"/>
                  </a:lnTo>
                  <a:lnTo>
                    <a:pt x="57" y="2"/>
                  </a:lnTo>
                  <a:lnTo>
                    <a:pt x="40" y="3"/>
                  </a:lnTo>
                  <a:lnTo>
                    <a:pt x="24" y="7"/>
                  </a:lnTo>
                  <a:lnTo>
                    <a:pt x="12" y="9"/>
                  </a:lnTo>
                  <a:lnTo>
                    <a:pt x="4" y="11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4" y="9"/>
                  </a:lnTo>
                  <a:lnTo>
                    <a:pt x="12" y="7"/>
                  </a:lnTo>
                  <a:lnTo>
                    <a:pt x="24" y="3"/>
                  </a:lnTo>
                  <a:lnTo>
                    <a:pt x="40" y="1"/>
                  </a:lnTo>
                  <a:lnTo>
                    <a:pt x="58" y="0"/>
                  </a:lnTo>
                  <a:lnTo>
                    <a:pt x="77" y="0"/>
                  </a:lnTo>
                  <a:lnTo>
                    <a:pt x="97" y="3"/>
                  </a:lnTo>
                  <a:lnTo>
                    <a:pt x="116" y="11"/>
                  </a:lnTo>
                  <a:lnTo>
                    <a:pt x="126" y="17"/>
                  </a:lnTo>
                  <a:lnTo>
                    <a:pt x="135" y="25"/>
                  </a:lnTo>
                  <a:lnTo>
                    <a:pt x="144" y="32"/>
                  </a:lnTo>
                  <a:lnTo>
                    <a:pt x="150" y="43"/>
                  </a:lnTo>
                  <a:lnTo>
                    <a:pt x="157" y="53"/>
                  </a:lnTo>
                  <a:lnTo>
                    <a:pt x="163" y="64"/>
                  </a:lnTo>
                  <a:lnTo>
                    <a:pt x="168" y="77"/>
                  </a:lnTo>
                  <a:lnTo>
                    <a:pt x="172" y="91"/>
                  </a:lnTo>
                  <a:lnTo>
                    <a:pt x="177" y="117"/>
                  </a:lnTo>
                  <a:lnTo>
                    <a:pt x="183" y="141"/>
                  </a:lnTo>
                  <a:lnTo>
                    <a:pt x="188" y="162"/>
                  </a:lnTo>
                  <a:lnTo>
                    <a:pt x="197" y="182"/>
                  </a:lnTo>
                  <a:lnTo>
                    <a:pt x="208" y="199"/>
                  </a:lnTo>
                  <a:lnTo>
                    <a:pt x="207" y="200"/>
                  </a:lnTo>
                  <a:lnTo>
                    <a:pt x="206" y="200"/>
                  </a:lnTo>
                  <a:lnTo>
                    <a:pt x="205" y="200"/>
                  </a:lnTo>
                  <a:lnTo>
                    <a:pt x="194" y="182"/>
                  </a:lnTo>
                  <a:lnTo>
                    <a:pt x="186" y="162"/>
                  </a:lnTo>
                  <a:lnTo>
                    <a:pt x="181" y="141"/>
                  </a:lnTo>
                  <a:lnTo>
                    <a:pt x="175" y="117"/>
                  </a:lnTo>
                  <a:close/>
                </a:path>
              </a:pathLst>
            </a:custGeom>
            <a:solidFill>
              <a:srgbClr val="7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6" name="Freeform 225">
              <a:extLst>
                <a:ext uri="{FF2B5EF4-FFF2-40B4-BE49-F238E27FC236}">
                  <a16:creationId xmlns:a16="http://schemas.microsoft.com/office/drawing/2014/main" id="{CDAD24F9-D153-912F-9FDE-6370F73C0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1228"/>
              <a:ext cx="56" cy="23"/>
            </a:xfrm>
            <a:custGeom>
              <a:avLst/>
              <a:gdLst>
                <a:gd name="T0" fmla="*/ 44 w 56"/>
                <a:gd name="T1" fmla="*/ 18 h 23"/>
                <a:gd name="T2" fmla="*/ 37 w 56"/>
                <a:gd name="T3" fmla="*/ 20 h 23"/>
                <a:gd name="T4" fmla="*/ 33 w 56"/>
                <a:gd name="T5" fmla="*/ 22 h 23"/>
                <a:gd name="T6" fmla="*/ 27 w 56"/>
                <a:gd name="T7" fmla="*/ 23 h 23"/>
                <a:gd name="T8" fmla="*/ 22 w 56"/>
                <a:gd name="T9" fmla="*/ 23 h 23"/>
                <a:gd name="T10" fmla="*/ 18 w 56"/>
                <a:gd name="T11" fmla="*/ 23 h 23"/>
                <a:gd name="T12" fmla="*/ 12 w 56"/>
                <a:gd name="T13" fmla="*/ 22 h 23"/>
                <a:gd name="T14" fmla="*/ 7 w 56"/>
                <a:gd name="T15" fmla="*/ 22 h 23"/>
                <a:gd name="T16" fmla="*/ 0 w 56"/>
                <a:gd name="T17" fmla="*/ 21 h 23"/>
                <a:gd name="T18" fmla="*/ 2 w 56"/>
                <a:gd name="T19" fmla="*/ 20 h 23"/>
                <a:gd name="T20" fmla="*/ 7 w 56"/>
                <a:gd name="T21" fmla="*/ 16 h 23"/>
                <a:gd name="T22" fmla="*/ 14 w 56"/>
                <a:gd name="T23" fmla="*/ 11 h 23"/>
                <a:gd name="T24" fmla="*/ 22 w 56"/>
                <a:gd name="T25" fmla="*/ 7 h 23"/>
                <a:gd name="T26" fmla="*/ 31 w 56"/>
                <a:gd name="T27" fmla="*/ 2 h 23"/>
                <a:gd name="T28" fmla="*/ 40 w 56"/>
                <a:gd name="T29" fmla="*/ 0 h 23"/>
                <a:gd name="T30" fmla="*/ 48 w 56"/>
                <a:gd name="T31" fmla="*/ 1 h 23"/>
                <a:gd name="T32" fmla="*/ 55 w 56"/>
                <a:gd name="T33" fmla="*/ 5 h 23"/>
                <a:gd name="T34" fmla="*/ 56 w 56"/>
                <a:gd name="T35" fmla="*/ 7 h 23"/>
                <a:gd name="T36" fmla="*/ 56 w 56"/>
                <a:gd name="T37" fmla="*/ 9 h 23"/>
                <a:gd name="T38" fmla="*/ 53 w 56"/>
                <a:gd name="T39" fmla="*/ 12 h 23"/>
                <a:gd name="T40" fmla="*/ 44 w 56"/>
                <a:gd name="T41" fmla="*/ 18 h 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23"/>
                <a:gd name="T65" fmla="*/ 56 w 56"/>
                <a:gd name="T66" fmla="*/ 23 h 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23">
                  <a:moveTo>
                    <a:pt x="44" y="18"/>
                  </a:moveTo>
                  <a:lnTo>
                    <a:pt x="37" y="20"/>
                  </a:lnTo>
                  <a:lnTo>
                    <a:pt x="33" y="22"/>
                  </a:lnTo>
                  <a:lnTo>
                    <a:pt x="27" y="23"/>
                  </a:lnTo>
                  <a:lnTo>
                    <a:pt x="22" y="23"/>
                  </a:lnTo>
                  <a:lnTo>
                    <a:pt x="18" y="23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0" y="21"/>
                  </a:lnTo>
                  <a:lnTo>
                    <a:pt x="2" y="20"/>
                  </a:lnTo>
                  <a:lnTo>
                    <a:pt x="7" y="16"/>
                  </a:lnTo>
                  <a:lnTo>
                    <a:pt x="14" y="11"/>
                  </a:lnTo>
                  <a:lnTo>
                    <a:pt x="22" y="7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48" y="1"/>
                  </a:lnTo>
                  <a:lnTo>
                    <a:pt x="55" y="5"/>
                  </a:lnTo>
                  <a:lnTo>
                    <a:pt x="56" y="7"/>
                  </a:lnTo>
                  <a:lnTo>
                    <a:pt x="56" y="9"/>
                  </a:lnTo>
                  <a:lnTo>
                    <a:pt x="53" y="12"/>
                  </a:lnTo>
                  <a:lnTo>
                    <a:pt x="44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7" name="Freeform 226">
              <a:extLst>
                <a:ext uri="{FF2B5EF4-FFF2-40B4-BE49-F238E27FC236}">
                  <a16:creationId xmlns:a16="http://schemas.microsoft.com/office/drawing/2014/main" id="{69731BDB-0760-4B11-477A-C3ACC5BA5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1222"/>
              <a:ext cx="56" cy="27"/>
            </a:xfrm>
            <a:custGeom>
              <a:avLst/>
              <a:gdLst>
                <a:gd name="T0" fmla="*/ 26 w 56"/>
                <a:gd name="T1" fmla="*/ 16 h 27"/>
                <a:gd name="T2" fmla="*/ 12 w 56"/>
                <a:gd name="T3" fmla="*/ 20 h 27"/>
                <a:gd name="T4" fmla="*/ 5 w 56"/>
                <a:gd name="T5" fmla="*/ 24 h 27"/>
                <a:gd name="T6" fmla="*/ 1 w 56"/>
                <a:gd name="T7" fmla="*/ 26 h 27"/>
                <a:gd name="T8" fmla="*/ 0 w 56"/>
                <a:gd name="T9" fmla="*/ 27 h 27"/>
                <a:gd name="T10" fmla="*/ 1 w 56"/>
                <a:gd name="T11" fmla="*/ 25 h 27"/>
                <a:gd name="T12" fmla="*/ 4 w 56"/>
                <a:gd name="T13" fmla="*/ 20 h 27"/>
                <a:gd name="T14" fmla="*/ 8 w 56"/>
                <a:gd name="T15" fmla="*/ 15 h 27"/>
                <a:gd name="T16" fmla="*/ 14 w 56"/>
                <a:gd name="T17" fmla="*/ 8 h 27"/>
                <a:gd name="T18" fmla="*/ 21 w 56"/>
                <a:gd name="T19" fmla="*/ 4 h 27"/>
                <a:gd name="T20" fmla="*/ 30 w 56"/>
                <a:gd name="T21" fmla="*/ 0 h 27"/>
                <a:gd name="T22" fmla="*/ 43 w 56"/>
                <a:gd name="T23" fmla="*/ 3 h 27"/>
                <a:gd name="T24" fmla="*/ 56 w 56"/>
                <a:gd name="T25" fmla="*/ 9 h 27"/>
                <a:gd name="T26" fmla="*/ 54 w 56"/>
                <a:gd name="T27" fmla="*/ 9 h 27"/>
                <a:gd name="T28" fmla="*/ 49 w 56"/>
                <a:gd name="T29" fmla="*/ 10 h 27"/>
                <a:gd name="T30" fmla="*/ 39 w 56"/>
                <a:gd name="T31" fmla="*/ 13 h 27"/>
                <a:gd name="T32" fmla="*/ 26 w 56"/>
                <a:gd name="T33" fmla="*/ 16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27"/>
                <a:gd name="T53" fmla="*/ 56 w 56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27">
                  <a:moveTo>
                    <a:pt x="26" y="16"/>
                  </a:moveTo>
                  <a:lnTo>
                    <a:pt x="12" y="20"/>
                  </a:lnTo>
                  <a:lnTo>
                    <a:pt x="5" y="24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1" y="25"/>
                  </a:lnTo>
                  <a:lnTo>
                    <a:pt x="4" y="20"/>
                  </a:lnTo>
                  <a:lnTo>
                    <a:pt x="8" y="15"/>
                  </a:lnTo>
                  <a:lnTo>
                    <a:pt x="14" y="8"/>
                  </a:lnTo>
                  <a:lnTo>
                    <a:pt x="21" y="4"/>
                  </a:lnTo>
                  <a:lnTo>
                    <a:pt x="30" y="0"/>
                  </a:lnTo>
                  <a:lnTo>
                    <a:pt x="43" y="3"/>
                  </a:lnTo>
                  <a:lnTo>
                    <a:pt x="56" y="9"/>
                  </a:lnTo>
                  <a:lnTo>
                    <a:pt x="54" y="9"/>
                  </a:lnTo>
                  <a:lnTo>
                    <a:pt x="49" y="10"/>
                  </a:lnTo>
                  <a:lnTo>
                    <a:pt x="39" y="13"/>
                  </a:lnTo>
                  <a:lnTo>
                    <a:pt x="26" y="16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8" name="Freeform 227">
              <a:extLst>
                <a:ext uri="{FF2B5EF4-FFF2-40B4-BE49-F238E27FC236}">
                  <a16:creationId xmlns:a16="http://schemas.microsoft.com/office/drawing/2014/main" id="{7D6D6CB6-22FA-E006-0154-39C5BB061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9" y="1232"/>
              <a:ext cx="15" cy="14"/>
            </a:xfrm>
            <a:custGeom>
              <a:avLst/>
              <a:gdLst>
                <a:gd name="T0" fmla="*/ 15 w 15"/>
                <a:gd name="T1" fmla="*/ 5 h 14"/>
                <a:gd name="T2" fmla="*/ 15 w 15"/>
                <a:gd name="T3" fmla="*/ 8 h 14"/>
                <a:gd name="T4" fmla="*/ 14 w 15"/>
                <a:gd name="T5" fmla="*/ 10 h 14"/>
                <a:gd name="T6" fmla="*/ 12 w 15"/>
                <a:gd name="T7" fmla="*/ 13 h 14"/>
                <a:gd name="T8" fmla="*/ 9 w 15"/>
                <a:gd name="T9" fmla="*/ 14 h 14"/>
                <a:gd name="T10" fmla="*/ 5 w 15"/>
                <a:gd name="T11" fmla="*/ 13 h 14"/>
                <a:gd name="T12" fmla="*/ 3 w 15"/>
                <a:gd name="T13" fmla="*/ 12 h 14"/>
                <a:gd name="T14" fmla="*/ 1 w 15"/>
                <a:gd name="T15" fmla="*/ 9 h 14"/>
                <a:gd name="T16" fmla="*/ 0 w 15"/>
                <a:gd name="T17" fmla="*/ 6 h 14"/>
                <a:gd name="T18" fmla="*/ 0 w 15"/>
                <a:gd name="T19" fmla="*/ 6 h 14"/>
                <a:gd name="T20" fmla="*/ 1 w 15"/>
                <a:gd name="T21" fmla="*/ 4 h 14"/>
                <a:gd name="T22" fmla="*/ 3 w 15"/>
                <a:gd name="T23" fmla="*/ 3 h 14"/>
                <a:gd name="T24" fmla="*/ 8 w 15"/>
                <a:gd name="T25" fmla="*/ 1 h 14"/>
                <a:gd name="T26" fmla="*/ 11 w 15"/>
                <a:gd name="T27" fmla="*/ 0 h 14"/>
                <a:gd name="T28" fmla="*/ 13 w 15"/>
                <a:gd name="T29" fmla="*/ 1 h 14"/>
                <a:gd name="T30" fmla="*/ 14 w 15"/>
                <a:gd name="T31" fmla="*/ 3 h 14"/>
                <a:gd name="T32" fmla="*/ 15 w 15"/>
                <a:gd name="T33" fmla="*/ 5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4"/>
                <a:gd name="T53" fmla="*/ 15 w 15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4">
                  <a:moveTo>
                    <a:pt x="15" y="5"/>
                  </a:moveTo>
                  <a:lnTo>
                    <a:pt x="15" y="8"/>
                  </a:lnTo>
                  <a:lnTo>
                    <a:pt x="14" y="10"/>
                  </a:lnTo>
                  <a:lnTo>
                    <a:pt x="12" y="13"/>
                  </a:lnTo>
                  <a:lnTo>
                    <a:pt x="9" y="14"/>
                  </a:lnTo>
                  <a:lnTo>
                    <a:pt x="5" y="13"/>
                  </a:lnTo>
                  <a:lnTo>
                    <a:pt x="3" y="12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4"/>
                  </a:lnTo>
                  <a:lnTo>
                    <a:pt x="3" y="3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3" y="1"/>
                  </a:lnTo>
                  <a:lnTo>
                    <a:pt x="14" y="3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3891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9" name="Freeform 228">
              <a:extLst>
                <a:ext uri="{FF2B5EF4-FFF2-40B4-BE49-F238E27FC236}">
                  <a16:creationId xmlns:a16="http://schemas.microsoft.com/office/drawing/2014/main" id="{A7CFF9F2-777F-4194-0414-6FFE4F2A0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235"/>
              <a:ext cx="3" cy="3"/>
            </a:xfrm>
            <a:custGeom>
              <a:avLst/>
              <a:gdLst>
                <a:gd name="T0" fmla="*/ 0 w 3"/>
                <a:gd name="T1" fmla="*/ 2 h 3"/>
                <a:gd name="T2" fmla="*/ 0 w 3"/>
                <a:gd name="T3" fmla="*/ 2 h 3"/>
                <a:gd name="T4" fmla="*/ 1 w 3"/>
                <a:gd name="T5" fmla="*/ 2 h 3"/>
                <a:gd name="T6" fmla="*/ 1 w 3"/>
                <a:gd name="T7" fmla="*/ 3 h 3"/>
                <a:gd name="T8" fmla="*/ 2 w 3"/>
                <a:gd name="T9" fmla="*/ 3 h 3"/>
                <a:gd name="T10" fmla="*/ 3 w 3"/>
                <a:gd name="T11" fmla="*/ 3 h 3"/>
                <a:gd name="T12" fmla="*/ 3 w 3"/>
                <a:gd name="T13" fmla="*/ 2 h 3"/>
                <a:gd name="T14" fmla="*/ 3 w 3"/>
                <a:gd name="T15" fmla="*/ 2 h 3"/>
                <a:gd name="T16" fmla="*/ 3 w 3"/>
                <a:gd name="T17" fmla="*/ 1 h 3"/>
                <a:gd name="T18" fmla="*/ 3 w 3"/>
                <a:gd name="T19" fmla="*/ 0 h 3"/>
                <a:gd name="T20" fmla="*/ 2 w 3"/>
                <a:gd name="T21" fmla="*/ 0 h 3"/>
                <a:gd name="T22" fmla="*/ 2 w 3"/>
                <a:gd name="T23" fmla="*/ 0 h 3"/>
                <a:gd name="T24" fmla="*/ 1 w 3"/>
                <a:gd name="T25" fmla="*/ 0 h 3"/>
                <a:gd name="T26" fmla="*/ 0 w 3"/>
                <a:gd name="T27" fmla="*/ 0 h 3"/>
                <a:gd name="T28" fmla="*/ 0 w 3"/>
                <a:gd name="T29" fmla="*/ 1 h 3"/>
                <a:gd name="T30" fmla="*/ 0 w 3"/>
                <a:gd name="T31" fmla="*/ 1 h 3"/>
                <a:gd name="T32" fmla="*/ 0 w 3"/>
                <a:gd name="T33" fmla="*/ 2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0" y="2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00" name="Freeform 229">
              <a:extLst>
                <a:ext uri="{FF2B5EF4-FFF2-40B4-BE49-F238E27FC236}">
                  <a16:creationId xmlns:a16="http://schemas.microsoft.com/office/drawing/2014/main" id="{C3A73DAD-7A2B-622B-F68E-285182166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1221"/>
              <a:ext cx="57" cy="26"/>
            </a:xfrm>
            <a:custGeom>
              <a:avLst/>
              <a:gdLst>
                <a:gd name="T0" fmla="*/ 57 w 57"/>
                <a:gd name="T1" fmla="*/ 8 h 26"/>
                <a:gd name="T2" fmla="*/ 56 w 57"/>
                <a:gd name="T3" fmla="*/ 7 h 26"/>
                <a:gd name="T4" fmla="*/ 51 w 57"/>
                <a:gd name="T5" fmla="*/ 5 h 26"/>
                <a:gd name="T6" fmla="*/ 44 w 57"/>
                <a:gd name="T7" fmla="*/ 2 h 26"/>
                <a:gd name="T8" fmla="*/ 36 w 57"/>
                <a:gd name="T9" fmla="*/ 0 h 26"/>
                <a:gd name="T10" fmla="*/ 27 w 57"/>
                <a:gd name="T11" fmla="*/ 0 h 26"/>
                <a:gd name="T12" fmla="*/ 17 w 57"/>
                <a:gd name="T13" fmla="*/ 5 h 26"/>
                <a:gd name="T14" fmla="*/ 8 w 57"/>
                <a:gd name="T15" fmla="*/ 12 h 26"/>
                <a:gd name="T16" fmla="*/ 0 w 57"/>
                <a:gd name="T17" fmla="*/ 26 h 26"/>
                <a:gd name="T18" fmla="*/ 2 w 57"/>
                <a:gd name="T19" fmla="*/ 25 h 26"/>
                <a:gd name="T20" fmla="*/ 4 w 57"/>
                <a:gd name="T21" fmla="*/ 20 h 26"/>
                <a:gd name="T22" fmla="*/ 8 w 57"/>
                <a:gd name="T23" fmla="*/ 16 h 26"/>
                <a:gd name="T24" fmla="*/ 15 w 57"/>
                <a:gd name="T25" fmla="*/ 10 h 26"/>
                <a:gd name="T26" fmla="*/ 22 w 57"/>
                <a:gd name="T27" fmla="*/ 6 h 26"/>
                <a:gd name="T28" fmla="*/ 31 w 57"/>
                <a:gd name="T29" fmla="*/ 4 h 26"/>
                <a:gd name="T30" fmla="*/ 42 w 57"/>
                <a:gd name="T31" fmla="*/ 5 h 26"/>
                <a:gd name="T32" fmla="*/ 53 w 57"/>
                <a:gd name="T33" fmla="*/ 10 h 26"/>
                <a:gd name="T34" fmla="*/ 57 w 57"/>
                <a:gd name="T35" fmla="*/ 8 h 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7"/>
                <a:gd name="T55" fmla="*/ 0 h 26"/>
                <a:gd name="T56" fmla="*/ 57 w 57"/>
                <a:gd name="T57" fmla="*/ 26 h 2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7" h="26">
                  <a:moveTo>
                    <a:pt x="57" y="8"/>
                  </a:moveTo>
                  <a:lnTo>
                    <a:pt x="56" y="7"/>
                  </a:lnTo>
                  <a:lnTo>
                    <a:pt x="51" y="5"/>
                  </a:lnTo>
                  <a:lnTo>
                    <a:pt x="44" y="2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17" y="5"/>
                  </a:lnTo>
                  <a:lnTo>
                    <a:pt x="8" y="12"/>
                  </a:lnTo>
                  <a:lnTo>
                    <a:pt x="0" y="26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8" y="16"/>
                  </a:lnTo>
                  <a:lnTo>
                    <a:pt x="15" y="10"/>
                  </a:lnTo>
                  <a:lnTo>
                    <a:pt x="22" y="6"/>
                  </a:lnTo>
                  <a:lnTo>
                    <a:pt x="31" y="4"/>
                  </a:lnTo>
                  <a:lnTo>
                    <a:pt x="42" y="5"/>
                  </a:lnTo>
                  <a:lnTo>
                    <a:pt x="53" y="10"/>
                  </a:lnTo>
                  <a:lnTo>
                    <a:pt x="57" y="8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01" name="Freeform 230">
              <a:extLst>
                <a:ext uri="{FF2B5EF4-FFF2-40B4-BE49-F238E27FC236}">
                  <a16:creationId xmlns:a16="http://schemas.microsoft.com/office/drawing/2014/main" id="{AE8CC243-AB15-16E8-D573-FD628D771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1229"/>
              <a:ext cx="29" cy="21"/>
            </a:xfrm>
            <a:custGeom>
              <a:avLst/>
              <a:gdLst>
                <a:gd name="T0" fmla="*/ 24 w 29"/>
                <a:gd name="T1" fmla="*/ 2 h 21"/>
                <a:gd name="T2" fmla="*/ 24 w 29"/>
                <a:gd name="T3" fmla="*/ 4 h 21"/>
                <a:gd name="T4" fmla="*/ 23 w 29"/>
                <a:gd name="T5" fmla="*/ 8 h 21"/>
                <a:gd name="T6" fmla="*/ 15 w 29"/>
                <a:gd name="T7" fmla="*/ 15 h 21"/>
                <a:gd name="T8" fmla="*/ 0 w 29"/>
                <a:gd name="T9" fmla="*/ 21 h 21"/>
                <a:gd name="T10" fmla="*/ 5 w 29"/>
                <a:gd name="T11" fmla="*/ 20 h 21"/>
                <a:gd name="T12" fmla="*/ 15 w 29"/>
                <a:gd name="T13" fmla="*/ 17 h 21"/>
                <a:gd name="T14" fmla="*/ 25 w 29"/>
                <a:gd name="T15" fmla="*/ 11 h 21"/>
                <a:gd name="T16" fmla="*/ 29 w 29"/>
                <a:gd name="T17" fmla="*/ 0 h 21"/>
                <a:gd name="T18" fmla="*/ 24 w 29"/>
                <a:gd name="T19" fmla="*/ 2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21"/>
                <a:gd name="T32" fmla="*/ 29 w 29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21">
                  <a:moveTo>
                    <a:pt x="24" y="2"/>
                  </a:moveTo>
                  <a:lnTo>
                    <a:pt x="24" y="4"/>
                  </a:lnTo>
                  <a:lnTo>
                    <a:pt x="23" y="8"/>
                  </a:lnTo>
                  <a:lnTo>
                    <a:pt x="15" y="15"/>
                  </a:lnTo>
                  <a:lnTo>
                    <a:pt x="0" y="21"/>
                  </a:lnTo>
                  <a:lnTo>
                    <a:pt x="5" y="20"/>
                  </a:lnTo>
                  <a:lnTo>
                    <a:pt x="15" y="17"/>
                  </a:lnTo>
                  <a:lnTo>
                    <a:pt x="25" y="11"/>
                  </a:lnTo>
                  <a:lnTo>
                    <a:pt x="29" y="0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02" name="Freeform 231">
              <a:extLst>
                <a:ext uri="{FF2B5EF4-FFF2-40B4-BE49-F238E27FC236}">
                  <a16:creationId xmlns:a16="http://schemas.microsoft.com/office/drawing/2014/main" id="{85974564-099B-049C-299F-9CC17B818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1221"/>
              <a:ext cx="64" cy="28"/>
            </a:xfrm>
            <a:custGeom>
              <a:avLst/>
              <a:gdLst>
                <a:gd name="T0" fmla="*/ 0 w 64"/>
                <a:gd name="T1" fmla="*/ 28 h 28"/>
                <a:gd name="T2" fmla="*/ 0 w 64"/>
                <a:gd name="T3" fmla="*/ 27 h 28"/>
                <a:gd name="T4" fmla="*/ 2 w 64"/>
                <a:gd name="T5" fmla="*/ 25 h 28"/>
                <a:gd name="T6" fmla="*/ 6 w 64"/>
                <a:gd name="T7" fmla="*/ 23 h 28"/>
                <a:gd name="T8" fmla="*/ 10 w 64"/>
                <a:gd name="T9" fmla="*/ 19 h 28"/>
                <a:gd name="T10" fmla="*/ 17 w 64"/>
                <a:gd name="T11" fmla="*/ 16 h 28"/>
                <a:gd name="T12" fmla="*/ 25 w 64"/>
                <a:gd name="T13" fmla="*/ 12 h 28"/>
                <a:gd name="T14" fmla="*/ 36 w 64"/>
                <a:gd name="T15" fmla="*/ 9 h 28"/>
                <a:gd name="T16" fmla="*/ 48 w 64"/>
                <a:gd name="T17" fmla="*/ 8 h 28"/>
                <a:gd name="T18" fmla="*/ 56 w 64"/>
                <a:gd name="T19" fmla="*/ 6 h 28"/>
                <a:gd name="T20" fmla="*/ 60 w 64"/>
                <a:gd name="T21" fmla="*/ 4 h 28"/>
                <a:gd name="T22" fmla="*/ 63 w 64"/>
                <a:gd name="T23" fmla="*/ 1 h 28"/>
                <a:gd name="T24" fmla="*/ 64 w 64"/>
                <a:gd name="T25" fmla="*/ 0 h 28"/>
                <a:gd name="T26" fmla="*/ 64 w 64"/>
                <a:gd name="T27" fmla="*/ 1 h 28"/>
                <a:gd name="T28" fmla="*/ 63 w 64"/>
                <a:gd name="T29" fmla="*/ 6 h 28"/>
                <a:gd name="T30" fmla="*/ 58 w 64"/>
                <a:gd name="T31" fmla="*/ 9 h 28"/>
                <a:gd name="T32" fmla="*/ 47 w 64"/>
                <a:gd name="T33" fmla="*/ 12 h 28"/>
                <a:gd name="T34" fmla="*/ 37 w 64"/>
                <a:gd name="T35" fmla="*/ 15 h 28"/>
                <a:gd name="T36" fmla="*/ 27 w 64"/>
                <a:gd name="T37" fmla="*/ 17 h 28"/>
                <a:gd name="T38" fmla="*/ 19 w 64"/>
                <a:gd name="T39" fmla="*/ 19 h 28"/>
                <a:gd name="T40" fmla="*/ 12 w 64"/>
                <a:gd name="T41" fmla="*/ 21 h 28"/>
                <a:gd name="T42" fmla="*/ 7 w 64"/>
                <a:gd name="T43" fmla="*/ 25 h 28"/>
                <a:gd name="T44" fmla="*/ 4 w 64"/>
                <a:gd name="T45" fmla="*/ 26 h 28"/>
                <a:gd name="T46" fmla="*/ 1 w 64"/>
                <a:gd name="T47" fmla="*/ 28 h 28"/>
                <a:gd name="T48" fmla="*/ 0 w 64"/>
                <a:gd name="T49" fmla="*/ 28 h 2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4"/>
                <a:gd name="T76" fmla="*/ 0 h 28"/>
                <a:gd name="T77" fmla="*/ 64 w 64"/>
                <a:gd name="T78" fmla="*/ 28 h 2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4" h="28">
                  <a:moveTo>
                    <a:pt x="0" y="28"/>
                  </a:moveTo>
                  <a:lnTo>
                    <a:pt x="0" y="27"/>
                  </a:lnTo>
                  <a:lnTo>
                    <a:pt x="2" y="25"/>
                  </a:lnTo>
                  <a:lnTo>
                    <a:pt x="6" y="23"/>
                  </a:lnTo>
                  <a:lnTo>
                    <a:pt x="10" y="19"/>
                  </a:lnTo>
                  <a:lnTo>
                    <a:pt x="17" y="16"/>
                  </a:lnTo>
                  <a:lnTo>
                    <a:pt x="25" y="12"/>
                  </a:lnTo>
                  <a:lnTo>
                    <a:pt x="36" y="9"/>
                  </a:lnTo>
                  <a:lnTo>
                    <a:pt x="48" y="8"/>
                  </a:lnTo>
                  <a:lnTo>
                    <a:pt x="56" y="6"/>
                  </a:lnTo>
                  <a:lnTo>
                    <a:pt x="60" y="4"/>
                  </a:lnTo>
                  <a:lnTo>
                    <a:pt x="63" y="1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3" y="6"/>
                  </a:lnTo>
                  <a:lnTo>
                    <a:pt x="58" y="9"/>
                  </a:lnTo>
                  <a:lnTo>
                    <a:pt x="47" y="12"/>
                  </a:lnTo>
                  <a:lnTo>
                    <a:pt x="37" y="15"/>
                  </a:lnTo>
                  <a:lnTo>
                    <a:pt x="27" y="17"/>
                  </a:lnTo>
                  <a:lnTo>
                    <a:pt x="19" y="19"/>
                  </a:lnTo>
                  <a:lnTo>
                    <a:pt x="12" y="21"/>
                  </a:lnTo>
                  <a:lnTo>
                    <a:pt x="7" y="25"/>
                  </a:lnTo>
                  <a:lnTo>
                    <a:pt x="4" y="26"/>
                  </a:lnTo>
                  <a:lnTo>
                    <a:pt x="1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03" name="Freeform 232">
              <a:extLst>
                <a:ext uri="{FF2B5EF4-FFF2-40B4-BE49-F238E27FC236}">
                  <a16:creationId xmlns:a16="http://schemas.microsoft.com/office/drawing/2014/main" id="{7DC418DF-8DBE-943D-4C66-AF28773E3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" y="1237"/>
              <a:ext cx="59" cy="18"/>
            </a:xfrm>
            <a:custGeom>
              <a:avLst/>
              <a:gdLst>
                <a:gd name="T0" fmla="*/ 31 w 59"/>
                <a:gd name="T1" fmla="*/ 12 h 18"/>
                <a:gd name="T2" fmla="*/ 46 w 59"/>
                <a:gd name="T3" fmla="*/ 13 h 18"/>
                <a:gd name="T4" fmla="*/ 54 w 59"/>
                <a:gd name="T5" fmla="*/ 14 h 18"/>
                <a:gd name="T6" fmla="*/ 58 w 59"/>
                <a:gd name="T7" fmla="*/ 17 h 18"/>
                <a:gd name="T8" fmla="*/ 59 w 59"/>
                <a:gd name="T9" fmla="*/ 18 h 18"/>
                <a:gd name="T10" fmla="*/ 58 w 59"/>
                <a:gd name="T11" fmla="*/ 17 h 18"/>
                <a:gd name="T12" fmla="*/ 55 w 59"/>
                <a:gd name="T13" fmla="*/ 12 h 18"/>
                <a:gd name="T14" fmla="*/ 49 w 59"/>
                <a:gd name="T15" fmla="*/ 8 h 18"/>
                <a:gd name="T16" fmla="*/ 41 w 59"/>
                <a:gd name="T17" fmla="*/ 2 h 18"/>
                <a:gd name="T18" fmla="*/ 32 w 59"/>
                <a:gd name="T19" fmla="*/ 0 h 18"/>
                <a:gd name="T20" fmla="*/ 22 w 59"/>
                <a:gd name="T21" fmla="*/ 0 h 18"/>
                <a:gd name="T22" fmla="*/ 11 w 59"/>
                <a:gd name="T23" fmla="*/ 4 h 18"/>
                <a:gd name="T24" fmla="*/ 0 w 59"/>
                <a:gd name="T25" fmla="*/ 14 h 18"/>
                <a:gd name="T26" fmla="*/ 2 w 59"/>
                <a:gd name="T27" fmla="*/ 14 h 18"/>
                <a:gd name="T28" fmla="*/ 8 w 59"/>
                <a:gd name="T29" fmla="*/ 13 h 18"/>
                <a:gd name="T30" fmla="*/ 17 w 59"/>
                <a:gd name="T31" fmla="*/ 13 h 18"/>
                <a:gd name="T32" fmla="*/ 31 w 59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"/>
                <a:gd name="T52" fmla="*/ 0 h 18"/>
                <a:gd name="T53" fmla="*/ 59 w 5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" h="18">
                  <a:moveTo>
                    <a:pt x="31" y="12"/>
                  </a:moveTo>
                  <a:lnTo>
                    <a:pt x="46" y="13"/>
                  </a:lnTo>
                  <a:lnTo>
                    <a:pt x="54" y="14"/>
                  </a:lnTo>
                  <a:lnTo>
                    <a:pt x="58" y="17"/>
                  </a:lnTo>
                  <a:lnTo>
                    <a:pt x="59" y="18"/>
                  </a:lnTo>
                  <a:lnTo>
                    <a:pt x="58" y="17"/>
                  </a:lnTo>
                  <a:lnTo>
                    <a:pt x="55" y="12"/>
                  </a:lnTo>
                  <a:lnTo>
                    <a:pt x="49" y="8"/>
                  </a:lnTo>
                  <a:lnTo>
                    <a:pt x="41" y="2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4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8" y="13"/>
                  </a:lnTo>
                  <a:lnTo>
                    <a:pt x="17" y="13"/>
                  </a:lnTo>
                  <a:lnTo>
                    <a:pt x="31" y="12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04" name="Freeform 233">
              <a:extLst>
                <a:ext uri="{FF2B5EF4-FFF2-40B4-BE49-F238E27FC236}">
                  <a16:creationId xmlns:a16="http://schemas.microsoft.com/office/drawing/2014/main" id="{2C97D520-62BA-6564-D6A3-BA54E3767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3" y="1235"/>
              <a:ext cx="60" cy="17"/>
            </a:xfrm>
            <a:custGeom>
              <a:avLst/>
              <a:gdLst>
                <a:gd name="T0" fmla="*/ 0 w 60"/>
                <a:gd name="T1" fmla="*/ 15 h 17"/>
                <a:gd name="T2" fmla="*/ 1 w 60"/>
                <a:gd name="T3" fmla="*/ 14 h 17"/>
                <a:gd name="T4" fmla="*/ 5 w 60"/>
                <a:gd name="T5" fmla="*/ 11 h 17"/>
                <a:gd name="T6" fmla="*/ 11 w 60"/>
                <a:gd name="T7" fmla="*/ 6 h 17"/>
                <a:gd name="T8" fmla="*/ 19 w 60"/>
                <a:gd name="T9" fmla="*/ 2 h 17"/>
                <a:gd name="T10" fmla="*/ 28 w 60"/>
                <a:gd name="T11" fmla="*/ 0 h 17"/>
                <a:gd name="T12" fmla="*/ 38 w 60"/>
                <a:gd name="T13" fmla="*/ 1 h 17"/>
                <a:gd name="T14" fmla="*/ 49 w 60"/>
                <a:gd name="T15" fmla="*/ 6 h 17"/>
                <a:gd name="T16" fmla="*/ 60 w 60"/>
                <a:gd name="T17" fmla="*/ 17 h 17"/>
                <a:gd name="T18" fmla="*/ 59 w 60"/>
                <a:gd name="T19" fmla="*/ 16 h 17"/>
                <a:gd name="T20" fmla="*/ 55 w 60"/>
                <a:gd name="T21" fmla="*/ 13 h 17"/>
                <a:gd name="T22" fmla="*/ 50 w 60"/>
                <a:gd name="T23" fmla="*/ 10 h 17"/>
                <a:gd name="T24" fmla="*/ 42 w 60"/>
                <a:gd name="T25" fmla="*/ 6 h 17"/>
                <a:gd name="T26" fmla="*/ 33 w 60"/>
                <a:gd name="T27" fmla="*/ 4 h 17"/>
                <a:gd name="T28" fmla="*/ 24 w 60"/>
                <a:gd name="T29" fmla="*/ 4 h 17"/>
                <a:gd name="T30" fmla="*/ 14 w 60"/>
                <a:gd name="T31" fmla="*/ 9 h 17"/>
                <a:gd name="T32" fmla="*/ 4 w 60"/>
                <a:gd name="T33" fmla="*/ 16 h 17"/>
                <a:gd name="T34" fmla="*/ 0 w 60"/>
                <a:gd name="T35" fmla="*/ 15 h 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0"/>
                <a:gd name="T55" fmla="*/ 0 h 17"/>
                <a:gd name="T56" fmla="*/ 60 w 60"/>
                <a:gd name="T57" fmla="*/ 17 h 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0" h="17">
                  <a:moveTo>
                    <a:pt x="0" y="15"/>
                  </a:moveTo>
                  <a:lnTo>
                    <a:pt x="1" y="14"/>
                  </a:lnTo>
                  <a:lnTo>
                    <a:pt x="5" y="11"/>
                  </a:lnTo>
                  <a:lnTo>
                    <a:pt x="11" y="6"/>
                  </a:lnTo>
                  <a:lnTo>
                    <a:pt x="19" y="2"/>
                  </a:lnTo>
                  <a:lnTo>
                    <a:pt x="28" y="0"/>
                  </a:lnTo>
                  <a:lnTo>
                    <a:pt x="38" y="1"/>
                  </a:lnTo>
                  <a:lnTo>
                    <a:pt x="49" y="6"/>
                  </a:lnTo>
                  <a:lnTo>
                    <a:pt x="60" y="17"/>
                  </a:lnTo>
                  <a:lnTo>
                    <a:pt x="59" y="16"/>
                  </a:lnTo>
                  <a:lnTo>
                    <a:pt x="55" y="13"/>
                  </a:lnTo>
                  <a:lnTo>
                    <a:pt x="50" y="10"/>
                  </a:lnTo>
                  <a:lnTo>
                    <a:pt x="42" y="6"/>
                  </a:lnTo>
                  <a:lnTo>
                    <a:pt x="33" y="4"/>
                  </a:lnTo>
                  <a:lnTo>
                    <a:pt x="24" y="4"/>
                  </a:lnTo>
                  <a:lnTo>
                    <a:pt x="14" y="9"/>
                  </a:lnTo>
                  <a:lnTo>
                    <a:pt x="4" y="16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05" name="Freeform 234">
              <a:extLst>
                <a:ext uri="{FF2B5EF4-FFF2-40B4-BE49-F238E27FC236}">
                  <a16:creationId xmlns:a16="http://schemas.microsoft.com/office/drawing/2014/main" id="{AD4E1871-4C03-4E37-AE90-1F6931543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" y="1247"/>
              <a:ext cx="58" cy="17"/>
            </a:xfrm>
            <a:custGeom>
              <a:avLst/>
              <a:gdLst>
                <a:gd name="T0" fmla="*/ 16 w 58"/>
                <a:gd name="T1" fmla="*/ 16 h 17"/>
                <a:gd name="T2" fmla="*/ 22 w 58"/>
                <a:gd name="T3" fmla="*/ 17 h 17"/>
                <a:gd name="T4" fmla="*/ 28 w 58"/>
                <a:gd name="T5" fmla="*/ 17 h 17"/>
                <a:gd name="T6" fmla="*/ 34 w 58"/>
                <a:gd name="T7" fmla="*/ 16 h 17"/>
                <a:gd name="T8" fmla="*/ 38 w 58"/>
                <a:gd name="T9" fmla="*/ 14 h 17"/>
                <a:gd name="T10" fmla="*/ 43 w 58"/>
                <a:gd name="T11" fmla="*/ 13 h 17"/>
                <a:gd name="T12" fmla="*/ 47 w 58"/>
                <a:gd name="T13" fmla="*/ 12 h 17"/>
                <a:gd name="T14" fmla="*/ 53 w 58"/>
                <a:gd name="T15" fmla="*/ 10 h 17"/>
                <a:gd name="T16" fmla="*/ 58 w 58"/>
                <a:gd name="T17" fmla="*/ 8 h 17"/>
                <a:gd name="T18" fmla="*/ 56 w 58"/>
                <a:gd name="T19" fmla="*/ 7 h 17"/>
                <a:gd name="T20" fmla="*/ 51 w 58"/>
                <a:gd name="T21" fmla="*/ 5 h 17"/>
                <a:gd name="T22" fmla="*/ 44 w 58"/>
                <a:gd name="T23" fmla="*/ 3 h 17"/>
                <a:gd name="T24" fmla="*/ 35 w 58"/>
                <a:gd name="T25" fmla="*/ 1 h 17"/>
                <a:gd name="T26" fmla="*/ 26 w 58"/>
                <a:gd name="T27" fmla="*/ 0 h 17"/>
                <a:gd name="T28" fmla="*/ 16 w 58"/>
                <a:gd name="T29" fmla="*/ 0 h 17"/>
                <a:gd name="T30" fmla="*/ 7 w 58"/>
                <a:gd name="T31" fmla="*/ 1 h 17"/>
                <a:gd name="T32" fmla="*/ 0 w 58"/>
                <a:gd name="T33" fmla="*/ 5 h 17"/>
                <a:gd name="T34" fmla="*/ 0 w 58"/>
                <a:gd name="T35" fmla="*/ 7 h 17"/>
                <a:gd name="T36" fmla="*/ 1 w 58"/>
                <a:gd name="T37" fmla="*/ 9 h 17"/>
                <a:gd name="T38" fmla="*/ 6 w 58"/>
                <a:gd name="T39" fmla="*/ 12 h 17"/>
                <a:gd name="T40" fmla="*/ 16 w 58"/>
                <a:gd name="T41" fmla="*/ 16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7"/>
                <a:gd name="T65" fmla="*/ 58 w 58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7">
                  <a:moveTo>
                    <a:pt x="16" y="16"/>
                  </a:moveTo>
                  <a:lnTo>
                    <a:pt x="22" y="17"/>
                  </a:lnTo>
                  <a:lnTo>
                    <a:pt x="28" y="17"/>
                  </a:lnTo>
                  <a:lnTo>
                    <a:pt x="34" y="16"/>
                  </a:lnTo>
                  <a:lnTo>
                    <a:pt x="38" y="14"/>
                  </a:lnTo>
                  <a:lnTo>
                    <a:pt x="43" y="13"/>
                  </a:lnTo>
                  <a:lnTo>
                    <a:pt x="47" y="12"/>
                  </a:lnTo>
                  <a:lnTo>
                    <a:pt x="53" y="10"/>
                  </a:lnTo>
                  <a:lnTo>
                    <a:pt x="58" y="8"/>
                  </a:lnTo>
                  <a:lnTo>
                    <a:pt x="56" y="7"/>
                  </a:lnTo>
                  <a:lnTo>
                    <a:pt x="51" y="5"/>
                  </a:lnTo>
                  <a:lnTo>
                    <a:pt x="44" y="3"/>
                  </a:lnTo>
                  <a:lnTo>
                    <a:pt x="35" y="1"/>
                  </a:lnTo>
                  <a:lnTo>
                    <a:pt x="26" y="0"/>
                  </a:lnTo>
                  <a:lnTo>
                    <a:pt x="16" y="0"/>
                  </a:lnTo>
                  <a:lnTo>
                    <a:pt x="7" y="1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2"/>
                  </a:lnTo>
                  <a:lnTo>
                    <a:pt x="16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06" name="Freeform 235">
              <a:extLst>
                <a:ext uri="{FF2B5EF4-FFF2-40B4-BE49-F238E27FC236}">
                  <a16:creationId xmlns:a16="http://schemas.microsoft.com/office/drawing/2014/main" id="{9D35B1C1-BDC3-E4C2-0458-F10173E8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" y="1249"/>
              <a:ext cx="15" cy="12"/>
            </a:xfrm>
            <a:custGeom>
              <a:avLst/>
              <a:gdLst>
                <a:gd name="T0" fmla="*/ 0 w 15"/>
                <a:gd name="T1" fmla="*/ 6 h 12"/>
                <a:gd name="T2" fmla="*/ 1 w 15"/>
                <a:gd name="T3" fmla="*/ 9 h 12"/>
                <a:gd name="T4" fmla="*/ 2 w 15"/>
                <a:gd name="T5" fmla="*/ 10 h 12"/>
                <a:gd name="T6" fmla="*/ 6 w 15"/>
                <a:gd name="T7" fmla="*/ 12 h 12"/>
                <a:gd name="T8" fmla="*/ 8 w 15"/>
                <a:gd name="T9" fmla="*/ 12 h 12"/>
                <a:gd name="T10" fmla="*/ 11 w 15"/>
                <a:gd name="T11" fmla="*/ 11 h 12"/>
                <a:gd name="T12" fmla="*/ 14 w 15"/>
                <a:gd name="T13" fmla="*/ 9 h 12"/>
                <a:gd name="T14" fmla="*/ 15 w 15"/>
                <a:gd name="T15" fmla="*/ 7 h 12"/>
                <a:gd name="T16" fmla="*/ 15 w 15"/>
                <a:gd name="T17" fmla="*/ 3 h 12"/>
                <a:gd name="T18" fmla="*/ 14 w 15"/>
                <a:gd name="T19" fmla="*/ 2 h 12"/>
                <a:gd name="T20" fmla="*/ 13 w 15"/>
                <a:gd name="T21" fmla="*/ 1 h 12"/>
                <a:gd name="T22" fmla="*/ 9 w 15"/>
                <a:gd name="T23" fmla="*/ 0 h 12"/>
                <a:gd name="T24" fmla="*/ 6 w 15"/>
                <a:gd name="T25" fmla="*/ 0 h 12"/>
                <a:gd name="T26" fmla="*/ 4 w 15"/>
                <a:gd name="T27" fmla="*/ 1 h 12"/>
                <a:gd name="T28" fmla="*/ 1 w 15"/>
                <a:gd name="T29" fmla="*/ 1 h 12"/>
                <a:gd name="T30" fmla="*/ 0 w 15"/>
                <a:gd name="T31" fmla="*/ 3 h 12"/>
                <a:gd name="T32" fmla="*/ 0 w 15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2"/>
                <a:gd name="T53" fmla="*/ 15 w 15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2">
                  <a:moveTo>
                    <a:pt x="0" y="6"/>
                  </a:moveTo>
                  <a:lnTo>
                    <a:pt x="1" y="9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11" y="11"/>
                  </a:lnTo>
                  <a:lnTo>
                    <a:pt x="14" y="9"/>
                  </a:lnTo>
                  <a:lnTo>
                    <a:pt x="15" y="7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3891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07" name="Freeform 236">
              <a:extLst>
                <a:ext uri="{FF2B5EF4-FFF2-40B4-BE49-F238E27FC236}">
                  <a16:creationId xmlns:a16="http://schemas.microsoft.com/office/drawing/2014/main" id="{E8E494C2-E2A6-01A3-94A3-226AD286C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6" y="1251"/>
              <a:ext cx="4" cy="4"/>
            </a:xfrm>
            <a:custGeom>
              <a:avLst/>
              <a:gdLst>
                <a:gd name="T0" fmla="*/ 4 w 4"/>
                <a:gd name="T1" fmla="*/ 3 h 4"/>
                <a:gd name="T2" fmla="*/ 4 w 4"/>
                <a:gd name="T3" fmla="*/ 3 h 4"/>
                <a:gd name="T4" fmla="*/ 4 w 4"/>
                <a:gd name="T5" fmla="*/ 3 h 4"/>
                <a:gd name="T6" fmla="*/ 4 w 4"/>
                <a:gd name="T7" fmla="*/ 4 h 4"/>
                <a:gd name="T8" fmla="*/ 2 w 4"/>
                <a:gd name="T9" fmla="*/ 4 h 4"/>
                <a:gd name="T10" fmla="*/ 1 w 4"/>
                <a:gd name="T11" fmla="*/ 4 h 4"/>
                <a:gd name="T12" fmla="*/ 1 w 4"/>
                <a:gd name="T13" fmla="*/ 4 h 4"/>
                <a:gd name="T14" fmla="*/ 0 w 4"/>
                <a:gd name="T15" fmla="*/ 4 h 4"/>
                <a:gd name="T16" fmla="*/ 0 w 4"/>
                <a:gd name="T17" fmla="*/ 3 h 4"/>
                <a:gd name="T18" fmla="*/ 0 w 4"/>
                <a:gd name="T19" fmla="*/ 1 h 4"/>
                <a:gd name="T20" fmla="*/ 0 w 4"/>
                <a:gd name="T21" fmla="*/ 1 h 4"/>
                <a:gd name="T22" fmla="*/ 0 w 4"/>
                <a:gd name="T23" fmla="*/ 1 h 4"/>
                <a:gd name="T24" fmla="*/ 1 w 4"/>
                <a:gd name="T25" fmla="*/ 0 h 4"/>
                <a:gd name="T26" fmla="*/ 2 w 4"/>
                <a:gd name="T27" fmla="*/ 0 h 4"/>
                <a:gd name="T28" fmla="*/ 2 w 4"/>
                <a:gd name="T29" fmla="*/ 1 h 4"/>
                <a:gd name="T30" fmla="*/ 4 w 4"/>
                <a:gd name="T31" fmla="*/ 1 h 4"/>
                <a:gd name="T32" fmla="*/ 4 w 4"/>
                <a:gd name="T33" fmla="*/ 3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4" y="3"/>
                  </a:moveTo>
                  <a:lnTo>
                    <a:pt x="4" y="3"/>
                  </a:lnTo>
                  <a:lnTo>
                    <a:pt x="4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08" name="Freeform 237">
              <a:extLst>
                <a:ext uri="{FF2B5EF4-FFF2-40B4-BE49-F238E27FC236}">
                  <a16:creationId xmlns:a16="http://schemas.microsoft.com/office/drawing/2014/main" id="{91C95947-FB91-4C72-465A-8C7971C8D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1160"/>
              <a:ext cx="57" cy="183"/>
            </a:xfrm>
            <a:custGeom>
              <a:avLst/>
              <a:gdLst>
                <a:gd name="T0" fmla="*/ 7 w 57"/>
                <a:gd name="T1" fmla="*/ 29 h 183"/>
                <a:gd name="T2" fmla="*/ 9 w 57"/>
                <a:gd name="T3" fmla="*/ 22 h 183"/>
                <a:gd name="T4" fmla="*/ 11 w 57"/>
                <a:gd name="T5" fmla="*/ 17 h 183"/>
                <a:gd name="T6" fmla="*/ 16 w 57"/>
                <a:gd name="T7" fmla="*/ 11 h 183"/>
                <a:gd name="T8" fmla="*/ 20 w 57"/>
                <a:gd name="T9" fmla="*/ 7 h 183"/>
                <a:gd name="T10" fmla="*/ 27 w 57"/>
                <a:gd name="T11" fmla="*/ 3 h 183"/>
                <a:gd name="T12" fmla="*/ 35 w 57"/>
                <a:gd name="T13" fmla="*/ 1 h 183"/>
                <a:gd name="T14" fmla="*/ 45 w 57"/>
                <a:gd name="T15" fmla="*/ 0 h 183"/>
                <a:gd name="T16" fmla="*/ 57 w 57"/>
                <a:gd name="T17" fmla="*/ 0 h 183"/>
                <a:gd name="T18" fmla="*/ 52 w 57"/>
                <a:gd name="T19" fmla="*/ 12 h 183"/>
                <a:gd name="T20" fmla="*/ 43 w 57"/>
                <a:gd name="T21" fmla="*/ 43 h 183"/>
                <a:gd name="T22" fmla="*/ 35 w 57"/>
                <a:gd name="T23" fmla="*/ 84 h 183"/>
                <a:gd name="T24" fmla="*/ 29 w 57"/>
                <a:gd name="T25" fmla="*/ 121 h 183"/>
                <a:gd name="T26" fmla="*/ 31 w 57"/>
                <a:gd name="T27" fmla="*/ 149 h 183"/>
                <a:gd name="T28" fmla="*/ 38 w 57"/>
                <a:gd name="T29" fmla="*/ 168 h 183"/>
                <a:gd name="T30" fmla="*/ 43 w 57"/>
                <a:gd name="T31" fmla="*/ 180 h 183"/>
                <a:gd name="T32" fmla="*/ 47 w 57"/>
                <a:gd name="T33" fmla="*/ 183 h 183"/>
                <a:gd name="T34" fmla="*/ 27 w 57"/>
                <a:gd name="T35" fmla="*/ 181 h 183"/>
                <a:gd name="T36" fmla="*/ 25 w 57"/>
                <a:gd name="T37" fmla="*/ 178 h 183"/>
                <a:gd name="T38" fmla="*/ 20 w 57"/>
                <a:gd name="T39" fmla="*/ 171 h 183"/>
                <a:gd name="T40" fmla="*/ 14 w 57"/>
                <a:gd name="T41" fmla="*/ 158 h 183"/>
                <a:gd name="T42" fmla="*/ 9 w 57"/>
                <a:gd name="T43" fmla="*/ 142 h 183"/>
                <a:gd name="T44" fmla="*/ 3 w 57"/>
                <a:gd name="T45" fmla="*/ 120 h 183"/>
                <a:gd name="T46" fmla="*/ 0 w 57"/>
                <a:gd name="T47" fmla="*/ 94 h 183"/>
                <a:gd name="T48" fmla="*/ 1 w 57"/>
                <a:gd name="T49" fmla="*/ 63 h 183"/>
                <a:gd name="T50" fmla="*/ 7 w 57"/>
                <a:gd name="T51" fmla="*/ 29 h 18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7"/>
                <a:gd name="T79" fmla="*/ 0 h 183"/>
                <a:gd name="T80" fmla="*/ 57 w 57"/>
                <a:gd name="T81" fmla="*/ 183 h 18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7" h="183">
                  <a:moveTo>
                    <a:pt x="7" y="29"/>
                  </a:moveTo>
                  <a:lnTo>
                    <a:pt x="9" y="22"/>
                  </a:lnTo>
                  <a:lnTo>
                    <a:pt x="11" y="17"/>
                  </a:lnTo>
                  <a:lnTo>
                    <a:pt x="16" y="11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52" y="12"/>
                  </a:lnTo>
                  <a:lnTo>
                    <a:pt x="43" y="43"/>
                  </a:lnTo>
                  <a:lnTo>
                    <a:pt x="35" y="84"/>
                  </a:lnTo>
                  <a:lnTo>
                    <a:pt x="29" y="121"/>
                  </a:lnTo>
                  <a:lnTo>
                    <a:pt x="31" y="149"/>
                  </a:lnTo>
                  <a:lnTo>
                    <a:pt x="38" y="168"/>
                  </a:lnTo>
                  <a:lnTo>
                    <a:pt x="43" y="180"/>
                  </a:lnTo>
                  <a:lnTo>
                    <a:pt x="47" y="183"/>
                  </a:lnTo>
                  <a:lnTo>
                    <a:pt x="27" y="181"/>
                  </a:lnTo>
                  <a:lnTo>
                    <a:pt x="25" y="178"/>
                  </a:lnTo>
                  <a:lnTo>
                    <a:pt x="20" y="171"/>
                  </a:lnTo>
                  <a:lnTo>
                    <a:pt x="14" y="158"/>
                  </a:lnTo>
                  <a:lnTo>
                    <a:pt x="9" y="142"/>
                  </a:lnTo>
                  <a:lnTo>
                    <a:pt x="3" y="120"/>
                  </a:lnTo>
                  <a:lnTo>
                    <a:pt x="0" y="94"/>
                  </a:lnTo>
                  <a:lnTo>
                    <a:pt x="1" y="63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3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09" name="Freeform 238">
              <a:extLst>
                <a:ext uri="{FF2B5EF4-FFF2-40B4-BE49-F238E27FC236}">
                  <a16:creationId xmlns:a16="http://schemas.microsoft.com/office/drawing/2014/main" id="{40F66200-2970-45BA-EA48-20F602562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9" y="1139"/>
              <a:ext cx="49" cy="197"/>
            </a:xfrm>
            <a:custGeom>
              <a:avLst/>
              <a:gdLst>
                <a:gd name="T0" fmla="*/ 47 w 49"/>
                <a:gd name="T1" fmla="*/ 0 h 197"/>
                <a:gd name="T2" fmla="*/ 47 w 49"/>
                <a:gd name="T3" fmla="*/ 0 h 197"/>
                <a:gd name="T4" fmla="*/ 48 w 49"/>
                <a:gd name="T5" fmla="*/ 0 h 197"/>
                <a:gd name="T6" fmla="*/ 48 w 49"/>
                <a:gd name="T7" fmla="*/ 0 h 197"/>
                <a:gd name="T8" fmla="*/ 49 w 49"/>
                <a:gd name="T9" fmla="*/ 0 h 197"/>
                <a:gd name="T10" fmla="*/ 49 w 49"/>
                <a:gd name="T11" fmla="*/ 1 h 197"/>
                <a:gd name="T12" fmla="*/ 49 w 49"/>
                <a:gd name="T13" fmla="*/ 1 h 197"/>
                <a:gd name="T14" fmla="*/ 49 w 49"/>
                <a:gd name="T15" fmla="*/ 2 h 197"/>
                <a:gd name="T16" fmla="*/ 48 w 49"/>
                <a:gd name="T17" fmla="*/ 2 h 197"/>
                <a:gd name="T18" fmla="*/ 27 w 49"/>
                <a:gd name="T19" fmla="*/ 24 h 197"/>
                <a:gd name="T20" fmla="*/ 12 w 49"/>
                <a:gd name="T21" fmla="*/ 51 h 197"/>
                <a:gd name="T22" fmla="*/ 6 w 49"/>
                <a:gd name="T23" fmla="*/ 81 h 197"/>
                <a:gd name="T24" fmla="*/ 2 w 49"/>
                <a:gd name="T25" fmla="*/ 111 h 197"/>
                <a:gd name="T26" fmla="*/ 4 w 49"/>
                <a:gd name="T27" fmla="*/ 140 h 197"/>
                <a:gd name="T28" fmla="*/ 7 w 49"/>
                <a:gd name="T29" fmla="*/ 166 h 197"/>
                <a:gd name="T30" fmla="*/ 10 w 49"/>
                <a:gd name="T31" fmla="*/ 185 h 197"/>
                <a:gd name="T32" fmla="*/ 14 w 49"/>
                <a:gd name="T33" fmla="*/ 197 h 197"/>
                <a:gd name="T34" fmla="*/ 12 w 49"/>
                <a:gd name="T35" fmla="*/ 197 h 197"/>
                <a:gd name="T36" fmla="*/ 12 w 49"/>
                <a:gd name="T37" fmla="*/ 197 h 197"/>
                <a:gd name="T38" fmla="*/ 11 w 49"/>
                <a:gd name="T39" fmla="*/ 197 h 197"/>
                <a:gd name="T40" fmla="*/ 10 w 49"/>
                <a:gd name="T41" fmla="*/ 197 h 197"/>
                <a:gd name="T42" fmla="*/ 7 w 49"/>
                <a:gd name="T43" fmla="*/ 184 h 197"/>
                <a:gd name="T44" fmla="*/ 4 w 49"/>
                <a:gd name="T45" fmla="*/ 164 h 197"/>
                <a:gd name="T46" fmla="*/ 1 w 49"/>
                <a:gd name="T47" fmla="*/ 138 h 197"/>
                <a:gd name="T48" fmla="*/ 0 w 49"/>
                <a:gd name="T49" fmla="*/ 109 h 197"/>
                <a:gd name="T50" fmla="*/ 4 w 49"/>
                <a:gd name="T51" fmla="*/ 79 h 197"/>
                <a:gd name="T52" fmla="*/ 11 w 49"/>
                <a:gd name="T53" fmla="*/ 49 h 197"/>
                <a:gd name="T54" fmla="*/ 25 w 49"/>
                <a:gd name="T55" fmla="*/ 22 h 197"/>
                <a:gd name="T56" fmla="*/ 47 w 49"/>
                <a:gd name="T57" fmla="*/ 0 h 19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9"/>
                <a:gd name="T88" fmla="*/ 0 h 197"/>
                <a:gd name="T89" fmla="*/ 49 w 49"/>
                <a:gd name="T90" fmla="*/ 197 h 19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9" h="197">
                  <a:moveTo>
                    <a:pt x="47" y="0"/>
                  </a:moveTo>
                  <a:lnTo>
                    <a:pt x="47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48" y="2"/>
                  </a:lnTo>
                  <a:lnTo>
                    <a:pt x="27" y="24"/>
                  </a:lnTo>
                  <a:lnTo>
                    <a:pt x="12" y="51"/>
                  </a:lnTo>
                  <a:lnTo>
                    <a:pt x="6" y="81"/>
                  </a:lnTo>
                  <a:lnTo>
                    <a:pt x="2" y="111"/>
                  </a:lnTo>
                  <a:lnTo>
                    <a:pt x="4" y="140"/>
                  </a:lnTo>
                  <a:lnTo>
                    <a:pt x="7" y="166"/>
                  </a:lnTo>
                  <a:lnTo>
                    <a:pt x="10" y="185"/>
                  </a:lnTo>
                  <a:lnTo>
                    <a:pt x="14" y="197"/>
                  </a:lnTo>
                  <a:lnTo>
                    <a:pt x="12" y="197"/>
                  </a:lnTo>
                  <a:lnTo>
                    <a:pt x="11" y="197"/>
                  </a:lnTo>
                  <a:lnTo>
                    <a:pt x="10" y="197"/>
                  </a:lnTo>
                  <a:lnTo>
                    <a:pt x="7" y="184"/>
                  </a:lnTo>
                  <a:lnTo>
                    <a:pt x="4" y="164"/>
                  </a:lnTo>
                  <a:lnTo>
                    <a:pt x="1" y="138"/>
                  </a:lnTo>
                  <a:lnTo>
                    <a:pt x="0" y="109"/>
                  </a:lnTo>
                  <a:lnTo>
                    <a:pt x="4" y="79"/>
                  </a:lnTo>
                  <a:lnTo>
                    <a:pt x="11" y="49"/>
                  </a:lnTo>
                  <a:lnTo>
                    <a:pt x="25" y="22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7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0" name="Freeform 239">
              <a:extLst>
                <a:ext uri="{FF2B5EF4-FFF2-40B4-BE49-F238E27FC236}">
                  <a16:creationId xmlns:a16="http://schemas.microsoft.com/office/drawing/2014/main" id="{CEFD4F56-EEC8-D314-6123-A9C836531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5" y="1142"/>
              <a:ext cx="37" cy="198"/>
            </a:xfrm>
            <a:custGeom>
              <a:avLst/>
              <a:gdLst>
                <a:gd name="T0" fmla="*/ 33 w 37"/>
                <a:gd name="T1" fmla="*/ 0 h 198"/>
                <a:gd name="T2" fmla="*/ 34 w 37"/>
                <a:gd name="T3" fmla="*/ 0 h 198"/>
                <a:gd name="T4" fmla="*/ 34 w 37"/>
                <a:gd name="T5" fmla="*/ 0 h 198"/>
                <a:gd name="T6" fmla="*/ 36 w 37"/>
                <a:gd name="T7" fmla="*/ 0 h 198"/>
                <a:gd name="T8" fmla="*/ 36 w 37"/>
                <a:gd name="T9" fmla="*/ 1 h 198"/>
                <a:gd name="T10" fmla="*/ 37 w 37"/>
                <a:gd name="T11" fmla="*/ 1 h 198"/>
                <a:gd name="T12" fmla="*/ 37 w 37"/>
                <a:gd name="T13" fmla="*/ 1 h 198"/>
                <a:gd name="T14" fmla="*/ 37 w 37"/>
                <a:gd name="T15" fmla="*/ 2 h 198"/>
                <a:gd name="T16" fmla="*/ 36 w 37"/>
                <a:gd name="T17" fmla="*/ 2 h 198"/>
                <a:gd name="T18" fmla="*/ 18 w 37"/>
                <a:gd name="T19" fmla="*/ 26 h 198"/>
                <a:gd name="T20" fmla="*/ 7 w 37"/>
                <a:gd name="T21" fmla="*/ 54 h 198"/>
                <a:gd name="T22" fmla="*/ 3 w 37"/>
                <a:gd name="T23" fmla="*/ 83 h 198"/>
                <a:gd name="T24" fmla="*/ 3 w 37"/>
                <a:gd name="T25" fmla="*/ 112 h 198"/>
                <a:gd name="T26" fmla="*/ 8 w 37"/>
                <a:gd name="T27" fmla="*/ 139 h 198"/>
                <a:gd name="T28" fmla="*/ 13 w 37"/>
                <a:gd name="T29" fmla="*/ 164 h 198"/>
                <a:gd name="T30" fmla="*/ 19 w 37"/>
                <a:gd name="T31" fmla="*/ 184 h 198"/>
                <a:gd name="T32" fmla="*/ 23 w 37"/>
                <a:gd name="T33" fmla="*/ 198 h 198"/>
                <a:gd name="T34" fmla="*/ 23 w 37"/>
                <a:gd name="T35" fmla="*/ 198 h 198"/>
                <a:gd name="T36" fmla="*/ 22 w 37"/>
                <a:gd name="T37" fmla="*/ 198 h 198"/>
                <a:gd name="T38" fmla="*/ 22 w 37"/>
                <a:gd name="T39" fmla="*/ 198 h 198"/>
                <a:gd name="T40" fmla="*/ 21 w 37"/>
                <a:gd name="T41" fmla="*/ 198 h 198"/>
                <a:gd name="T42" fmla="*/ 15 w 37"/>
                <a:gd name="T43" fmla="*/ 183 h 198"/>
                <a:gd name="T44" fmla="*/ 10 w 37"/>
                <a:gd name="T45" fmla="*/ 163 h 198"/>
                <a:gd name="T46" fmla="*/ 4 w 37"/>
                <a:gd name="T47" fmla="*/ 138 h 198"/>
                <a:gd name="T48" fmla="*/ 1 w 37"/>
                <a:gd name="T49" fmla="*/ 110 h 198"/>
                <a:gd name="T50" fmla="*/ 0 w 37"/>
                <a:gd name="T51" fmla="*/ 80 h 198"/>
                <a:gd name="T52" fmla="*/ 4 w 37"/>
                <a:gd name="T53" fmla="*/ 51 h 198"/>
                <a:gd name="T54" fmla="*/ 15 w 37"/>
                <a:gd name="T55" fmla="*/ 25 h 198"/>
                <a:gd name="T56" fmla="*/ 33 w 37"/>
                <a:gd name="T57" fmla="*/ 0 h 1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7"/>
                <a:gd name="T88" fmla="*/ 0 h 198"/>
                <a:gd name="T89" fmla="*/ 37 w 37"/>
                <a:gd name="T90" fmla="*/ 198 h 1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7" h="198">
                  <a:moveTo>
                    <a:pt x="33" y="0"/>
                  </a:moveTo>
                  <a:lnTo>
                    <a:pt x="34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6" y="2"/>
                  </a:lnTo>
                  <a:lnTo>
                    <a:pt x="18" y="26"/>
                  </a:lnTo>
                  <a:lnTo>
                    <a:pt x="7" y="54"/>
                  </a:lnTo>
                  <a:lnTo>
                    <a:pt x="3" y="83"/>
                  </a:lnTo>
                  <a:lnTo>
                    <a:pt x="3" y="112"/>
                  </a:lnTo>
                  <a:lnTo>
                    <a:pt x="8" y="139"/>
                  </a:lnTo>
                  <a:lnTo>
                    <a:pt x="13" y="164"/>
                  </a:lnTo>
                  <a:lnTo>
                    <a:pt x="19" y="184"/>
                  </a:lnTo>
                  <a:lnTo>
                    <a:pt x="23" y="198"/>
                  </a:lnTo>
                  <a:lnTo>
                    <a:pt x="22" y="198"/>
                  </a:lnTo>
                  <a:lnTo>
                    <a:pt x="21" y="198"/>
                  </a:lnTo>
                  <a:lnTo>
                    <a:pt x="15" y="183"/>
                  </a:lnTo>
                  <a:lnTo>
                    <a:pt x="10" y="163"/>
                  </a:lnTo>
                  <a:lnTo>
                    <a:pt x="4" y="138"/>
                  </a:lnTo>
                  <a:lnTo>
                    <a:pt x="1" y="110"/>
                  </a:lnTo>
                  <a:lnTo>
                    <a:pt x="0" y="80"/>
                  </a:lnTo>
                  <a:lnTo>
                    <a:pt x="4" y="51"/>
                  </a:lnTo>
                  <a:lnTo>
                    <a:pt x="15" y="2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7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1" name="Freeform 240">
              <a:extLst>
                <a:ext uri="{FF2B5EF4-FFF2-40B4-BE49-F238E27FC236}">
                  <a16:creationId xmlns:a16="http://schemas.microsoft.com/office/drawing/2014/main" id="{2E126155-4106-8CE8-32ED-43AFAEED3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4" y="1150"/>
              <a:ext cx="35" cy="191"/>
            </a:xfrm>
            <a:custGeom>
              <a:avLst/>
              <a:gdLst>
                <a:gd name="T0" fmla="*/ 33 w 35"/>
                <a:gd name="T1" fmla="*/ 1 h 191"/>
                <a:gd name="T2" fmla="*/ 34 w 35"/>
                <a:gd name="T3" fmla="*/ 0 h 191"/>
                <a:gd name="T4" fmla="*/ 34 w 35"/>
                <a:gd name="T5" fmla="*/ 0 h 191"/>
                <a:gd name="T6" fmla="*/ 34 w 35"/>
                <a:gd name="T7" fmla="*/ 0 h 191"/>
                <a:gd name="T8" fmla="*/ 35 w 35"/>
                <a:gd name="T9" fmla="*/ 1 h 191"/>
                <a:gd name="T10" fmla="*/ 35 w 35"/>
                <a:gd name="T11" fmla="*/ 1 h 191"/>
                <a:gd name="T12" fmla="*/ 35 w 35"/>
                <a:gd name="T13" fmla="*/ 2 h 191"/>
                <a:gd name="T14" fmla="*/ 35 w 35"/>
                <a:gd name="T15" fmla="*/ 2 h 191"/>
                <a:gd name="T16" fmla="*/ 35 w 35"/>
                <a:gd name="T17" fmla="*/ 3 h 191"/>
                <a:gd name="T18" fmla="*/ 19 w 35"/>
                <a:gd name="T19" fmla="*/ 24 h 191"/>
                <a:gd name="T20" fmla="*/ 8 w 35"/>
                <a:gd name="T21" fmla="*/ 49 h 191"/>
                <a:gd name="T22" fmla="*/ 3 w 35"/>
                <a:gd name="T23" fmla="*/ 76 h 191"/>
                <a:gd name="T24" fmla="*/ 3 w 35"/>
                <a:gd name="T25" fmla="*/ 102 h 191"/>
                <a:gd name="T26" fmla="*/ 5 w 35"/>
                <a:gd name="T27" fmla="*/ 129 h 191"/>
                <a:gd name="T28" fmla="*/ 10 w 35"/>
                <a:gd name="T29" fmla="*/ 154 h 191"/>
                <a:gd name="T30" fmla="*/ 15 w 35"/>
                <a:gd name="T31" fmla="*/ 174 h 191"/>
                <a:gd name="T32" fmla="*/ 21 w 35"/>
                <a:gd name="T33" fmla="*/ 191 h 191"/>
                <a:gd name="T34" fmla="*/ 20 w 35"/>
                <a:gd name="T35" fmla="*/ 191 h 191"/>
                <a:gd name="T36" fmla="*/ 20 w 35"/>
                <a:gd name="T37" fmla="*/ 190 h 191"/>
                <a:gd name="T38" fmla="*/ 19 w 35"/>
                <a:gd name="T39" fmla="*/ 190 h 191"/>
                <a:gd name="T40" fmla="*/ 18 w 35"/>
                <a:gd name="T41" fmla="*/ 190 h 191"/>
                <a:gd name="T42" fmla="*/ 12 w 35"/>
                <a:gd name="T43" fmla="*/ 173 h 191"/>
                <a:gd name="T44" fmla="*/ 6 w 35"/>
                <a:gd name="T45" fmla="*/ 152 h 191"/>
                <a:gd name="T46" fmla="*/ 2 w 35"/>
                <a:gd name="T47" fmla="*/ 127 h 191"/>
                <a:gd name="T48" fmla="*/ 0 w 35"/>
                <a:gd name="T49" fmla="*/ 101 h 191"/>
                <a:gd name="T50" fmla="*/ 0 w 35"/>
                <a:gd name="T51" fmla="*/ 73 h 191"/>
                <a:gd name="T52" fmla="*/ 5 w 35"/>
                <a:gd name="T53" fmla="*/ 48 h 191"/>
                <a:gd name="T54" fmla="*/ 17 w 35"/>
                <a:gd name="T55" fmla="*/ 22 h 191"/>
                <a:gd name="T56" fmla="*/ 33 w 35"/>
                <a:gd name="T57" fmla="*/ 1 h 19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5"/>
                <a:gd name="T88" fmla="*/ 0 h 191"/>
                <a:gd name="T89" fmla="*/ 35 w 35"/>
                <a:gd name="T90" fmla="*/ 191 h 19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5" h="191">
                  <a:moveTo>
                    <a:pt x="33" y="1"/>
                  </a:moveTo>
                  <a:lnTo>
                    <a:pt x="34" y="0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19" y="24"/>
                  </a:lnTo>
                  <a:lnTo>
                    <a:pt x="8" y="49"/>
                  </a:lnTo>
                  <a:lnTo>
                    <a:pt x="3" y="76"/>
                  </a:lnTo>
                  <a:lnTo>
                    <a:pt x="3" y="102"/>
                  </a:lnTo>
                  <a:lnTo>
                    <a:pt x="5" y="129"/>
                  </a:lnTo>
                  <a:lnTo>
                    <a:pt x="10" y="154"/>
                  </a:lnTo>
                  <a:lnTo>
                    <a:pt x="15" y="174"/>
                  </a:lnTo>
                  <a:lnTo>
                    <a:pt x="21" y="191"/>
                  </a:lnTo>
                  <a:lnTo>
                    <a:pt x="20" y="191"/>
                  </a:lnTo>
                  <a:lnTo>
                    <a:pt x="20" y="190"/>
                  </a:lnTo>
                  <a:lnTo>
                    <a:pt x="19" y="190"/>
                  </a:lnTo>
                  <a:lnTo>
                    <a:pt x="18" y="190"/>
                  </a:lnTo>
                  <a:lnTo>
                    <a:pt x="12" y="173"/>
                  </a:lnTo>
                  <a:lnTo>
                    <a:pt x="6" y="152"/>
                  </a:lnTo>
                  <a:lnTo>
                    <a:pt x="2" y="127"/>
                  </a:lnTo>
                  <a:lnTo>
                    <a:pt x="0" y="101"/>
                  </a:lnTo>
                  <a:lnTo>
                    <a:pt x="0" y="73"/>
                  </a:lnTo>
                  <a:lnTo>
                    <a:pt x="5" y="48"/>
                  </a:lnTo>
                  <a:lnTo>
                    <a:pt x="17" y="22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7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2" name="Freeform 241">
              <a:extLst>
                <a:ext uri="{FF2B5EF4-FFF2-40B4-BE49-F238E27FC236}">
                  <a16:creationId xmlns:a16="http://schemas.microsoft.com/office/drawing/2014/main" id="{BB28BCBF-6BBA-80B4-18FC-54E771609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4" y="1161"/>
              <a:ext cx="28" cy="182"/>
            </a:xfrm>
            <a:custGeom>
              <a:avLst/>
              <a:gdLst>
                <a:gd name="T0" fmla="*/ 26 w 28"/>
                <a:gd name="T1" fmla="*/ 0 h 182"/>
                <a:gd name="T2" fmla="*/ 26 w 28"/>
                <a:gd name="T3" fmla="*/ 0 h 182"/>
                <a:gd name="T4" fmla="*/ 27 w 28"/>
                <a:gd name="T5" fmla="*/ 0 h 182"/>
                <a:gd name="T6" fmla="*/ 27 w 28"/>
                <a:gd name="T7" fmla="*/ 0 h 182"/>
                <a:gd name="T8" fmla="*/ 27 w 28"/>
                <a:gd name="T9" fmla="*/ 0 h 182"/>
                <a:gd name="T10" fmla="*/ 28 w 28"/>
                <a:gd name="T11" fmla="*/ 0 h 182"/>
                <a:gd name="T12" fmla="*/ 28 w 28"/>
                <a:gd name="T13" fmla="*/ 0 h 182"/>
                <a:gd name="T14" fmla="*/ 28 w 28"/>
                <a:gd name="T15" fmla="*/ 1 h 182"/>
                <a:gd name="T16" fmla="*/ 28 w 28"/>
                <a:gd name="T17" fmla="*/ 1 h 182"/>
                <a:gd name="T18" fmla="*/ 15 w 28"/>
                <a:gd name="T19" fmla="*/ 41 h 182"/>
                <a:gd name="T20" fmla="*/ 8 w 28"/>
                <a:gd name="T21" fmla="*/ 76 h 182"/>
                <a:gd name="T22" fmla="*/ 3 w 28"/>
                <a:gd name="T23" fmla="*/ 106 h 182"/>
                <a:gd name="T24" fmla="*/ 3 w 28"/>
                <a:gd name="T25" fmla="*/ 129 h 182"/>
                <a:gd name="T26" fmla="*/ 5 w 28"/>
                <a:gd name="T27" fmla="*/ 148 h 182"/>
                <a:gd name="T28" fmla="*/ 9 w 28"/>
                <a:gd name="T29" fmla="*/ 164 h 182"/>
                <a:gd name="T30" fmla="*/ 13 w 28"/>
                <a:gd name="T31" fmla="*/ 175 h 182"/>
                <a:gd name="T32" fmla="*/ 18 w 28"/>
                <a:gd name="T33" fmla="*/ 182 h 182"/>
                <a:gd name="T34" fmla="*/ 17 w 28"/>
                <a:gd name="T35" fmla="*/ 182 h 182"/>
                <a:gd name="T36" fmla="*/ 17 w 28"/>
                <a:gd name="T37" fmla="*/ 182 h 182"/>
                <a:gd name="T38" fmla="*/ 15 w 28"/>
                <a:gd name="T39" fmla="*/ 182 h 182"/>
                <a:gd name="T40" fmla="*/ 14 w 28"/>
                <a:gd name="T41" fmla="*/ 181 h 182"/>
                <a:gd name="T42" fmla="*/ 10 w 28"/>
                <a:gd name="T43" fmla="*/ 173 h 182"/>
                <a:gd name="T44" fmla="*/ 5 w 28"/>
                <a:gd name="T45" fmla="*/ 162 h 182"/>
                <a:gd name="T46" fmla="*/ 2 w 28"/>
                <a:gd name="T47" fmla="*/ 146 h 182"/>
                <a:gd name="T48" fmla="*/ 0 w 28"/>
                <a:gd name="T49" fmla="*/ 127 h 182"/>
                <a:gd name="T50" fmla="*/ 1 w 28"/>
                <a:gd name="T51" fmla="*/ 103 h 182"/>
                <a:gd name="T52" fmla="*/ 4 w 28"/>
                <a:gd name="T53" fmla="*/ 74 h 182"/>
                <a:gd name="T54" fmla="*/ 13 w 28"/>
                <a:gd name="T55" fmla="*/ 40 h 182"/>
                <a:gd name="T56" fmla="*/ 26 w 28"/>
                <a:gd name="T57" fmla="*/ 0 h 18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182"/>
                <a:gd name="T89" fmla="*/ 28 w 28"/>
                <a:gd name="T90" fmla="*/ 182 h 18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182">
                  <a:moveTo>
                    <a:pt x="26" y="0"/>
                  </a:move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15" y="41"/>
                  </a:lnTo>
                  <a:lnTo>
                    <a:pt x="8" y="76"/>
                  </a:lnTo>
                  <a:lnTo>
                    <a:pt x="3" y="106"/>
                  </a:lnTo>
                  <a:lnTo>
                    <a:pt x="3" y="129"/>
                  </a:lnTo>
                  <a:lnTo>
                    <a:pt x="5" y="148"/>
                  </a:lnTo>
                  <a:lnTo>
                    <a:pt x="9" y="164"/>
                  </a:lnTo>
                  <a:lnTo>
                    <a:pt x="13" y="175"/>
                  </a:lnTo>
                  <a:lnTo>
                    <a:pt x="18" y="182"/>
                  </a:lnTo>
                  <a:lnTo>
                    <a:pt x="17" y="182"/>
                  </a:lnTo>
                  <a:lnTo>
                    <a:pt x="15" y="182"/>
                  </a:lnTo>
                  <a:lnTo>
                    <a:pt x="14" y="181"/>
                  </a:lnTo>
                  <a:lnTo>
                    <a:pt x="10" y="173"/>
                  </a:lnTo>
                  <a:lnTo>
                    <a:pt x="5" y="162"/>
                  </a:lnTo>
                  <a:lnTo>
                    <a:pt x="2" y="146"/>
                  </a:lnTo>
                  <a:lnTo>
                    <a:pt x="0" y="127"/>
                  </a:lnTo>
                  <a:lnTo>
                    <a:pt x="1" y="103"/>
                  </a:lnTo>
                  <a:lnTo>
                    <a:pt x="4" y="74"/>
                  </a:lnTo>
                  <a:lnTo>
                    <a:pt x="13" y="4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7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3" name="Freeform 242">
              <a:extLst>
                <a:ext uri="{FF2B5EF4-FFF2-40B4-BE49-F238E27FC236}">
                  <a16:creationId xmlns:a16="http://schemas.microsoft.com/office/drawing/2014/main" id="{B9659F37-F400-170C-D663-E18047CCB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3" y="1134"/>
              <a:ext cx="30" cy="29"/>
            </a:xfrm>
            <a:custGeom>
              <a:avLst/>
              <a:gdLst>
                <a:gd name="T0" fmla="*/ 0 w 30"/>
                <a:gd name="T1" fmla="*/ 1 h 29"/>
                <a:gd name="T2" fmla="*/ 0 w 30"/>
                <a:gd name="T3" fmla="*/ 1 h 29"/>
                <a:gd name="T4" fmla="*/ 0 w 30"/>
                <a:gd name="T5" fmla="*/ 2 h 29"/>
                <a:gd name="T6" fmla="*/ 0 w 30"/>
                <a:gd name="T7" fmla="*/ 2 h 29"/>
                <a:gd name="T8" fmla="*/ 0 w 30"/>
                <a:gd name="T9" fmla="*/ 3 h 29"/>
                <a:gd name="T10" fmla="*/ 27 w 30"/>
                <a:gd name="T11" fmla="*/ 28 h 29"/>
                <a:gd name="T12" fmla="*/ 28 w 30"/>
                <a:gd name="T13" fmla="*/ 29 h 29"/>
                <a:gd name="T14" fmla="*/ 28 w 30"/>
                <a:gd name="T15" fmla="*/ 29 h 29"/>
                <a:gd name="T16" fmla="*/ 29 w 30"/>
                <a:gd name="T17" fmla="*/ 29 h 29"/>
                <a:gd name="T18" fmla="*/ 29 w 30"/>
                <a:gd name="T19" fmla="*/ 28 h 29"/>
                <a:gd name="T20" fmla="*/ 30 w 30"/>
                <a:gd name="T21" fmla="*/ 27 h 29"/>
                <a:gd name="T22" fmla="*/ 30 w 30"/>
                <a:gd name="T23" fmla="*/ 27 h 29"/>
                <a:gd name="T24" fmla="*/ 30 w 30"/>
                <a:gd name="T25" fmla="*/ 27 h 29"/>
                <a:gd name="T26" fmla="*/ 29 w 30"/>
                <a:gd name="T27" fmla="*/ 26 h 29"/>
                <a:gd name="T28" fmla="*/ 2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0 w 30"/>
                <a:gd name="T37" fmla="*/ 1 h 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"/>
                <a:gd name="T58" fmla="*/ 0 h 29"/>
                <a:gd name="T59" fmla="*/ 30 w 30"/>
                <a:gd name="T60" fmla="*/ 29 h 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" h="29">
                  <a:moveTo>
                    <a:pt x="0" y="1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27" y="28"/>
                  </a:lnTo>
                  <a:lnTo>
                    <a:pt x="28" y="29"/>
                  </a:lnTo>
                  <a:lnTo>
                    <a:pt x="29" y="29"/>
                  </a:lnTo>
                  <a:lnTo>
                    <a:pt x="29" y="28"/>
                  </a:lnTo>
                  <a:lnTo>
                    <a:pt x="30" y="27"/>
                  </a:lnTo>
                  <a:lnTo>
                    <a:pt x="29" y="26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4" name="Freeform 243">
              <a:extLst>
                <a:ext uri="{FF2B5EF4-FFF2-40B4-BE49-F238E27FC236}">
                  <a16:creationId xmlns:a16="http://schemas.microsoft.com/office/drawing/2014/main" id="{C9F57160-FF65-B207-5F61-3D0BD53EC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" y="1244"/>
              <a:ext cx="68" cy="11"/>
            </a:xfrm>
            <a:custGeom>
              <a:avLst/>
              <a:gdLst>
                <a:gd name="T0" fmla="*/ 68 w 68"/>
                <a:gd name="T1" fmla="*/ 11 h 11"/>
                <a:gd name="T2" fmla="*/ 67 w 68"/>
                <a:gd name="T3" fmla="*/ 10 h 11"/>
                <a:gd name="T4" fmla="*/ 65 w 68"/>
                <a:gd name="T5" fmla="*/ 8 h 11"/>
                <a:gd name="T6" fmla="*/ 61 w 68"/>
                <a:gd name="T7" fmla="*/ 6 h 11"/>
                <a:gd name="T8" fmla="*/ 56 w 68"/>
                <a:gd name="T9" fmla="*/ 4 h 11"/>
                <a:gd name="T10" fmla="*/ 49 w 68"/>
                <a:gd name="T11" fmla="*/ 3 h 11"/>
                <a:gd name="T12" fmla="*/ 40 w 68"/>
                <a:gd name="T13" fmla="*/ 2 h 11"/>
                <a:gd name="T14" fmla="*/ 29 w 68"/>
                <a:gd name="T15" fmla="*/ 2 h 11"/>
                <a:gd name="T16" fmla="*/ 17 w 68"/>
                <a:gd name="T17" fmla="*/ 3 h 11"/>
                <a:gd name="T18" fmla="*/ 9 w 68"/>
                <a:gd name="T19" fmla="*/ 3 h 11"/>
                <a:gd name="T20" fmla="*/ 3 w 68"/>
                <a:gd name="T21" fmla="*/ 2 h 11"/>
                <a:gd name="T22" fmla="*/ 1 w 68"/>
                <a:gd name="T23" fmla="*/ 1 h 11"/>
                <a:gd name="T24" fmla="*/ 0 w 68"/>
                <a:gd name="T25" fmla="*/ 0 h 11"/>
                <a:gd name="T26" fmla="*/ 0 w 68"/>
                <a:gd name="T27" fmla="*/ 1 h 11"/>
                <a:gd name="T28" fmla="*/ 2 w 68"/>
                <a:gd name="T29" fmla="*/ 4 h 11"/>
                <a:gd name="T30" fmla="*/ 7 w 68"/>
                <a:gd name="T31" fmla="*/ 7 h 11"/>
                <a:gd name="T32" fmla="*/ 18 w 68"/>
                <a:gd name="T33" fmla="*/ 7 h 11"/>
                <a:gd name="T34" fmla="*/ 28 w 68"/>
                <a:gd name="T35" fmla="*/ 6 h 11"/>
                <a:gd name="T36" fmla="*/ 38 w 68"/>
                <a:gd name="T37" fmla="*/ 6 h 11"/>
                <a:gd name="T38" fmla="*/ 47 w 68"/>
                <a:gd name="T39" fmla="*/ 7 h 11"/>
                <a:gd name="T40" fmla="*/ 54 w 68"/>
                <a:gd name="T41" fmla="*/ 7 h 11"/>
                <a:gd name="T42" fmla="*/ 60 w 68"/>
                <a:gd name="T43" fmla="*/ 8 h 11"/>
                <a:gd name="T44" fmla="*/ 65 w 68"/>
                <a:gd name="T45" fmla="*/ 10 h 11"/>
                <a:gd name="T46" fmla="*/ 67 w 68"/>
                <a:gd name="T47" fmla="*/ 11 h 11"/>
                <a:gd name="T48" fmla="*/ 68 w 68"/>
                <a:gd name="T49" fmla="*/ 11 h 1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8"/>
                <a:gd name="T76" fmla="*/ 0 h 11"/>
                <a:gd name="T77" fmla="*/ 68 w 68"/>
                <a:gd name="T78" fmla="*/ 11 h 1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8" h="11">
                  <a:moveTo>
                    <a:pt x="68" y="11"/>
                  </a:moveTo>
                  <a:lnTo>
                    <a:pt x="67" y="10"/>
                  </a:lnTo>
                  <a:lnTo>
                    <a:pt x="65" y="8"/>
                  </a:lnTo>
                  <a:lnTo>
                    <a:pt x="61" y="6"/>
                  </a:lnTo>
                  <a:lnTo>
                    <a:pt x="56" y="4"/>
                  </a:lnTo>
                  <a:lnTo>
                    <a:pt x="49" y="3"/>
                  </a:lnTo>
                  <a:lnTo>
                    <a:pt x="40" y="2"/>
                  </a:lnTo>
                  <a:lnTo>
                    <a:pt x="29" y="2"/>
                  </a:lnTo>
                  <a:lnTo>
                    <a:pt x="17" y="3"/>
                  </a:lnTo>
                  <a:lnTo>
                    <a:pt x="9" y="3"/>
                  </a:lnTo>
                  <a:lnTo>
                    <a:pt x="3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4"/>
                  </a:lnTo>
                  <a:lnTo>
                    <a:pt x="7" y="7"/>
                  </a:lnTo>
                  <a:lnTo>
                    <a:pt x="18" y="7"/>
                  </a:lnTo>
                  <a:lnTo>
                    <a:pt x="28" y="6"/>
                  </a:lnTo>
                  <a:lnTo>
                    <a:pt x="38" y="6"/>
                  </a:lnTo>
                  <a:lnTo>
                    <a:pt x="47" y="7"/>
                  </a:lnTo>
                  <a:lnTo>
                    <a:pt x="54" y="7"/>
                  </a:lnTo>
                  <a:lnTo>
                    <a:pt x="60" y="8"/>
                  </a:lnTo>
                  <a:lnTo>
                    <a:pt x="65" y="10"/>
                  </a:lnTo>
                  <a:lnTo>
                    <a:pt x="67" y="11"/>
                  </a:lnTo>
                  <a:lnTo>
                    <a:pt x="68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5" name="Freeform 244">
              <a:extLst>
                <a:ext uri="{FF2B5EF4-FFF2-40B4-BE49-F238E27FC236}">
                  <a16:creationId xmlns:a16="http://schemas.microsoft.com/office/drawing/2014/main" id="{FF22D086-6600-C8AA-4E66-B42EC8C15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2" y="1250"/>
              <a:ext cx="33" cy="13"/>
            </a:xfrm>
            <a:custGeom>
              <a:avLst/>
              <a:gdLst>
                <a:gd name="T0" fmla="*/ 6 w 33"/>
                <a:gd name="T1" fmla="*/ 1 h 13"/>
                <a:gd name="T2" fmla="*/ 6 w 33"/>
                <a:gd name="T3" fmla="*/ 2 h 13"/>
                <a:gd name="T4" fmla="*/ 10 w 33"/>
                <a:gd name="T5" fmla="*/ 7 h 13"/>
                <a:gd name="T6" fmla="*/ 17 w 33"/>
                <a:gd name="T7" fmla="*/ 10 h 13"/>
                <a:gd name="T8" fmla="*/ 33 w 33"/>
                <a:gd name="T9" fmla="*/ 13 h 13"/>
                <a:gd name="T10" fmla="*/ 32 w 33"/>
                <a:gd name="T11" fmla="*/ 13 h 13"/>
                <a:gd name="T12" fmla="*/ 29 w 33"/>
                <a:gd name="T13" fmla="*/ 13 h 13"/>
                <a:gd name="T14" fmla="*/ 24 w 33"/>
                <a:gd name="T15" fmla="*/ 13 h 13"/>
                <a:gd name="T16" fmla="*/ 19 w 33"/>
                <a:gd name="T17" fmla="*/ 13 h 13"/>
                <a:gd name="T18" fmla="*/ 13 w 33"/>
                <a:gd name="T19" fmla="*/ 11 h 13"/>
                <a:gd name="T20" fmla="*/ 7 w 33"/>
                <a:gd name="T21" fmla="*/ 9 h 13"/>
                <a:gd name="T22" fmla="*/ 3 w 33"/>
                <a:gd name="T23" fmla="*/ 6 h 13"/>
                <a:gd name="T24" fmla="*/ 0 w 33"/>
                <a:gd name="T25" fmla="*/ 0 h 13"/>
                <a:gd name="T26" fmla="*/ 6 w 33"/>
                <a:gd name="T27" fmla="*/ 1 h 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"/>
                <a:gd name="T43" fmla="*/ 0 h 13"/>
                <a:gd name="T44" fmla="*/ 33 w 33"/>
                <a:gd name="T45" fmla="*/ 13 h 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" h="13">
                  <a:moveTo>
                    <a:pt x="6" y="1"/>
                  </a:moveTo>
                  <a:lnTo>
                    <a:pt x="6" y="2"/>
                  </a:lnTo>
                  <a:lnTo>
                    <a:pt x="10" y="7"/>
                  </a:lnTo>
                  <a:lnTo>
                    <a:pt x="17" y="10"/>
                  </a:lnTo>
                  <a:lnTo>
                    <a:pt x="33" y="13"/>
                  </a:lnTo>
                  <a:lnTo>
                    <a:pt x="32" y="13"/>
                  </a:lnTo>
                  <a:lnTo>
                    <a:pt x="29" y="13"/>
                  </a:lnTo>
                  <a:lnTo>
                    <a:pt x="24" y="13"/>
                  </a:lnTo>
                  <a:lnTo>
                    <a:pt x="19" y="13"/>
                  </a:lnTo>
                  <a:lnTo>
                    <a:pt x="13" y="11"/>
                  </a:lnTo>
                  <a:lnTo>
                    <a:pt x="7" y="9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6" name="Freeform 245">
              <a:extLst>
                <a:ext uri="{FF2B5EF4-FFF2-40B4-BE49-F238E27FC236}">
                  <a16:creationId xmlns:a16="http://schemas.microsoft.com/office/drawing/2014/main" id="{6795B183-774B-0C41-9973-4BD0F1455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" y="1113"/>
              <a:ext cx="106" cy="339"/>
            </a:xfrm>
            <a:custGeom>
              <a:avLst/>
              <a:gdLst>
                <a:gd name="T0" fmla="*/ 3 w 106"/>
                <a:gd name="T1" fmla="*/ 7 h 339"/>
                <a:gd name="T2" fmla="*/ 0 w 106"/>
                <a:gd name="T3" fmla="*/ 24 h 339"/>
                <a:gd name="T4" fmla="*/ 63 w 106"/>
                <a:gd name="T5" fmla="*/ 294 h 339"/>
                <a:gd name="T6" fmla="*/ 64 w 106"/>
                <a:gd name="T7" fmla="*/ 304 h 339"/>
                <a:gd name="T8" fmla="*/ 67 w 106"/>
                <a:gd name="T9" fmla="*/ 316 h 339"/>
                <a:gd name="T10" fmla="*/ 72 w 106"/>
                <a:gd name="T11" fmla="*/ 326 h 339"/>
                <a:gd name="T12" fmla="*/ 78 w 106"/>
                <a:gd name="T13" fmla="*/ 331 h 339"/>
                <a:gd name="T14" fmla="*/ 80 w 106"/>
                <a:gd name="T15" fmla="*/ 333 h 339"/>
                <a:gd name="T16" fmla="*/ 84 w 106"/>
                <a:gd name="T17" fmla="*/ 335 h 339"/>
                <a:gd name="T18" fmla="*/ 88 w 106"/>
                <a:gd name="T19" fmla="*/ 338 h 339"/>
                <a:gd name="T20" fmla="*/ 90 w 106"/>
                <a:gd name="T21" fmla="*/ 339 h 339"/>
                <a:gd name="T22" fmla="*/ 95 w 106"/>
                <a:gd name="T23" fmla="*/ 338 h 339"/>
                <a:gd name="T24" fmla="*/ 99 w 106"/>
                <a:gd name="T25" fmla="*/ 336 h 339"/>
                <a:gd name="T26" fmla="*/ 102 w 106"/>
                <a:gd name="T27" fmla="*/ 334 h 339"/>
                <a:gd name="T28" fmla="*/ 104 w 106"/>
                <a:gd name="T29" fmla="*/ 329 h 339"/>
                <a:gd name="T30" fmla="*/ 105 w 106"/>
                <a:gd name="T31" fmla="*/ 326 h 339"/>
                <a:gd name="T32" fmla="*/ 106 w 106"/>
                <a:gd name="T33" fmla="*/ 321 h 339"/>
                <a:gd name="T34" fmla="*/ 106 w 106"/>
                <a:gd name="T35" fmla="*/ 318 h 339"/>
                <a:gd name="T36" fmla="*/ 106 w 106"/>
                <a:gd name="T37" fmla="*/ 314 h 339"/>
                <a:gd name="T38" fmla="*/ 27 w 106"/>
                <a:gd name="T39" fmla="*/ 23 h 339"/>
                <a:gd name="T40" fmla="*/ 20 w 106"/>
                <a:gd name="T41" fmla="*/ 7 h 339"/>
                <a:gd name="T42" fmla="*/ 12 w 106"/>
                <a:gd name="T43" fmla="*/ 0 h 339"/>
                <a:gd name="T44" fmla="*/ 6 w 106"/>
                <a:gd name="T45" fmla="*/ 0 h 339"/>
                <a:gd name="T46" fmla="*/ 3 w 106"/>
                <a:gd name="T47" fmla="*/ 7 h 33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6"/>
                <a:gd name="T73" fmla="*/ 0 h 339"/>
                <a:gd name="T74" fmla="*/ 106 w 106"/>
                <a:gd name="T75" fmla="*/ 339 h 33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6" h="339">
                  <a:moveTo>
                    <a:pt x="3" y="7"/>
                  </a:moveTo>
                  <a:lnTo>
                    <a:pt x="0" y="24"/>
                  </a:lnTo>
                  <a:lnTo>
                    <a:pt x="63" y="294"/>
                  </a:lnTo>
                  <a:lnTo>
                    <a:pt x="64" y="304"/>
                  </a:lnTo>
                  <a:lnTo>
                    <a:pt x="67" y="316"/>
                  </a:lnTo>
                  <a:lnTo>
                    <a:pt x="72" y="326"/>
                  </a:lnTo>
                  <a:lnTo>
                    <a:pt x="78" y="331"/>
                  </a:lnTo>
                  <a:lnTo>
                    <a:pt x="80" y="333"/>
                  </a:lnTo>
                  <a:lnTo>
                    <a:pt x="84" y="335"/>
                  </a:lnTo>
                  <a:lnTo>
                    <a:pt x="88" y="338"/>
                  </a:lnTo>
                  <a:lnTo>
                    <a:pt x="90" y="339"/>
                  </a:lnTo>
                  <a:lnTo>
                    <a:pt x="95" y="338"/>
                  </a:lnTo>
                  <a:lnTo>
                    <a:pt x="99" y="336"/>
                  </a:lnTo>
                  <a:lnTo>
                    <a:pt x="102" y="334"/>
                  </a:lnTo>
                  <a:lnTo>
                    <a:pt x="104" y="329"/>
                  </a:lnTo>
                  <a:lnTo>
                    <a:pt x="105" y="326"/>
                  </a:lnTo>
                  <a:lnTo>
                    <a:pt x="106" y="321"/>
                  </a:lnTo>
                  <a:lnTo>
                    <a:pt x="106" y="318"/>
                  </a:lnTo>
                  <a:lnTo>
                    <a:pt x="106" y="314"/>
                  </a:lnTo>
                  <a:lnTo>
                    <a:pt x="27" y="23"/>
                  </a:lnTo>
                  <a:lnTo>
                    <a:pt x="20" y="7"/>
                  </a:lnTo>
                  <a:lnTo>
                    <a:pt x="12" y="0"/>
                  </a:lnTo>
                  <a:lnTo>
                    <a:pt x="6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7" name="Freeform 246">
              <a:extLst>
                <a:ext uri="{FF2B5EF4-FFF2-40B4-BE49-F238E27FC236}">
                  <a16:creationId xmlns:a16="http://schemas.microsoft.com/office/drawing/2014/main" id="{5D80F9E9-DA34-E095-34DD-892EE72D4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1" y="957"/>
              <a:ext cx="72" cy="204"/>
            </a:xfrm>
            <a:custGeom>
              <a:avLst/>
              <a:gdLst>
                <a:gd name="T0" fmla="*/ 72 w 72"/>
                <a:gd name="T1" fmla="*/ 172 h 204"/>
                <a:gd name="T2" fmla="*/ 9 w 72"/>
                <a:gd name="T3" fmla="*/ 0 h 204"/>
                <a:gd name="T4" fmla="*/ 0 w 72"/>
                <a:gd name="T5" fmla="*/ 3 h 204"/>
                <a:gd name="T6" fmla="*/ 53 w 72"/>
                <a:gd name="T7" fmla="*/ 204 h 204"/>
                <a:gd name="T8" fmla="*/ 72 w 72"/>
                <a:gd name="T9" fmla="*/ 172 h 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204"/>
                <a:gd name="T17" fmla="*/ 72 w 72"/>
                <a:gd name="T18" fmla="*/ 204 h 2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204">
                  <a:moveTo>
                    <a:pt x="72" y="172"/>
                  </a:moveTo>
                  <a:lnTo>
                    <a:pt x="9" y="0"/>
                  </a:lnTo>
                  <a:lnTo>
                    <a:pt x="0" y="3"/>
                  </a:lnTo>
                  <a:lnTo>
                    <a:pt x="53" y="204"/>
                  </a:lnTo>
                  <a:lnTo>
                    <a:pt x="72" y="172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8" name="Freeform 247">
              <a:extLst>
                <a:ext uri="{FF2B5EF4-FFF2-40B4-BE49-F238E27FC236}">
                  <a16:creationId xmlns:a16="http://schemas.microsoft.com/office/drawing/2014/main" id="{D72B43AF-B466-ADCD-80E8-506CFE368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1" y="933"/>
              <a:ext cx="100" cy="60"/>
            </a:xfrm>
            <a:custGeom>
              <a:avLst/>
              <a:gdLst>
                <a:gd name="T0" fmla="*/ 43 w 100"/>
                <a:gd name="T1" fmla="*/ 60 h 60"/>
                <a:gd name="T2" fmla="*/ 46 w 100"/>
                <a:gd name="T3" fmla="*/ 60 h 60"/>
                <a:gd name="T4" fmla="*/ 50 w 100"/>
                <a:gd name="T5" fmla="*/ 59 h 60"/>
                <a:gd name="T6" fmla="*/ 57 w 100"/>
                <a:gd name="T7" fmla="*/ 57 h 60"/>
                <a:gd name="T8" fmla="*/ 66 w 100"/>
                <a:gd name="T9" fmla="*/ 55 h 60"/>
                <a:gd name="T10" fmla="*/ 75 w 100"/>
                <a:gd name="T11" fmla="*/ 50 h 60"/>
                <a:gd name="T12" fmla="*/ 85 w 100"/>
                <a:gd name="T13" fmla="*/ 45 h 60"/>
                <a:gd name="T14" fmla="*/ 94 w 100"/>
                <a:gd name="T15" fmla="*/ 38 h 60"/>
                <a:gd name="T16" fmla="*/ 100 w 100"/>
                <a:gd name="T17" fmla="*/ 29 h 60"/>
                <a:gd name="T18" fmla="*/ 100 w 100"/>
                <a:gd name="T19" fmla="*/ 26 h 60"/>
                <a:gd name="T20" fmla="*/ 97 w 100"/>
                <a:gd name="T21" fmla="*/ 20 h 60"/>
                <a:gd name="T22" fmla="*/ 90 w 100"/>
                <a:gd name="T23" fmla="*/ 17 h 60"/>
                <a:gd name="T24" fmla="*/ 77 w 100"/>
                <a:gd name="T25" fmla="*/ 19 h 60"/>
                <a:gd name="T26" fmla="*/ 71 w 100"/>
                <a:gd name="T27" fmla="*/ 19 h 60"/>
                <a:gd name="T28" fmla="*/ 66 w 100"/>
                <a:gd name="T29" fmla="*/ 16 h 60"/>
                <a:gd name="T30" fmla="*/ 61 w 100"/>
                <a:gd name="T31" fmla="*/ 11 h 60"/>
                <a:gd name="T32" fmla="*/ 57 w 100"/>
                <a:gd name="T33" fmla="*/ 8 h 60"/>
                <a:gd name="T34" fmla="*/ 44 w 100"/>
                <a:gd name="T35" fmla="*/ 2 h 60"/>
                <a:gd name="T36" fmla="*/ 36 w 100"/>
                <a:gd name="T37" fmla="*/ 0 h 60"/>
                <a:gd name="T38" fmla="*/ 31 w 100"/>
                <a:gd name="T39" fmla="*/ 0 h 60"/>
                <a:gd name="T40" fmla="*/ 30 w 100"/>
                <a:gd name="T41" fmla="*/ 0 h 60"/>
                <a:gd name="T42" fmla="*/ 31 w 100"/>
                <a:gd name="T43" fmla="*/ 1 h 60"/>
                <a:gd name="T44" fmla="*/ 34 w 100"/>
                <a:gd name="T45" fmla="*/ 6 h 60"/>
                <a:gd name="T46" fmla="*/ 41 w 100"/>
                <a:gd name="T47" fmla="*/ 12 h 60"/>
                <a:gd name="T48" fmla="*/ 54 w 100"/>
                <a:gd name="T49" fmla="*/ 23 h 60"/>
                <a:gd name="T50" fmla="*/ 56 w 100"/>
                <a:gd name="T51" fmla="*/ 27 h 60"/>
                <a:gd name="T52" fmla="*/ 51 w 100"/>
                <a:gd name="T53" fmla="*/ 31 h 60"/>
                <a:gd name="T54" fmla="*/ 46 w 100"/>
                <a:gd name="T55" fmla="*/ 36 h 60"/>
                <a:gd name="T56" fmla="*/ 42 w 100"/>
                <a:gd name="T57" fmla="*/ 38 h 60"/>
                <a:gd name="T58" fmla="*/ 20 w 100"/>
                <a:gd name="T59" fmla="*/ 37 h 60"/>
                <a:gd name="T60" fmla="*/ 12 w 100"/>
                <a:gd name="T61" fmla="*/ 37 h 60"/>
                <a:gd name="T62" fmla="*/ 6 w 100"/>
                <a:gd name="T63" fmla="*/ 36 h 60"/>
                <a:gd name="T64" fmla="*/ 3 w 100"/>
                <a:gd name="T65" fmla="*/ 35 h 60"/>
                <a:gd name="T66" fmla="*/ 0 w 100"/>
                <a:gd name="T67" fmla="*/ 36 h 60"/>
                <a:gd name="T68" fmla="*/ 43 w 100"/>
                <a:gd name="T69" fmla="*/ 60 h 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0"/>
                <a:gd name="T106" fmla="*/ 0 h 60"/>
                <a:gd name="T107" fmla="*/ 100 w 100"/>
                <a:gd name="T108" fmla="*/ 60 h 6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0" h="60">
                  <a:moveTo>
                    <a:pt x="43" y="60"/>
                  </a:moveTo>
                  <a:lnTo>
                    <a:pt x="46" y="60"/>
                  </a:lnTo>
                  <a:lnTo>
                    <a:pt x="50" y="59"/>
                  </a:lnTo>
                  <a:lnTo>
                    <a:pt x="57" y="57"/>
                  </a:lnTo>
                  <a:lnTo>
                    <a:pt x="66" y="55"/>
                  </a:lnTo>
                  <a:lnTo>
                    <a:pt x="75" y="50"/>
                  </a:lnTo>
                  <a:lnTo>
                    <a:pt x="85" y="45"/>
                  </a:lnTo>
                  <a:lnTo>
                    <a:pt x="94" y="38"/>
                  </a:lnTo>
                  <a:lnTo>
                    <a:pt x="100" y="29"/>
                  </a:lnTo>
                  <a:lnTo>
                    <a:pt x="100" y="26"/>
                  </a:lnTo>
                  <a:lnTo>
                    <a:pt x="97" y="20"/>
                  </a:lnTo>
                  <a:lnTo>
                    <a:pt x="90" y="17"/>
                  </a:lnTo>
                  <a:lnTo>
                    <a:pt x="77" y="19"/>
                  </a:lnTo>
                  <a:lnTo>
                    <a:pt x="71" y="19"/>
                  </a:lnTo>
                  <a:lnTo>
                    <a:pt x="66" y="16"/>
                  </a:lnTo>
                  <a:lnTo>
                    <a:pt x="61" y="11"/>
                  </a:lnTo>
                  <a:lnTo>
                    <a:pt x="57" y="8"/>
                  </a:lnTo>
                  <a:lnTo>
                    <a:pt x="44" y="2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31" y="1"/>
                  </a:lnTo>
                  <a:lnTo>
                    <a:pt x="34" y="6"/>
                  </a:lnTo>
                  <a:lnTo>
                    <a:pt x="41" y="12"/>
                  </a:lnTo>
                  <a:lnTo>
                    <a:pt x="54" y="23"/>
                  </a:lnTo>
                  <a:lnTo>
                    <a:pt x="56" y="27"/>
                  </a:lnTo>
                  <a:lnTo>
                    <a:pt x="51" y="31"/>
                  </a:lnTo>
                  <a:lnTo>
                    <a:pt x="46" y="36"/>
                  </a:lnTo>
                  <a:lnTo>
                    <a:pt x="42" y="38"/>
                  </a:lnTo>
                  <a:lnTo>
                    <a:pt x="20" y="37"/>
                  </a:lnTo>
                  <a:lnTo>
                    <a:pt x="12" y="37"/>
                  </a:lnTo>
                  <a:lnTo>
                    <a:pt x="6" y="36"/>
                  </a:lnTo>
                  <a:lnTo>
                    <a:pt x="3" y="35"/>
                  </a:lnTo>
                  <a:lnTo>
                    <a:pt x="0" y="36"/>
                  </a:lnTo>
                  <a:lnTo>
                    <a:pt x="43" y="60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9" name="Freeform 248">
              <a:extLst>
                <a:ext uri="{FF2B5EF4-FFF2-40B4-BE49-F238E27FC236}">
                  <a16:creationId xmlns:a16="http://schemas.microsoft.com/office/drawing/2014/main" id="{3189CACF-9F47-03B4-A333-CB342267C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1089"/>
              <a:ext cx="514" cy="1590"/>
            </a:xfrm>
            <a:custGeom>
              <a:avLst/>
              <a:gdLst>
                <a:gd name="T0" fmla="*/ 220 w 514"/>
                <a:gd name="T1" fmla="*/ 0 h 1590"/>
                <a:gd name="T2" fmla="*/ 116 w 514"/>
                <a:gd name="T3" fmla="*/ 34 h 1590"/>
                <a:gd name="T4" fmla="*/ 257 w 514"/>
                <a:gd name="T5" fmla="*/ 348 h 1590"/>
                <a:gd name="T6" fmla="*/ 123 w 514"/>
                <a:gd name="T7" fmla="*/ 477 h 1590"/>
                <a:gd name="T8" fmla="*/ 153 w 514"/>
                <a:gd name="T9" fmla="*/ 670 h 1590"/>
                <a:gd name="T10" fmla="*/ 224 w 514"/>
                <a:gd name="T11" fmla="*/ 637 h 1590"/>
                <a:gd name="T12" fmla="*/ 207 w 514"/>
                <a:gd name="T13" fmla="*/ 494 h 1590"/>
                <a:gd name="T14" fmla="*/ 287 w 514"/>
                <a:gd name="T15" fmla="*/ 464 h 1590"/>
                <a:gd name="T16" fmla="*/ 289 w 514"/>
                <a:gd name="T17" fmla="*/ 504 h 1590"/>
                <a:gd name="T18" fmla="*/ 294 w 514"/>
                <a:gd name="T19" fmla="*/ 611 h 1590"/>
                <a:gd name="T20" fmla="*/ 296 w 514"/>
                <a:gd name="T21" fmla="*/ 766 h 1590"/>
                <a:gd name="T22" fmla="*/ 290 w 514"/>
                <a:gd name="T23" fmla="*/ 947 h 1590"/>
                <a:gd name="T24" fmla="*/ 0 w 514"/>
                <a:gd name="T25" fmla="*/ 1188 h 1590"/>
                <a:gd name="T26" fmla="*/ 3 w 514"/>
                <a:gd name="T27" fmla="*/ 1194 h 1590"/>
                <a:gd name="T28" fmla="*/ 9 w 514"/>
                <a:gd name="T29" fmla="*/ 1207 h 1590"/>
                <a:gd name="T30" fmla="*/ 19 w 514"/>
                <a:gd name="T31" fmla="*/ 1230 h 1590"/>
                <a:gd name="T32" fmla="*/ 34 w 514"/>
                <a:gd name="T33" fmla="*/ 1259 h 1590"/>
                <a:gd name="T34" fmla="*/ 53 w 514"/>
                <a:gd name="T35" fmla="*/ 1292 h 1590"/>
                <a:gd name="T36" fmla="*/ 74 w 514"/>
                <a:gd name="T37" fmla="*/ 1329 h 1590"/>
                <a:gd name="T38" fmla="*/ 99 w 514"/>
                <a:gd name="T39" fmla="*/ 1368 h 1590"/>
                <a:gd name="T40" fmla="*/ 126 w 514"/>
                <a:gd name="T41" fmla="*/ 1408 h 1590"/>
                <a:gd name="T42" fmla="*/ 157 w 514"/>
                <a:gd name="T43" fmla="*/ 1447 h 1590"/>
                <a:gd name="T44" fmla="*/ 189 w 514"/>
                <a:gd name="T45" fmla="*/ 1485 h 1590"/>
                <a:gd name="T46" fmla="*/ 225 w 514"/>
                <a:gd name="T47" fmla="*/ 1519 h 1590"/>
                <a:gd name="T48" fmla="*/ 261 w 514"/>
                <a:gd name="T49" fmla="*/ 1548 h 1590"/>
                <a:gd name="T50" fmla="*/ 301 w 514"/>
                <a:gd name="T51" fmla="*/ 1570 h 1590"/>
                <a:gd name="T52" fmla="*/ 341 w 514"/>
                <a:gd name="T53" fmla="*/ 1584 h 1590"/>
                <a:gd name="T54" fmla="*/ 383 w 514"/>
                <a:gd name="T55" fmla="*/ 1590 h 1590"/>
                <a:gd name="T56" fmla="*/ 426 w 514"/>
                <a:gd name="T57" fmla="*/ 1586 h 1590"/>
                <a:gd name="T58" fmla="*/ 510 w 514"/>
                <a:gd name="T59" fmla="*/ 1013 h 1590"/>
                <a:gd name="T60" fmla="*/ 510 w 514"/>
                <a:gd name="T61" fmla="*/ 1007 h 1590"/>
                <a:gd name="T62" fmla="*/ 512 w 514"/>
                <a:gd name="T63" fmla="*/ 993 h 1590"/>
                <a:gd name="T64" fmla="*/ 513 w 514"/>
                <a:gd name="T65" fmla="*/ 969 h 1590"/>
                <a:gd name="T66" fmla="*/ 514 w 514"/>
                <a:gd name="T67" fmla="*/ 937 h 1590"/>
                <a:gd name="T68" fmla="*/ 513 w 514"/>
                <a:gd name="T69" fmla="*/ 899 h 1590"/>
                <a:gd name="T70" fmla="*/ 513 w 514"/>
                <a:gd name="T71" fmla="*/ 856 h 1590"/>
                <a:gd name="T72" fmla="*/ 509 w 514"/>
                <a:gd name="T73" fmla="*/ 808 h 1590"/>
                <a:gd name="T74" fmla="*/ 505 w 514"/>
                <a:gd name="T75" fmla="*/ 755 h 1590"/>
                <a:gd name="T76" fmla="*/ 498 w 514"/>
                <a:gd name="T77" fmla="*/ 702 h 1590"/>
                <a:gd name="T78" fmla="*/ 489 w 514"/>
                <a:gd name="T79" fmla="*/ 646 h 1590"/>
                <a:gd name="T80" fmla="*/ 477 w 514"/>
                <a:gd name="T81" fmla="*/ 589 h 1590"/>
                <a:gd name="T82" fmla="*/ 462 w 514"/>
                <a:gd name="T83" fmla="*/ 533 h 1590"/>
                <a:gd name="T84" fmla="*/ 442 w 514"/>
                <a:gd name="T85" fmla="*/ 479 h 1590"/>
                <a:gd name="T86" fmla="*/ 419 w 514"/>
                <a:gd name="T87" fmla="*/ 427 h 1590"/>
                <a:gd name="T88" fmla="*/ 391 w 514"/>
                <a:gd name="T89" fmla="*/ 380 h 1590"/>
                <a:gd name="T90" fmla="*/ 359 w 514"/>
                <a:gd name="T91" fmla="*/ 336 h 1590"/>
                <a:gd name="T92" fmla="*/ 342 w 514"/>
                <a:gd name="T93" fmla="*/ 311 h 1590"/>
                <a:gd name="T94" fmla="*/ 324 w 514"/>
                <a:gd name="T95" fmla="*/ 273 h 1590"/>
                <a:gd name="T96" fmla="*/ 305 w 514"/>
                <a:gd name="T97" fmla="*/ 226 h 1590"/>
                <a:gd name="T98" fmla="*/ 286 w 514"/>
                <a:gd name="T99" fmla="*/ 175 h 1590"/>
                <a:gd name="T100" fmla="*/ 268 w 514"/>
                <a:gd name="T101" fmla="*/ 122 h 1590"/>
                <a:gd name="T102" fmla="*/ 250 w 514"/>
                <a:gd name="T103" fmla="*/ 73 h 1590"/>
                <a:gd name="T104" fmla="*/ 234 w 514"/>
                <a:gd name="T105" fmla="*/ 32 h 1590"/>
                <a:gd name="T106" fmla="*/ 220 w 514"/>
                <a:gd name="T107" fmla="*/ 0 h 15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14"/>
                <a:gd name="T163" fmla="*/ 0 h 1590"/>
                <a:gd name="T164" fmla="*/ 514 w 514"/>
                <a:gd name="T165" fmla="*/ 1590 h 159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14" h="1590">
                  <a:moveTo>
                    <a:pt x="220" y="0"/>
                  </a:moveTo>
                  <a:lnTo>
                    <a:pt x="116" y="34"/>
                  </a:lnTo>
                  <a:lnTo>
                    <a:pt x="257" y="348"/>
                  </a:lnTo>
                  <a:lnTo>
                    <a:pt x="123" y="477"/>
                  </a:lnTo>
                  <a:lnTo>
                    <a:pt x="153" y="670"/>
                  </a:lnTo>
                  <a:lnTo>
                    <a:pt x="224" y="637"/>
                  </a:lnTo>
                  <a:lnTo>
                    <a:pt x="207" y="494"/>
                  </a:lnTo>
                  <a:lnTo>
                    <a:pt x="287" y="464"/>
                  </a:lnTo>
                  <a:lnTo>
                    <a:pt x="289" y="504"/>
                  </a:lnTo>
                  <a:lnTo>
                    <a:pt x="294" y="611"/>
                  </a:lnTo>
                  <a:lnTo>
                    <a:pt x="296" y="766"/>
                  </a:lnTo>
                  <a:lnTo>
                    <a:pt x="290" y="947"/>
                  </a:lnTo>
                  <a:lnTo>
                    <a:pt x="0" y="1188"/>
                  </a:lnTo>
                  <a:lnTo>
                    <a:pt x="3" y="1194"/>
                  </a:lnTo>
                  <a:lnTo>
                    <a:pt x="9" y="1207"/>
                  </a:lnTo>
                  <a:lnTo>
                    <a:pt x="19" y="1230"/>
                  </a:lnTo>
                  <a:lnTo>
                    <a:pt x="34" y="1259"/>
                  </a:lnTo>
                  <a:lnTo>
                    <a:pt x="53" y="1292"/>
                  </a:lnTo>
                  <a:lnTo>
                    <a:pt x="74" y="1329"/>
                  </a:lnTo>
                  <a:lnTo>
                    <a:pt x="99" y="1368"/>
                  </a:lnTo>
                  <a:lnTo>
                    <a:pt x="126" y="1408"/>
                  </a:lnTo>
                  <a:lnTo>
                    <a:pt x="157" y="1447"/>
                  </a:lnTo>
                  <a:lnTo>
                    <a:pt x="189" y="1485"/>
                  </a:lnTo>
                  <a:lnTo>
                    <a:pt x="225" y="1519"/>
                  </a:lnTo>
                  <a:lnTo>
                    <a:pt x="261" y="1548"/>
                  </a:lnTo>
                  <a:lnTo>
                    <a:pt x="301" y="1570"/>
                  </a:lnTo>
                  <a:lnTo>
                    <a:pt x="341" y="1584"/>
                  </a:lnTo>
                  <a:lnTo>
                    <a:pt x="383" y="1590"/>
                  </a:lnTo>
                  <a:lnTo>
                    <a:pt x="426" y="1586"/>
                  </a:lnTo>
                  <a:lnTo>
                    <a:pt x="510" y="1013"/>
                  </a:lnTo>
                  <a:lnTo>
                    <a:pt x="510" y="1007"/>
                  </a:lnTo>
                  <a:lnTo>
                    <a:pt x="512" y="993"/>
                  </a:lnTo>
                  <a:lnTo>
                    <a:pt x="513" y="969"/>
                  </a:lnTo>
                  <a:lnTo>
                    <a:pt x="514" y="937"/>
                  </a:lnTo>
                  <a:lnTo>
                    <a:pt x="513" y="899"/>
                  </a:lnTo>
                  <a:lnTo>
                    <a:pt x="513" y="856"/>
                  </a:lnTo>
                  <a:lnTo>
                    <a:pt x="509" y="808"/>
                  </a:lnTo>
                  <a:lnTo>
                    <a:pt x="505" y="755"/>
                  </a:lnTo>
                  <a:lnTo>
                    <a:pt x="498" y="702"/>
                  </a:lnTo>
                  <a:lnTo>
                    <a:pt x="489" y="646"/>
                  </a:lnTo>
                  <a:lnTo>
                    <a:pt x="477" y="589"/>
                  </a:lnTo>
                  <a:lnTo>
                    <a:pt x="462" y="533"/>
                  </a:lnTo>
                  <a:lnTo>
                    <a:pt x="442" y="479"/>
                  </a:lnTo>
                  <a:lnTo>
                    <a:pt x="419" y="427"/>
                  </a:lnTo>
                  <a:lnTo>
                    <a:pt x="391" y="380"/>
                  </a:lnTo>
                  <a:lnTo>
                    <a:pt x="359" y="336"/>
                  </a:lnTo>
                  <a:lnTo>
                    <a:pt x="342" y="311"/>
                  </a:lnTo>
                  <a:lnTo>
                    <a:pt x="324" y="273"/>
                  </a:lnTo>
                  <a:lnTo>
                    <a:pt x="305" y="226"/>
                  </a:lnTo>
                  <a:lnTo>
                    <a:pt x="286" y="175"/>
                  </a:lnTo>
                  <a:lnTo>
                    <a:pt x="268" y="122"/>
                  </a:lnTo>
                  <a:lnTo>
                    <a:pt x="250" y="73"/>
                  </a:lnTo>
                  <a:lnTo>
                    <a:pt x="234" y="32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3" name="Action Button: Forward or Next 29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9F03647-E909-E854-512A-A246F6105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91000" y="5600700"/>
            <a:ext cx="987425" cy="685800"/>
          </a:xfrm>
          <a:prstGeom prst="actionButtonForwardNex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5" name="Rectangle 61">
            <a:extLst>
              <a:ext uri="{FF2B5EF4-FFF2-40B4-BE49-F238E27FC236}">
                <a16:creationId xmlns:a16="http://schemas.microsoft.com/office/drawing/2014/main" id="{7907766A-AA80-31F4-00F5-2BEDAEB9E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488" y="5359400"/>
            <a:ext cx="136366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Go to Credits</a:t>
            </a:r>
          </a:p>
        </p:txBody>
      </p:sp>
      <p:pic>
        <p:nvPicPr>
          <p:cNvPr id="297" name="j0073035.wav">
            <a:hlinkClick r:id="" action="ppaction://media"/>
            <a:extLst>
              <a:ext uri="{FF2B5EF4-FFF2-40B4-BE49-F238E27FC236}">
                <a16:creationId xmlns:a16="http://schemas.microsoft.com/office/drawing/2014/main" id="{A892E2D7-16C9-4855-352E-83066DA14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j007468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36" name="Object 2">
            <a:hlinkClick r:id="" action="ppaction://ole?verb=0"/>
            <a:extLst>
              <a:ext uri="{FF2B5EF4-FFF2-40B4-BE49-F238E27FC236}">
                <a16:creationId xmlns:a16="http://schemas.microsoft.com/office/drawing/2014/main" id="{9F45F38B-75F3-6A29-002B-CC7312E6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7205712"/>
              </p:ext>
            </p:extLst>
          </p:nvPr>
        </p:nvGraphicFramePr>
        <p:xfrm>
          <a:off x="10058400" y="5791200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ound Recorder Document" r:id="rId6" imgW="304520" imgH="304520" progId="SoundRec">
                  <p:embed/>
                </p:oleObj>
              </mc:Choice>
              <mc:Fallback>
                <p:oleObj name="Sound Recorder Document" r:id="rId6" imgW="304520" imgH="304520" progId="SoundRec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58400" y="5791200"/>
                        <a:ext cx="304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" name="Footer Placeholder 3">
            <a:extLst>
              <a:ext uri="{FF2B5EF4-FFF2-40B4-BE49-F238E27FC236}">
                <a16:creationId xmlns:a16="http://schemas.microsoft.com/office/drawing/2014/main" id="{D44B76FB-2EB3-DAEF-3B60-9F18313D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9" fill="hold"/>
                                        <p:tgtEl>
                                          <p:spTgt spid="2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68C48-E02F-6194-065A-D4F81D07E8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22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4F0A5F-DE7E-0FEE-A759-47613CB6A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Text Box 7">
            <a:extLst>
              <a:ext uri="{FF2B5EF4-FFF2-40B4-BE49-F238E27FC236}">
                <a16:creationId xmlns:a16="http://schemas.microsoft.com/office/drawing/2014/main" id="{47D6C139-DD87-6793-3D34-9166CE21E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09600"/>
            <a:ext cx="19685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CREDITS</a:t>
            </a:r>
          </a:p>
        </p:txBody>
      </p:sp>
      <p:sp>
        <p:nvSpPr>
          <p:cNvPr id="112" name="Rectangle 11">
            <a:extLst>
              <a:ext uri="{FF2B5EF4-FFF2-40B4-BE49-F238E27FC236}">
                <a16:creationId xmlns:a16="http://schemas.microsoft.com/office/drawing/2014/main" id="{488B9326-220B-1D5B-CD1C-8D1440218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295400"/>
            <a:ext cx="487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Seminole State College</a:t>
            </a:r>
          </a:p>
          <a:p>
            <a:pPr algn="ctr" eaLnBrk="0" hangingPunct="0"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English Language Studies Department</a:t>
            </a:r>
          </a:p>
        </p:txBody>
      </p:sp>
      <p:sp>
        <p:nvSpPr>
          <p:cNvPr id="109" name="Rectangle 9">
            <a:extLst>
              <a:ext uri="{FF2B5EF4-FFF2-40B4-BE49-F238E27FC236}">
                <a16:creationId xmlns:a16="http://schemas.microsoft.com/office/drawing/2014/main" id="{260DB48E-E4EE-3AC1-4FFA-7E747456F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0574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Project Producers</a:t>
            </a:r>
            <a:endParaRPr lang="en-US" sz="24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1600" dirty="0" err="1">
                <a:latin typeface="Arial" charset="0"/>
              </a:rPr>
              <a:t>Nissa</a:t>
            </a:r>
            <a:r>
              <a:rPr lang="en-US" sz="1600" dirty="0">
                <a:latin typeface="Arial" charset="0"/>
              </a:rPr>
              <a:t> Hopkins</a:t>
            </a:r>
          </a:p>
          <a:p>
            <a:pPr eaLnBrk="0" hangingPunct="0">
              <a:buFontTx/>
              <a:buChar char="•"/>
              <a:defRPr/>
            </a:pPr>
            <a:r>
              <a:rPr lang="en-US" sz="1600" dirty="0">
                <a:latin typeface="Arial" charset="0"/>
              </a:rPr>
              <a:t>Marco </a:t>
            </a:r>
            <a:r>
              <a:rPr lang="en-US" sz="1600" dirty="0" err="1">
                <a:latin typeface="Arial" charset="0"/>
              </a:rPr>
              <a:t>Yepez</a:t>
            </a:r>
            <a:endParaRPr lang="en-US" sz="1600" dirty="0">
              <a:latin typeface="Arial" charset="0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1600" dirty="0">
                <a:latin typeface="Arial" charset="0"/>
              </a:rPr>
              <a:t>Elias </a:t>
            </a:r>
            <a:r>
              <a:rPr lang="en-US" sz="1600" dirty="0" err="1">
                <a:latin typeface="Arial" charset="0"/>
              </a:rPr>
              <a:t>Moskona</a:t>
            </a:r>
            <a:endParaRPr lang="en-US" dirty="0">
              <a:latin typeface="Arial" charset="0"/>
            </a:endParaRPr>
          </a:p>
        </p:txBody>
      </p:sp>
      <p:sp>
        <p:nvSpPr>
          <p:cNvPr id="110" name="Rectangle 10">
            <a:extLst>
              <a:ext uri="{FF2B5EF4-FFF2-40B4-BE49-F238E27FC236}">
                <a16:creationId xmlns:a16="http://schemas.microsoft.com/office/drawing/2014/main" id="{CED4C00C-D3CE-1316-1C68-61E832F85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352800"/>
            <a:ext cx="2209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>
                <a:solidFill>
                  <a:schemeClr val="tx2"/>
                </a:solidFill>
              </a:rPr>
              <a:t> </a:t>
            </a:r>
            <a:r>
              <a:rPr lang="en-US" altLang="en-US" sz="2000" b="1">
                <a:solidFill>
                  <a:srgbClr val="C00000"/>
                </a:solidFill>
              </a:rPr>
              <a:t>Web Support</a:t>
            </a:r>
            <a:br>
              <a:rPr lang="en-US" altLang="en-US" sz="2000" b="1">
                <a:solidFill>
                  <a:srgbClr val="C00000"/>
                </a:solidFill>
              </a:rPr>
            </a:br>
            <a:endParaRPr lang="en-US" altLang="en-US" sz="2000" b="1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/>
              <a:t>Edith Morales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/>
              <a:t>Anna Flores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/>
              <a:t>Les Lusk</a:t>
            </a:r>
            <a:br>
              <a:rPr lang="en-US" altLang="en-US" sz="2000"/>
            </a:br>
            <a:endParaRPr lang="en-US" altLang="en-US" sz="200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377BBFB-7860-EB02-F60C-B5FBA6939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09" grpId="0"/>
      <p:bldP spid="1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74283-95E3-8897-6171-D5DF5ABD2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3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255167B9-B703-5FEF-0A43-DA3CC94E4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3" descr="MCj04348100000[1]">
            <a:extLst>
              <a:ext uri="{FF2B5EF4-FFF2-40B4-BE49-F238E27FC236}">
                <a16:creationId xmlns:a16="http://schemas.microsoft.com/office/drawing/2014/main" id="{57F11BCA-2C49-BDB1-B2DA-C771BED82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7">
            <a:extLst>
              <a:ext uri="{FF2B5EF4-FFF2-40B4-BE49-F238E27FC236}">
                <a16:creationId xmlns:a16="http://schemas.microsoft.com/office/drawing/2014/main" id="{281D9B86-4F78-FEDB-97AF-E649DA1EB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990600"/>
            <a:ext cx="7010400" cy="547688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/>
              <a:t>Reading Comprehension Skills Practice</a:t>
            </a:r>
          </a:p>
        </p:txBody>
      </p:sp>
      <p:sp>
        <p:nvSpPr>
          <p:cNvPr id="4101" name="Rectangle 12">
            <a:extLst>
              <a:ext uri="{FF2B5EF4-FFF2-40B4-BE49-F238E27FC236}">
                <a16:creationId xmlns:a16="http://schemas.microsoft.com/office/drawing/2014/main" id="{FEC76FD5-9E4C-3718-6672-2BADB9C94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057400"/>
            <a:ext cx="6248400" cy="1187450"/>
          </a:xfrm>
          <a:prstGeom prst="rect">
            <a:avLst/>
          </a:prstGeom>
          <a:solidFill>
            <a:schemeClr val="bg1">
              <a:alpha val="9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/>
              <a:t>In this tutorial, you will learn about: </a:t>
            </a:r>
          </a:p>
          <a:p>
            <a:pPr eaLnBrk="1" hangingPunct="1"/>
            <a:r>
              <a:rPr lang="en-US" altLang="en-US" sz="2400" b="1" i="1"/>
              <a:t>and apply your new skills by answering practice questions.</a:t>
            </a:r>
          </a:p>
        </p:txBody>
      </p:sp>
      <p:sp>
        <p:nvSpPr>
          <p:cNvPr id="53262" name="Text Box 14">
            <a:extLst>
              <a:ext uri="{FF2B5EF4-FFF2-40B4-BE49-F238E27FC236}">
                <a16:creationId xmlns:a16="http://schemas.microsoft.com/office/drawing/2014/main" id="{2A199044-1BDC-2C78-7F37-9AA60222D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057400"/>
            <a:ext cx="32004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i="1">
                <a:solidFill>
                  <a:srgbClr val="C00000"/>
                </a:solidFill>
                <a:latin typeface="Arial Black" panose="020B0A04020102020204" pitchFamily="34" charset="0"/>
              </a:rPr>
              <a:t>Context Clues</a:t>
            </a:r>
          </a:p>
        </p:txBody>
      </p:sp>
      <p:sp>
        <p:nvSpPr>
          <p:cNvPr id="53263" name="Text Box 15">
            <a:extLst>
              <a:ext uri="{FF2B5EF4-FFF2-40B4-BE49-F238E27FC236}">
                <a16:creationId xmlns:a16="http://schemas.microsoft.com/office/drawing/2014/main" id="{026528E2-838B-33D3-CF54-9E1C69056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429000"/>
            <a:ext cx="3429000" cy="5794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/>
              <a:t>Ready to begin?</a:t>
            </a:r>
            <a:r>
              <a:rPr lang="en-US" altLang="en-US" sz="2400" b="1" i="1"/>
              <a:t> </a:t>
            </a:r>
          </a:p>
        </p:txBody>
      </p:sp>
      <p:sp>
        <p:nvSpPr>
          <p:cNvPr id="53265" name="Text Box 17">
            <a:extLst>
              <a:ext uri="{FF2B5EF4-FFF2-40B4-BE49-F238E27FC236}">
                <a16:creationId xmlns:a16="http://schemas.microsoft.com/office/drawing/2014/main" id="{DA7535E9-0D5E-7A01-8023-BE504B5FC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724400"/>
            <a:ext cx="2667000" cy="5794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/>
              <a:t>Let’s start!!</a:t>
            </a:r>
          </a:p>
        </p:txBody>
      </p:sp>
      <p:pic>
        <p:nvPicPr>
          <p:cNvPr id="53264" name="Picture 16">
            <a:extLst>
              <a:ext uri="{FF2B5EF4-FFF2-40B4-BE49-F238E27FC236}">
                <a16:creationId xmlns:a16="http://schemas.microsoft.com/office/drawing/2014/main" id="{D1E8EF95-E46C-85CF-1955-7A768005D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43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Read2816.WAV">
            <a:hlinkClick r:id="" action="ppaction://media"/>
            <a:extLst>
              <a:ext uri="{FF2B5EF4-FFF2-40B4-BE49-F238E27FC236}">
                <a16:creationId xmlns:a16="http://schemas.microsoft.com/office/drawing/2014/main" id="{26692F61-253F-DB0F-5700-A4459BD3E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Context-01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867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09D31A1F-095D-6A75-C19C-B421C16AB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13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3262" grpId="0" animBg="1"/>
      <p:bldP spid="53263" grpId="0" animBg="1"/>
      <p:bldP spid="532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39C36-C50B-8BB4-9361-4CF4EDB52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4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B45B496F-A36E-0A5D-7FA3-921BE2455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2">
            <a:extLst>
              <a:ext uri="{FF2B5EF4-FFF2-40B4-BE49-F238E27FC236}">
                <a16:creationId xmlns:a16="http://schemas.microsoft.com/office/drawing/2014/main" id="{1D99EA22-155D-C2A6-8AE5-44A2B2589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7315200" cy="5286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/>
              <a:t>Context Clues</a:t>
            </a:r>
            <a:endParaRPr lang="en-US" altLang="en-US" sz="2400"/>
          </a:p>
        </p:txBody>
      </p:sp>
      <p:pic>
        <p:nvPicPr>
          <p:cNvPr id="5127" name="Picture 9" descr="j0355211">
            <a:extLst>
              <a:ext uri="{FF2B5EF4-FFF2-40B4-BE49-F238E27FC236}">
                <a16:creationId xmlns:a16="http://schemas.microsoft.com/office/drawing/2014/main" id="{41248BE8-D21E-B84C-CC49-F56E52692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1297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>
            <a:extLst>
              <a:ext uri="{FF2B5EF4-FFF2-40B4-BE49-F238E27FC236}">
                <a16:creationId xmlns:a16="http://schemas.microsoft.com/office/drawing/2014/main" id="{FA3AA3EC-0EA4-D0A3-E6DB-308A45BE5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70125"/>
            <a:ext cx="6096000" cy="2308225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2400"/>
              <a:t>You may not always understand every word in the text. </a:t>
            </a:r>
          </a:p>
          <a:p>
            <a:pPr eaLnBrk="1" hangingPunct="1"/>
            <a:endParaRPr lang="en-US" altLang="en-US" sz="2400"/>
          </a:p>
          <a:p>
            <a:pPr eaLnBrk="1" hangingPunct="1"/>
            <a:r>
              <a:rPr lang="en-US" altLang="en-US" sz="2400"/>
              <a:t>	Therefore, a useful strategy is to guess the meaning from the surrounding </a:t>
            </a:r>
            <a:r>
              <a:rPr lang="en-US" altLang="en-US" sz="2400" b="1" i="1"/>
              <a:t>context. </a:t>
            </a:r>
          </a:p>
        </p:txBody>
      </p:sp>
      <p:pic>
        <p:nvPicPr>
          <p:cNvPr id="8" name="Read2816.WAV">
            <a:hlinkClick r:id="" action="ppaction://media"/>
            <a:extLst>
              <a:ext uri="{FF2B5EF4-FFF2-40B4-BE49-F238E27FC236}">
                <a16:creationId xmlns:a16="http://schemas.microsoft.com/office/drawing/2014/main" id="{52F3CA6D-1690-E16C-032A-F4C3E2B39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Context-02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867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61C6427-9051-8CA8-0E43-AC9450FA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50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4F0AB-CD42-FFC9-51CF-5FAB021B0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5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36335031-6CD8-A724-D917-E3919618D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2">
            <a:extLst>
              <a:ext uri="{FF2B5EF4-FFF2-40B4-BE49-F238E27FC236}">
                <a16:creationId xmlns:a16="http://schemas.microsoft.com/office/drawing/2014/main" id="{4249FE15-53F9-8064-7548-0EEE386F0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7315200" cy="5286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/>
              <a:t>Context Clues</a:t>
            </a:r>
            <a:endParaRPr lang="en-US" altLang="en-US" sz="2400"/>
          </a:p>
        </p:txBody>
      </p:sp>
      <p:pic>
        <p:nvPicPr>
          <p:cNvPr id="6152" name="Picture 14" descr="j0355211">
            <a:extLst>
              <a:ext uri="{FF2B5EF4-FFF2-40B4-BE49-F238E27FC236}">
                <a16:creationId xmlns:a16="http://schemas.microsoft.com/office/drawing/2014/main" id="{4A44F262-ECEA-82BF-8AEC-A70C7C651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7">
            <a:extLst>
              <a:ext uri="{FF2B5EF4-FFF2-40B4-BE49-F238E27FC236}">
                <a16:creationId xmlns:a16="http://schemas.microsoft.com/office/drawing/2014/main" id="{3B4367F9-F1FC-3ECA-1581-217ACB7A6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752600"/>
            <a:ext cx="6096000" cy="120015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2. </a:t>
            </a:r>
            <a:r>
              <a:rPr lang="en-US" altLang="en-US" sz="2400" b="1" i="1"/>
              <a:t>Context</a:t>
            </a:r>
            <a:r>
              <a:rPr lang="en-US" altLang="en-US" sz="2400"/>
              <a:t> can be defined as: </a:t>
            </a:r>
            <a:r>
              <a:rPr lang="en-US" altLang="en-US" sz="2400" b="1" i="1"/>
              <a:t>the parts directly before or after a word or phrase which affect its meaning</a:t>
            </a:r>
          </a:p>
        </p:txBody>
      </p:sp>
      <p:sp>
        <p:nvSpPr>
          <p:cNvPr id="34827" name="Text Box 11">
            <a:extLst>
              <a:ext uri="{FF2B5EF4-FFF2-40B4-BE49-F238E27FC236}">
                <a16:creationId xmlns:a16="http://schemas.microsoft.com/office/drawing/2014/main" id="{AACC430B-598B-E328-D282-1606F00F6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200400"/>
            <a:ext cx="6096000" cy="1570038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Even if you aren’t able to </a:t>
            </a:r>
            <a:r>
              <a:rPr lang="en-US" altLang="en-US" sz="2400" i="1"/>
              <a:t>infer</a:t>
            </a:r>
            <a:r>
              <a:rPr lang="en-US" altLang="en-US" sz="2400"/>
              <a:t> the exact meaning from the context, you will likely be able to understand enough to finish the reading.</a:t>
            </a:r>
          </a:p>
        </p:txBody>
      </p:sp>
      <p:pic>
        <p:nvPicPr>
          <p:cNvPr id="5131" name="Picture 11">
            <a:extLst>
              <a:ext uri="{FF2B5EF4-FFF2-40B4-BE49-F238E27FC236}">
                <a16:creationId xmlns:a16="http://schemas.microsoft.com/office/drawing/2014/main" id="{51685ADC-C23C-BB86-E262-2359220C1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81400"/>
            <a:ext cx="10493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ad2832.WAV">
            <a:hlinkClick r:id="" action="ppaction://media"/>
            <a:extLst>
              <a:ext uri="{FF2B5EF4-FFF2-40B4-BE49-F238E27FC236}">
                <a16:creationId xmlns:a16="http://schemas.microsoft.com/office/drawing/2014/main" id="{E001C43E-F02F-30C4-51FD-6CD01CCA8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Context-03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50E0C28A-5D3B-EF52-1509-90C2FAB64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9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4823" grpId="0" animBg="1"/>
      <p:bldP spid="348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F293A-BD65-18F1-C0A9-0FDC66536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6</a:t>
            </a: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4B60D7E3-AF7A-E075-6184-E3376F064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2">
            <a:extLst>
              <a:ext uri="{FF2B5EF4-FFF2-40B4-BE49-F238E27FC236}">
                <a16:creationId xmlns:a16="http://schemas.microsoft.com/office/drawing/2014/main" id="{94A612E3-47B1-AB12-067E-A71D9C6A2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7315200" cy="5286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/>
              <a:t>Context Clues</a:t>
            </a:r>
            <a:endParaRPr lang="en-US" altLang="en-US" sz="2400"/>
          </a:p>
        </p:txBody>
      </p:sp>
      <p:pic>
        <p:nvPicPr>
          <p:cNvPr id="7175" name="Picture 10" descr="j0355211">
            <a:extLst>
              <a:ext uri="{FF2B5EF4-FFF2-40B4-BE49-F238E27FC236}">
                <a16:creationId xmlns:a16="http://schemas.microsoft.com/office/drawing/2014/main" id="{F873047D-3556-1A05-DBDE-C688AE3A3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6">
            <a:extLst>
              <a:ext uri="{FF2B5EF4-FFF2-40B4-BE49-F238E27FC236}">
                <a16:creationId xmlns:a16="http://schemas.microsoft.com/office/drawing/2014/main" id="{226C817F-65B1-7C90-C1F5-A544F434A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752600"/>
            <a:ext cx="6781800" cy="461963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3. There are four different types of </a:t>
            </a:r>
            <a:r>
              <a:rPr lang="en-US" altLang="en-US" sz="2400" i="1"/>
              <a:t>context clues</a:t>
            </a:r>
            <a:r>
              <a:rPr lang="en-US" altLang="en-US" sz="2400"/>
              <a:t>: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9823582B-70FB-BB26-46F7-E48FECD98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743200"/>
            <a:ext cx="6629400" cy="830263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1. </a:t>
            </a:r>
            <a:r>
              <a:rPr lang="en-US" altLang="en-US" sz="2400" b="1"/>
              <a:t>Synonym clues</a:t>
            </a:r>
            <a:r>
              <a:rPr lang="en-US" altLang="en-US" sz="2400"/>
              <a:t>: when a word with a similar meaning to the unfamiliar word is used</a:t>
            </a:r>
          </a:p>
        </p:txBody>
      </p:sp>
      <p:pic>
        <p:nvPicPr>
          <p:cNvPr id="6157" name="Picture 13">
            <a:extLst>
              <a:ext uri="{FF2B5EF4-FFF2-40B4-BE49-F238E27FC236}">
                <a16:creationId xmlns:a16="http://schemas.microsoft.com/office/drawing/2014/main" id="{7BE30694-A5A4-6031-9B44-D1C78814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86200"/>
            <a:ext cx="259080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ad2832.WAV">
            <a:hlinkClick r:id="" action="ppaction://media"/>
            <a:extLst>
              <a:ext uri="{FF2B5EF4-FFF2-40B4-BE49-F238E27FC236}">
                <a16:creationId xmlns:a16="http://schemas.microsoft.com/office/drawing/2014/main" id="{63563BFD-CD2F-5C3B-E9E2-78CEA39C0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Context-04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981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CFF2CE47-C9BA-3E59-BD3D-E213A8C43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8" presetClass="entr" presetSubtype="0" ac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891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93723-70EA-39A1-E794-975F52D0D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7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FEDB919D-6E22-44E9-A0AF-9B3D3CCEB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2">
            <a:extLst>
              <a:ext uri="{FF2B5EF4-FFF2-40B4-BE49-F238E27FC236}">
                <a16:creationId xmlns:a16="http://schemas.microsoft.com/office/drawing/2014/main" id="{418C009C-6411-6D07-70DA-3F9B6443C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7315200" cy="5286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/>
              <a:t>Context Clues</a:t>
            </a:r>
            <a:endParaRPr lang="en-US" altLang="en-US" sz="2400"/>
          </a:p>
        </p:txBody>
      </p:sp>
      <p:pic>
        <p:nvPicPr>
          <p:cNvPr id="8198" name="Picture 10">
            <a:extLst>
              <a:ext uri="{FF2B5EF4-FFF2-40B4-BE49-F238E27FC236}">
                <a16:creationId xmlns:a16="http://schemas.microsoft.com/office/drawing/2014/main" id="{B0F5F3B2-83B3-6980-6B6A-43BFF8E74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1BE3BDFD-1ECD-E5D6-89F3-96836ED6E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905000"/>
            <a:ext cx="6096000" cy="120015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2. </a:t>
            </a:r>
            <a:r>
              <a:rPr lang="en-US" altLang="en-US" sz="2400" b="1"/>
              <a:t>Antonym clues</a:t>
            </a:r>
            <a:r>
              <a:rPr lang="en-US" altLang="en-US" sz="2400"/>
              <a:t>: when a word with an opposite meaning to the unfamiliar word is used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6A1B0FC8-6306-1BFE-B990-8B20F7EDA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0"/>
            <a:ext cx="29876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ad2847.WAV">
            <a:hlinkClick r:id="" action="ppaction://media"/>
            <a:extLst>
              <a:ext uri="{FF2B5EF4-FFF2-40B4-BE49-F238E27FC236}">
                <a16:creationId xmlns:a16="http://schemas.microsoft.com/office/drawing/2014/main" id="{2FE2B331-0341-2CE3-4D48-0B9960338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Context-05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648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D0B2C0B-2C70-C840-E8DC-5EA67821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F910-4A75-7705-5B38-B917BAE83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8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1E8A1DC0-1328-4745-C843-D97AF1981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2">
            <a:extLst>
              <a:ext uri="{FF2B5EF4-FFF2-40B4-BE49-F238E27FC236}">
                <a16:creationId xmlns:a16="http://schemas.microsoft.com/office/drawing/2014/main" id="{9B92B110-FA56-8DD0-37EC-C6894D6E6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7315200" cy="5286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/>
              <a:t>Context Clues</a:t>
            </a:r>
            <a:endParaRPr lang="en-US" altLang="en-US" sz="2400"/>
          </a:p>
        </p:txBody>
      </p:sp>
      <p:pic>
        <p:nvPicPr>
          <p:cNvPr id="9221" name="Picture 10">
            <a:extLst>
              <a:ext uri="{FF2B5EF4-FFF2-40B4-BE49-F238E27FC236}">
                <a16:creationId xmlns:a16="http://schemas.microsoft.com/office/drawing/2014/main" id="{3AC6B3E9-988C-7026-A490-E7269545E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>
            <a:extLst>
              <a:ext uri="{FF2B5EF4-FFF2-40B4-BE49-F238E27FC236}">
                <a16:creationId xmlns:a16="http://schemas.microsoft.com/office/drawing/2014/main" id="{17666568-ABE3-19BC-9B2C-A100B63C4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828800"/>
            <a:ext cx="6096000" cy="830263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3. </a:t>
            </a:r>
            <a:r>
              <a:rPr lang="en-US" altLang="en-US" sz="2400" b="1"/>
              <a:t>Definition clues</a:t>
            </a:r>
            <a:r>
              <a:rPr lang="en-US" altLang="en-US" sz="2400"/>
              <a:t>: when the unfamiliar word is explained or defined </a:t>
            </a: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A6A7A0C9-BC87-81EA-3134-1D2BD3A89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0400"/>
            <a:ext cx="22860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ad2847.WAV">
            <a:hlinkClick r:id="" action="ppaction://media"/>
            <a:extLst>
              <a:ext uri="{FF2B5EF4-FFF2-40B4-BE49-F238E27FC236}">
                <a16:creationId xmlns:a16="http://schemas.microsoft.com/office/drawing/2014/main" id="{7899EEF8-C95F-4812-005B-118A9AC4E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Context-06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235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AB51FAE-4EF0-403B-1880-1558D409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40D7C-6F7D-241B-DF7D-E6FA07EEAA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9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6AD5BC63-1AF1-0B75-1230-9FE4E244B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2">
            <a:extLst>
              <a:ext uri="{FF2B5EF4-FFF2-40B4-BE49-F238E27FC236}">
                <a16:creationId xmlns:a16="http://schemas.microsoft.com/office/drawing/2014/main" id="{0C108151-97C1-5FFF-8A13-47512F2C1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25488"/>
            <a:ext cx="7315200" cy="5302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/>
              <a:t>Context Clues</a:t>
            </a:r>
            <a:endParaRPr lang="en-US" altLang="en-US" sz="2400"/>
          </a:p>
        </p:txBody>
      </p:sp>
      <p:pic>
        <p:nvPicPr>
          <p:cNvPr id="10246" name="Picture 10">
            <a:extLst>
              <a:ext uri="{FF2B5EF4-FFF2-40B4-BE49-F238E27FC236}">
                <a16:creationId xmlns:a16="http://schemas.microsoft.com/office/drawing/2014/main" id="{36DC4521-096B-7CF3-1844-42536540A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6">
            <a:extLst>
              <a:ext uri="{FF2B5EF4-FFF2-40B4-BE49-F238E27FC236}">
                <a16:creationId xmlns:a16="http://schemas.microsoft.com/office/drawing/2014/main" id="{79B90FFD-48BF-9411-A792-3B13DD6B5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565275"/>
            <a:ext cx="7010400" cy="83185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4. </a:t>
            </a:r>
            <a:r>
              <a:rPr lang="en-US" altLang="en-US" sz="2400" b="1"/>
              <a:t>Example clues</a:t>
            </a:r>
            <a:r>
              <a:rPr lang="en-US" altLang="en-US" sz="2400"/>
              <a:t>: when the unfamiliar word is followed by examples to help clarify its meaning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4FA654-1E28-438F-AF78-8273CCA70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895600"/>
            <a:ext cx="2590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FF0000"/>
                </a:solidFill>
              </a:rPr>
              <a:t>FOOD =</a:t>
            </a:r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31D1BDAB-E226-40F0-2140-90300DF19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95600"/>
            <a:ext cx="3506788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ad2863.WAV">
            <a:hlinkClick r:id="" action="ppaction://media"/>
            <a:extLst>
              <a:ext uri="{FF2B5EF4-FFF2-40B4-BE49-F238E27FC236}">
                <a16:creationId xmlns:a16="http://schemas.microsoft.com/office/drawing/2014/main" id="{3B3B4FB3-F887-95CD-A632-22574361A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Context-07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912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069D390-4A3B-F3D4-712D-CAF73B37E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9538"/>
            <a:ext cx="37338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English Language Studies Department </a:t>
            </a:r>
            <a:r>
              <a:rPr lang="en-US" dirty="0"/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0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 animBg="1"/>
      <p:bldP spid="11" grpId="0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1141</TotalTime>
  <Words>1407</Words>
  <Application>Microsoft Office PowerPoint</Application>
  <PresentationFormat>On-screen Show (4:3)</PresentationFormat>
  <Paragraphs>182</Paragraphs>
  <Slides>22</Slides>
  <Notes>20</Notes>
  <HiddenSlides>0</HiddenSlides>
  <MMClips>16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Eras Bold ITC</vt:lpstr>
      <vt:lpstr>Arial Black</vt:lpstr>
      <vt:lpstr>Theme1</vt:lpstr>
      <vt:lpstr>Sound Recorder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Seminole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SCC</dc:creator>
  <cp:lastModifiedBy>Michele Wallace</cp:lastModifiedBy>
  <cp:revision>88</cp:revision>
  <dcterms:created xsi:type="dcterms:W3CDTF">2007-11-06T19:41:58Z</dcterms:created>
  <dcterms:modified xsi:type="dcterms:W3CDTF">2026-02-17T16:23:52Z</dcterms:modified>
</cp:coreProperties>
</file>