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06" r:id="rId2"/>
    <p:sldId id="260" r:id="rId3"/>
    <p:sldId id="278" r:id="rId4"/>
    <p:sldId id="274" r:id="rId5"/>
    <p:sldId id="266" r:id="rId6"/>
    <p:sldId id="281" r:id="rId7"/>
    <p:sldId id="279" r:id="rId8"/>
    <p:sldId id="282" r:id="rId9"/>
    <p:sldId id="283" r:id="rId10"/>
    <p:sldId id="284" r:id="rId11"/>
    <p:sldId id="285" r:id="rId12"/>
    <p:sldId id="268" r:id="rId13"/>
    <p:sldId id="286" r:id="rId14"/>
    <p:sldId id="305" r:id="rId15"/>
    <p:sldId id="287" r:id="rId16"/>
    <p:sldId id="298" r:id="rId17"/>
    <p:sldId id="289" r:id="rId18"/>
    <p:sldId id="297" r:id="rId19"/>
    <p:sldId id="300" r:id="rId20"/>
    <p:sldId id="290" r:id="rId21"/>
    <p:sldId id="291" r:id="rId22"/>
    <p:sldId id="301" r:id="rId23"/>
    <p:sldId id="293" r:id="rId24"/>
    <p:sldId id="302" r:id="rId25"/>
    <p:sldId id="304" r:id="rId26"/>
    <p:sldId id="294" r:id="rId27"/>
    <p:sldId id="295" r:id="rId28"/>
    <p:sldId id="296" r:id="rId29"/>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CC99FF"/>
    <a:srgbClr val="FFFF99"/>
    <a:srgbClr val="F3FC7C"/>
    <a:srgbClr val="F0FB5B"/>
    <a:srgbClr val="F4FC88"/>
    <a:srgbClr val="F4FC8C"/>
    <a:srgbClr val="F6FD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48" autoAdjust="0"/>
    <p:restoredTop sz="94660"/>
  </p:normalViewPr>
  <p:slideViewPr>
    <p:cSldViewPr>
      <p:cViewPr varScale="1">
        <p:scale>
          <a:sx n="105" d="100"/>
          <a:sy n="105" d="100"/>
        </p:scale>
        <p:origin x="2178" y="8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accent1_2" csCatId="accent1" phldr="1"/>
      <dgm:spPr/>
      <dgm:t>
        <a:bodyPr/>
        <a:lstStyle/>
        <a:p>
          <a:endParaRPr lang="en-US"/>
        </a:p>
      </dgm:t>
    </dgm:pt>
    <dgm:pt modelId="{1556ED4F-043A-486B-8C1A-C56AFCA76F73}">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Collect and Organize</a:t>
          </a:r>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a:solidFill>
          <a:srgbClr val="CC99FF"/>
        </a:solidFill>
        <a:ln>
          <a:solidFill>
            <a:srgbClr val="990099"/>
          </a:solidFill>
        </a:ln>
      </dgm:spPr>
      <dgm:t>
        <a:bodyPr/>
        <a:lstStyle/>
        <a:p>
          <a:endParaRPr lang="en-US" b="1"/>
        </a:p>
      </dgm:t>
    </dgm:pt>
    <dgm:pt modelId="{AE44A68D-5D49-49BA-B115-D4FDD0E02119}">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Process and Prioritize</a:t>
          </a:r>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a:solidFill>
          <a:srgbClr val="CC99FF"/>
        </a:solidFill>
        <a:ln>
          <a:solidFill>
            <a:srgbClr val="990099"/>
          </a:solidFill>
        </a:ln>
      </dgm:spPr>
      <dgm:t>
        <a:bodyPr/>
        <a:lstStyle/>
        <a:p>
          <a:endParaRPr lang="en-US" b="1"/>
        </a:p>
      </dgm:t>
    </dgm:pt>
    <dgm:pt modelId="{C6818C2C-1418-42EE-8430-A62FF0ECA1A5}">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Do and Review</a:t>
          </a:r>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a:solidFill>
          <a:srgbClr val="CC99FF"/>
        </a:solidFill>
        <a:ln>
          <a:solidFill>
            <a:srgbClr val="990099"/>
          </a:solidFill>
        </a:ln>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6E7CD006-776F-4C3B-9674-6E911F0D6B18}" type="presOf" srcId="{C43FD493-0C27-488A-8A21-5B699842146D}" destId="{50EC6F19-F5D6-47D3-A91B-3E08E774A810}" srcOrd="1" destOrd="0" presId="urn:microsoft.com/office/officeart/2005/8/layout/cycle2"/>
    <dgm:cxn modelId="{EC059A0D-CC07-4DD2-89B8-5F132DADF25D}" type="presOf" srcId="{AE44A68D-5D49-49BA-B115-D4FDD0E02119}" destId="{771867B7-A0CF-414A-856C-07BE8C019082}" srcOrd="0" destOrd="0" presId="urn:microsoft.com/office/officeart/2005/8/layout/cycle2"/>
    <dgm:cxn modelId="{DE29DB12-3B65-4F50-9420-BF852DC68AB2}" type="presOf" srcId="{E8696E24-94C2-46B2-8A78-7463CD973B9F}" destId="{86A99451-40D9-491B-BC72-59C584F72D8A}" srcOrd="1" destOrd="0" presId="urn:microsoft.com/office/officeart/2005/8/layout/cycle2"/>
    <dgm:cxn modelId="{79773C17-B12D-43BB-9E16-F38E7E338E6A}" type="presOf" srcId="{26CB8D1C-16F4-4F05-9E5F-C72E41E69869}" destId="{2F6A60A6-CCF0-45FB-A29C-510897409D63}" srcOrd="0" destOrd="0" presId="urn:microsoft.com/office/officeart/2005/8/layout/cycle2"/>
    <dgm:cxn modelId="{0C9A9E22-4E7F-4E62-BDB0-1C26D363684B}" srcId="{A4445866-3C90-443D-8C1F-00FCA2FE41AA}" destId="{1556ED4F-043A-486B-8C1A-C56AFCA76F73}" srcOrd="0" destOrd="0" parTransId="{EC91ED62-C621-4EED-9E21-4003F22755BC}" sibTransId="{C43FD493-0C27-488A-8A21-5B699842146D}"/>
    <dgm:cxn modelId="{C1CFC339-AE81-45E9-A1CE-217E38368F91}" srcId="{A4445866-3C90-443D-8C1F-00FCA2FE41AA}" destId="{C6818C2C-1418-42EE-8430-A62FF0ECA1A5}" srcOrd="2" destOrd="0" parTransId="{9FDF160B-EE04-469B-AD35-06FCFE0D18E8}" sibTransId="{26CB8D1C-16F4-4F05-9E5F-C72E41E69869}"/>
    <dgm:cxn modelId="{94DF4452-9B62-41BF-8BAE-B63F45FE5342}" type="presOf" srcId="{C43FD493-0C27-488A-8A21-5B699842146D}" destId="{EB748910-CC1A-43AC-BA39-5E71123A60DE}" srcOrd="0" destOrd="0" presId="urn:microsoft.com/office/officeart/2005/8/layout/cycle2"/>
    <dgm:cxn modelId="{1EB61177-BB7A-4D4D-B317-CFC62542C28D}" type="presOf" srcId="{26CB8D1C-16F4-4F05-9E5F-C72E41E69869}" destId="{16366EDE-5889-44B0-8F77-A63A228C617A}" srcOrd="1" destOrd="0" presId="urn:microsoft.com/office/officeart/2005/8/layout/cycle2"/>
    <dgm:cxn modelId="{F1FBE489-0A05-4D62-9A82-A09A65ABD8C1}" type="presOf" srcId="{E8696E24-94C2-46B2-8A78-7463CD973B9F}" destId="{1B41FA8E-E611-44F8-9A69-EAC30D85DB96}" srcOrd="0" destOrd="0" presId="urn:microsoft.com/office/officeart/2005/8/layout/cycle2"/>
    <dgm:cxn modelId="{958A72A3-DE1C-4BB1-BA8F-B75386ED34A6}" type="presOf" srcId="{C6818C2C-1418-42EE-8430-A62FF0ECA1A5}" destId="{EC1A8DAB-1A1E-48A5-8DDF-B5B648DF64E2}" srcOrd="0"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79DCADE8-4533-4C25-90D7-CB253DB527F5}" type="presOf" srcId="{A4445866-3C90-443D-8C1F-00FCA2FE41AA}" destId="{11745778-6D8C-485E-8E16-634C53CA5316}" srcOrd="0" destOrd="0" presId="urn:microsoft.com/office/officeart/2005/8/layout/cycle2"/>
    <dgm:cxn modelId="{C15F21F1-EC31-4951-AA46-359F75BD89B7}" type="presOf" srcId="{1556ED4F-043A-486B-8C1A-C56AFCA76F73}" destId="{DFB64A1D-7738-4151-89CC-4E3B757886B6}" srcOrd="0" destOrd="0" presId="urn:microsoft.com/office/officeart/2005/8/layout/cycle2"/>
    <dgm:cxn modelId="{4BC8D3F7-4557-4A48-82A9-4E91BA4FE4ED}" type="presParOf" srcId="{11745778-6D8C-485E-8E16-634C53CA5316}" destId="{DFB64A1D-7738-4151-89CC-4E3B757886B6}" srcOrd="0" destOrd="0" presId="urn:microsoft.com/office/officeart/2005/8/layout/cycle2"/>
    <dgm:cxn modelId="{65470C91-9339-4C02-A53D-35DDD1F75C36}" type="presParOf" srcId="{11745778-6D8C-485E-8E16-634C53CA5316}" destId="{EB748910-CC1A-43AC-BA39-5E71123A60DE}" srcOrd="1" destOrd="0" presId="urn:microsoft.com/office/officeart/2005/8/layout/cycle2"/>
    <dgm:cxn modelId="{33E2471C-E57B-4BBD-AD21-0AF8307F6097}" type="presParOf" srcId="{EB748910-CC1A-43AC-BA39-5E71123A60DE}" destId="{50EC6F19-F5D6-47D3-A91B-3E08E774A810}" srcOrd="0" destOrd="0" presId="urn:microsoft.com/office/officeart/2005/8/layout/cycle2"/>
    <dgm:cxn modelId="{88211E9F-B2D2-473E-9524-6848A063F897}" type="presParOf" srcId="{11745778-6D8C-485E-8E16-634C53CA5316}" destId="{771867B7-A0CF-414A-856C-07BE8C019082}" srcOrd="2" destOrd="0" presId="urn:microsoft.com/office/officeart/2005/8/layout/cycle2"/>
    <dgm:cxn modelId="{1009B52C-CBB3-49BC-A37C-FAC2FCC7B533}" type="presParOf" srcId="{11745778-6D8C-485E-8E16-634C53CA5316}" destId="{1B41FA8E-E611-44F8-9A69-EAC30D85DB96}" srcOrd="3" destOrd="0" presId="urn:microsoft.com/office/officeart/2005/8/layout/cycle2"/>
    <dgm:cxn modelId="{1B81A314-0BAF-4164-86CE-5C86A721FA22}" type="presParOf" srcId="{1B41FA8E-E611-44F8-9A69-EAC30D85DB96}" destId="{86A99451-40D9-491B-BC72-59C584F72D8A}" srcOrd="0" destOrd="0" presId="urn:microsoft.com/office/officeart/2005/8/layout/cycle2"/>
    <dgm:cxn modelId="{80449D8B-A481-497E-9AA1-26966FA6A602}" type="presParOf" srcId="{11745778-6D8C-485E-8E16-634C53CA5316}" destId="{EC1A8DAB-1A1E-48A5-8DDF-B5B648DF64E2}" srcOrd="4" destOrd="0" presId="urn:microsoft.com/office/officeart/2005/8/layout/cycle2"/>
    <dgm:cxn modelId="{B98F3F45-DCCE-42E0-9F31-9194D026E189}" type="presParOf" srcId="{11745778-6D8C-485E-8E16-634C53CA5316}" destId="{2F6A60A6-CCF0-45FB-A29C-510897409D63}" srcOrd="5" destOrd="0" presId="urn:microsoft.com/office/officeart/2005/8/layout/cycle2"/>
    <dgm:cxn modelId="{09408309-D46F-43F7-87B3-A288D32B1800}"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accent1_2" csCatId="accent1" phldr="1"/>
      <dgm:spPr/>
      <dgm:t>
        <a:bodyPr/>
        <a:lstStyle/>
        <a:p>
          <a:endParaRPr lang="en-US"/>
        </a:p>
      </dgm:t>
    </dgm:pt>
    <dgm:pt modelId="{1556ED4F-043A-486B-8C1A-C56AFCA76F73}">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Collect and Organize</a:t>
          </a:r>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a:solidFill>
          <a:srgbClr val="CC99FF"/>
        </a:solidFill>
        <a:ln>
          <a:solidFill>
            <a:srgbClr val="990099"/>
          </a:solidFill>
        </a:ln>
      </dgm:spPr>
      <dgm:t>
        <a:bodyPr/>
        <a:lstStyle/>
        <a:p>
          <a:endParaRPr lang="en-US" b="1"/>
        </a:p>
      </dgm:t>
    </dgm:pt>
    <dgm:pt modelId="{AE44A68D-5D49-49BA-B115-D4FDD0E02119}">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Process and Prioritize</a:t>
          </a:r>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a:solidFill>
          <a:srgbClr val="CC99FF"/>
        </a:solidFill>
        <a:ln>
          <a:solidFill>
            <a:srgbClr val="990099"/>
          </a:solidFill>
        </a:ln>
      </dgm:spPr>
      <dgm:t>
        <a:bodyPr/>
        <a:lstStyle/>
        <a:p>
          <a:endParaRPr lang="en-US" b="1"/>
        </a:p>
      </dgm:t>
    </dgm:pt>
    <dgm:pt modelId="{C6818C2C-1418-42EE-8430-A62FF0ECA1A5}">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Do and Review</a:t>
          </a:r>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a:solidFill>
          <a:srgbClr val="CC99FF"/>
        </a:solidFill>
        <a:ln>
          <a:solidFill>
            <a:srgbClr val="990099"/>
          </a:solidFill>
        </a:ln>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0C9A9E22-4E7F-4E62-BDB0-1C26D363684B}" srcId="{A4445866-3C90-443D-8C1F-00FCA2FE41AA}" destId="{1556ED4F-043A-486B-8C1A-C56AFCA76F73}" srcOrd="0" destOrd="0" parTransId="{EC91ED62-C621-4EED-9E21-4003F22755BC}" sibTransId="{C43FD493-0C27-488A-8A21-5B699842146D}"/>
    <dgm:cxn modelId="{9659442A-23F3-47F0-84B2-CC81E1A0DBC0}" type="presOf" srcId="{E8696E24-94C2-46B2-8A78-7463CD973B9F}" destId="{86A99451-40D9-491B-BC72-59C584F72D8A}" srcOrd="1" destOrd="0" presId="urn:microsoft.com/office/officeart/2005/8/layout/cycle2"/>
    <dgm:cxn modelId="{1D69832A-7F42-45CF-B981-D65032831074}" type="presOf" srcId="{C6818C2C-1418-42EE-8430-A62FF0ECA1A5}" destId="{EC1A8DAB-1A1E-48A5-8DDF-B5B648DF64E2}" srcOrd="0"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21FF923E-7BBA-4257-BD64-CB8C6CCC9F1D}" type="presOf" srcId="{1556ED4F-043A-486B-8C1A-C56AFCA76F73}" destId="{DFB64A1D-7738-4151-89CC-4E3B757886B6}" srcOrd="0" destOrd="0" presId="urn:microsoft.com/office/officeart/2005/8/layout/cycle2"/>
    <dgm:cxn modelId="{C21B7A46-8138-46ED-A301-D6BAEEEDB562}" type="presOf" srcId="{A4445866-3C90-443D-8C1F-00FCA2FE41AA}" destId="{11745778-6D8C-485E-8E16-634C53CA5316}" srcOrd="0" destOrd="0" presId="urn:microsoft.com/office/officeart/2005/8/layout/cycle2"/>
    <dgm:cxn modelId="{C9382152-08B8-434F-837A-30790AEBEB4F}" type="presOf" srcId="{C43FD493-0C27-488A-8A21-5B699842146D}" destId="{EB748910-CC1A-43AC-BA39-5E71123A60DE}" srcOrd="0" destOrd="0" presId="urn:microsoft.com/office/officeart/2005/8/layout/cycle2"/>
    <dgm:cxn modelId="{07F4F97B-AC00-4E47-B753-52209997A321}" type="presOf" srcId="{AE44A68D-5D49-49BA-B115-D4FDD0E02119}" destId="{771867B7-A0CF-414A-856C-07BE8C019082}" srcOrd="0" destOrd="0" presId="urn:microsoft.com/office/officeart/2005/8/layout/cycle2"/>
    <dgm:cxn modelId="{6B9B9884-602A-44B6-98AE-2BEDD01805B0}" type="presOf" srcId="{E8696E24-94C2-46B2-8A78-7463CD973B9F}" destId="{1B41FA8E-E611-44F8-9A69-EAC30D85DB96}" srcOrd="0" destOrd="0" presId="urn:microsoft.com/office/officeart/2005/8/layout/cycle2"/>
    <dgm:cxn modelId="{3BA92D86-F7F7-4025-A7B0-742016E1A566}" type="presOf" srcId="{26CB8D1C-16F4-4F05-9E5F-C72E41E69869}" destId="{16366EDE-5889-44B0-8F77-A63A228C617A}" srcOrd="1" destOrd="0" presId="urn:microsoft.com/office/officeart/2005/8/layout/cycle2"/>
    <dgm:cxn modelId="{62CE8EAF-354E-4EDD-8D7B-ECBD94C85BA8}" type="presOf" srcId="{C43FD493-0C27-488A-8A21-5B699842146D}" destId="{50EC6F19-F5D6-47D3-A91B-3E08E774A810}" srcOrd="1"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EAF2C8CC-2251-497B-9F2E-92C96FF7A2A2}" type="presOf" srcId="{26CB8D1C-16F4-4F05-9E5F-C72E41E69869}" destId="{2F6A60A6-CCF0-45FB-A29C-510897409D63}" srcOrd="0" destOrd="0" presId="urn:microsoft.com/office/officeart/2005/8/layout/cycle2"/>
    <dgm:cxn modelId="{8D06FD98-608C-4700-AF07-43BEE395DEE4}" type="presParOf" srcId="{11745778-6D8C-485E-8E16-634C53CA5316}" destId="{DFB64A1D-7738-4151-89CC-4E3B757886B6}" srcOrd="0" destOrd="0" presId="urn:microsoft.com/office/officeart/2005/8/layout/cycle2"/>
    <dgm:cxn modelId="{7A8F372C-C2CE-490E-8737-9D97153FC887}" type="presParOf" srcId="{11745778-6D8C-485E-8E16-634C53CA5316}" destId="{EB748910-CC1A-43AC-BA39-5E71123A60DE}" srcOrd="1" destOrd="0" presId="urn:microsoft.com/office/officeart/2005/8/layout/cycle2"/>
    <dgm:cxn modelId="{A81F06CF-9E3B-46D4-9C80-334321CCDC54}" type="presParOf" srcId="{EB748910-CC1A-43AC-BA39-5E71123A60DE}" destId="{50EC6F19-F5D6-47D3-A91B-3E08E774A810}" srcOrd="0" destOrd="0" presId="urn:microsoft.com/office/officeart/2005/8/layout/cycle2"/>
    <dgm:cxn modelId="{D54FC1C8-942D-42F5-95B4-D822F7C062E2}" type="presParOf" srcId="{11745778-6D8C-485E-8E16-634C53CA5316}" destId="{771867B7-A0CF-414A-856C-07BE8C019082}" srcOrd="2" destOrd="0" presId="urn:microsoft.com/office/officeart/2005/8/layout/cycle2"/>
    <dgm:cxn modelId="{101889E3-4F17-4F40-9E13-05EC7CA340A8}" type="presParOf" srcId="{11745778-6D8C-485E-8E16-634C53CA5316}" destId="{1B41FA8E-E611-44F8-9A69-EAC30D85DB96}" srcOrd="3" destOrd="0" presId="urn:microsoft.com/office/officeart/2005/8/layout/cycle2"/>
    <dgm:cxn modelId="{0E9E9209-A579-4AAE-89E4-EB4D286EDE53}" type="presParOf" srcId="{1B41FA8E-E611-44F8-9A69-EAC30D85DB96}" destId="{86A99451-40D9-491B-BC72-59C584F72D8A}" srcOrd="0" destOrd="0" presId="urn:microsoft.com/office/officeart/2005/8/layout/cycle2"/>
    <dgm:cxn modelId="{473F7F6D-E553-4DDE-B441-267B5AA81A34}" type="presParOf" srcId="{11745778-6D8C-485E-8E16-634C53CA5316}" destId="{EC1A8DAB-1A1E-48A5-8DDF-B5B648DF64E2}" srcOrd="4" destOrd="0" presId="urn:microsoft.com/office/officeart/2005/8/layout/cycle2"/>
    <dgm:cxn modelId="{4DA9EF76-6A29-428B-9D41-9A509F200CC8}" type="presParOf" srcId="{11745778-6D8C-485E-8E16-634C53CA5316}" destId="{2F6A60A6-CCF0-45FB-A29C-510897409D63}" srcOrd="5" destOrd="0" presId="urn:microsoft.com/office/officeart/2005/8/layout/cycle2"/>
    <dgm:cxn modelId="{FFE7FEED-50F2-46D9-92E2-718E1736196E}"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accent1_2" csCatId="accent1" phldr="1"/>
      <dgm:spPr/>
      <dgm:t>
        <a:bodyPr/>
        <a:lstStyle/>
        <a:p>
          <a:endParaRPr lang="en-US"/>
        </a:p>
      </dgm:t>
    </dgm:pt>
    <dgm:pt modelId="{1556ED4F-043A-486B-8C1A-C56AFCA76F73}">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Collect and Organize</a:t>
          </a:r>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a:solidFill>
          <a:srgbClr val="CC99FF"/>
        </a:solidFill>
        <a:ln>
          <a:solidFill>
            <a:srgbClr val="990099"/>
          </a:solidFill>
        </a:ln>
      </dgm:spPr>
      <dgm:t>
        <a:bodyPr/>
        <a:lstStyle/>
        <a:p>
          <a:endParaRPr lang="en-US" b="1"/>
        </a:p>
      </dgm:t>
    </dgm:pt>
    <dgm:pt modelId="{AE44A68D-5D49-49BA-B115-D4FDD0E02119}">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Process and Prioritize</a:t>
          </a:r>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a:solidFill>
          <a:srgbClr val="CC99FF"/>
        </a:solidFill>
        <a:ln>
          <a:solidFill>
            <a:srgbClr val="990099"/>
          </a:solidFill>
        </a:ln>
      </dgm:spPr>
      <dgm:t>
        <a:bodyPr/>
        <a:lstStyle/>
        <a:p>
          <a:endParaRPr lang="en-US" b="1"/>
        </a:p>
      </dgm:t>
    </dgm:pt>
    <dgm:pt modelId="{C6818C2C-1418-42EE-8430-A62FF0ECA1A5}">
      <dgm:prSet/>
      <dgm:spPr>
        <a:solidFill>
          <a:srgbClr val="FFFF99"/>
        </a:solidFill>
        <a:ln>
          <a:solidFill>
            <a:schemeClr val="accent3">
              <a:lumMod val="85000"/>
            </a:schemeClr>
          </a:solidFill>
        </a:ln>
        <a:effectLst>
          <a:glow rad="101600">
            <a:srgbClr val="FFC000">
              <a:alpha val="60000"/>
            </a:srgbClr>
          </a:glow>
        </a:effectLst>
      </dgm:spPr>
      <dgm:t>
        <a:bodyPr/>
        <a:lstStyle/>
        <a:p>
          <a:pPr rtl="0"/>
          <a:r>
            <a:rPr lang="en-US" b="1" dirty="0">
              <a:solidFill>
                <a:srgbClr val="990099"/>
              </a:solidFill>
            </a:rPr>
            <a:t>Do and Review</a:t>
          </a:r>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a:solidFill>
          <a:srgbClr val="CC99FF"/>
        </a:solidFill>
        <a:ln>
          <a:solidFill>
            <a:srgbClr val="990099"/>
          </a:solidFill>
        </a:ln>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0C9A9E22-4E7F-4E62-BDB0-1C26D363684B}" srcId="{A4445866-3C90-443D-8C1F-00FCA2FE41AA}" destId="{1556ED4F-043A-486B-8C1A-C56AFCA76F73}" srcOrd="0" destOrd="0" parTransId="{EC91ED62-C621-4EED-9E21-4003F22755BC}" sibTransId="{C43FD493-0C27-488A-8A21-5B699842146D}"/>
    <dgm:cxn modelId="{F3C1C233-9324-4F0B-9570-A116E11277F3}" type="presOf" srcId="{1556ED4F-043A-486B-8C1A-C56AFCA76F73}" destId="{DFB64A1D-7738-4151-89CC-4E3B757886B6}" srcOrd="0" destOrd="0" presId="urn:microsoft.com/office/officeart/2005/8/layout/cycle2"/>
    <dgm:cxn modelId="{C172FE33-68F0-4005-9057-10DDBC5A6EED}" type="presOf" srcId="{AE44A68D-5D49-49BA-B115-D4FDD0E02119}" destId="{771867B7-A0CF-414A-856C-07BE8C019082}" srcOrd="0"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448A7F5E-CF37-478E-8107-2C52319CA1B2}" type="presOf" srcId="{E8696E24-94C2-46B2-8A78-7463CD973B9F}" destId="{1B41FA8E-E611-44F8-9A69-EAC30D85DB96}" srcOrd="0" destOrd="0" presId="urn:microsoft.com/office/officeart/2005/8/layout/cycle2"/>
    <dgm:cxn modelId="{1AFD606F-66EA-4954-80A9-3129E6AC32D1}" type="presOf" srcId="{C43FD493-0C27-488A-8A21-5B699842146D}" destId="{EB748910-CC1A-43AC-BA39-5E71123A60DE}" srcOrd="0" destOrd="0" presId="urn:microsoft.com/office/officeart/2005/8/layout/cycle2"/>
    <dgm:cxn modelId="{526A6785-5E88-4FEE-A0AE-C7DF02DA291A}" type="presOf" srcId="{26CB8D1C-16F4-4F05-9E5F-C72E41E69869}" destId="{2F6A60A6-CCF0-45FB-A29C-510897409D63}" srcOrd="0" destOrd="0" presId="urn:microsoft.com/office/officeart/2005/8/layout/cycle2"/>
    <dgm:cxn modelId="{FBC84196-D93F-448C-879F-5149A6C5FFEA}" type="presOf" srcId="{A4445866-3C90-443D-8C1F-00FCA2FE41AA}" destId="{11745778-6D8C-485E-8E16-634C53CA5316}" srcOrd="0" destOrd="0" presId="urn:microsoft.com/office/officeart/2005/8/layout/cycle2"/>
    <dgm:cxn modelId="{84095A96-83A9-439C-9EFF-F12F69277621}" type="presOf" srcId="{C43FD493-0C27-488A-8A21-5B699842146D}" destId="{50EC6F19-F5D6-47D3-A91B-3E08E774A810}" srcOrd="1" destOrd="0" presId="urn:microsoft.com/office/officeart/2005/8/layout/cycle2"/>
    <dgm:cxn modelId="{7ED7F8AF-59E3-4A41-8F71-277B12FA21A7}" type="presOf" srcId="{E8696E24-94C2-46B2-8A78-7463CD973B9F}" destId="{86A99451-40D9-491B-BC72-59C584F72D8A}" srcOrd="1"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32633BF7-70ED-4669-8107-34821B8B3CAB}" type="presOf" srcId="{C6818C2C-1418-42EE-8430-A62FF0ECA1A5}" destId="{EC1A8DAB-1A1E-48A5-8DDF-B5B648DF64E2}" srcOrd="0" destOrd="0" presId="urn:microsoft.com/office/officeart/2005/8/layout/cycle2"/>
    <dgm:cxn modelId="{746809F8-FCA4-4356-ACBA-97E0E54CF285}" type="presOf" srcId="{26CB8D1C-16F4-4F05-9E5F-C72E41E69869}" destId="{16366EDE-5889-44B0-8F77-A63A228C617A}" srcOrd="1" destOrd="0" presId="urn:microsoft.com/office/officeart/2005/8/layout/cycle2"/>
    <dgm:cxn modelId="{EC91A6D6-25F8-468B-BAD2-BAF5F3B8F6B4}" type="presParOf" srcId="{11745778-6D8C-485E-8E16-634C53CA5316}" destId="{DFB64A1D-7738-4151-89CC-4E3B757886B6}" srcOrd="0" destOrd="0" presId="urn:microsoft.com/office/officeart/2005/8/layout/cycle2"/>
    <dgm:cxn modelId="{E562FF3D-6DB1-41A5-AA8B-20AB0B008B40}" type="presParOf" srcId="{11745778-6D8C-485E-8E16-634C53CA5316}" destId="{EB748910-CC1A-43AC-BA39-5E71123A60DE}" srcOrd="1" destOrd="0" presId="urn:microsoft.com/office/officeart/2005/8/layout/cycle2"/>
    <dgm:cxn modelId="{FFD9FB5A-E4DF-4CDC-8898-043C4473344A}" type="presParOf" srcId="{EB748910-CC1A-43AC-BA39-5E71123A60DE}" destId="{50EC6F19-F5D6-47D3-A91B-3E08E774A810}" srcOrd="0" destOrd="0" presId="urn:microsoft.com/office/officeart/2005/8/layout/cycle2"/>
    <dgm:cxn modelId="{2029BEA4-94D7-4C9D-A13C-C70EA81D703D}" type="presParOf" srcId="{11745778-6D8C-485E-8E16-634C53CA5316}" destId="{771867B7-A0CF-414A-856C-07BE8C019082}" srcOrd="2" destOrd="0" presId="urn:microsoft.com/office/officeart/2005/8/layout/cycle2"/>
    <dgm:cxn modelId="{AACB764C-97E1-4622-B151-E839CFEEB3D8}" type="presParOf" srcId="{11745778-6D8C-485E-8E16-634C53CA5316}" destId="{1B41FA8E-E611-44F8-9A69-EAC30D85DB96}" srcOrd="3" destOrd="0" presId="urn:microsoft.com/office/officeart/2005/8/layout/cycle2"/>
    <dgm:cxn modelId="{6A366C1F-C797-4D36-8C30-C249DD6F52C9}" type="presParOf" srcId="{1B41FA8E-E611-44F8-9A69-EAC30D85DB96}" destId="{86A99451-40D9-491B-BC72-59C584F72D8A}" srcOrd="0" destOrd="0" presId="urn:microsoft.com/office/officeart/2005/8/layout/cycle2"/>
    <dgm:cxn modelId="{A6F666CB-04F9-4CA8-BA8A-B84D7CC53508}" type="presParOf" srcId="{11745778-6D8C-485E-8E16-634C53CA5316}" destId="{EC1A8DAB-1A1E-48A5-8DDF-B5B648DF64E2}" srcOrd="4" destOrd="0" presId="urn:microsoft.com/office/officeart/2005/8/layout/cycle2"/>
    <dgm:cxn modelId="{80DDFAA1-D899-4844-B506-20B333470B2D}" type="presParOf" srcId="{11745778-6D8C-485E-8E16-634C53CA5316}" destId="{2F6A60A6-CCF0-45FB-A29C-510897409D63}" srcOrd="5" destOrd="0" presId="urn:microsoft.com/office/officeart/2005/8/layout/cycle2"/>
    <dgm:cxn modelId="{BF3EF435-6C97-4DF7-8EE0-6E518F814EB9}"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Collect and Organize</a:t>
          </a:r>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Process and Prioritize</a:t>
          </a:r>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Do and Review</a:t>
          </a:r>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Collect and Organize</a:t>
          </a:r>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Process and Prioritize</a:t>
          </a:r>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Do and Review</a:t>
          </a:r>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Collect and Organize</a:t>
          </a:r>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Process and Prioritize</a:t>
          </a:r>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solidFill>
          <a:srgbClr val="FFFF99"/>
        </a:solidFill>
        <a:ln>
          <a:solidFill>
            <a:schemeClr val="accent3">
              <a:lumMod val="85000"/>
            </a:schemeClr>
          </a:solidFill>
        </a:ln>
        <a:effectLst>
          <a:glow rad="101600">
            <a:srgbClr val="FFC000">
              <a:alpha val="6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rgbClr val="990099"/>
              </a:solidFill>
            </a:rPr>
            <a:t>Do and Review</a:t>
          </a:r>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solidFill>
          <a:srgbClr val="CC99FF"/>
        </a:solidFill>
        <a:ln>
          <a:solidFill>
            <a:srgbClr val="990099"/>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14A9C42-370E-4E51-6A6E-BEA9874FBA2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3075" name="Rectangle 3">
            <a:extLst>
              <a:ext uri="{FF2B5EF4-FFF2-40B4-BE49-F238E27FC236}">
                <a16:creationId xmlns:a16="http://schemas.microsoft.com/office/drawing/2014/main" id="{333C4DE9-A6EE-5E4A-9E3D-E73E7DEE8F6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30724" name="Rectangle 4">
            <a:extLst>
              <a:ext uri="{FF2B5EF4-FFF2-40B4-BE49-F238E27FC236}">
                <a16:creationId xmlns:a16="http://schemas.microsoft.com/office/drawing/2014/main" id="{32AFF735-390E-675C-BA75-EBBC6341050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255F957-93EA-D36A-BA44-EAF5D19EBE0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0A142AA-9ECA-0E64-0D40-FEB18919CBF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3079" name="Rectangle 7">
            <a:extLst>
              <a:ext uri="{FF2B5EF4-FFF2-40B4-BE49-F238E27FC236}">
                <a16:creationId xmlns:a16="http://schemas.microsoft.com/office/drawing/2014/main" id="{2C41EA21-9778-1B29-8600-D9F0A2FBF1B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4D3CDC74-0E77-4175-84F3-2934FF32CC7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0F0D90A-6D22-8A93-1E9E-6706D0B405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0EF6921-3351-427E-8474-D2019DEDD305}" type="slidenum">
              <a:rPr lang="en-US" altLang="en-US"/>
              <a:pPr eaLnBrk="1" hangingPunct="1"/>
              <a:t>2</a:t>
            </a:fld>
            <a:endParaRPr lang="en-US" altLang="en-US"/>
          </a:p>
        </p:txBody>
      </p:sp>
      <p:sp>
        <p:nvSpPr>
          <p:cNvPr id="31747" name="Rectangle 2">
            <a:extLst>
              <a:ext uri="{FF2B5EF4-FFF2-40B4-BE49-F238E27FC236}">
                <a16:creationId xmlns:a16="http://schemas.microsoft.com/office/drawing/2014/main" id="{7A89D540-890B-DC1F-7737-A2B81DB5ED77}"/>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BF832664-E744-B186-B46D-76810370D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3E02CAAC-8388-5067-AA7F-4354A48297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9F93DBC4-F213-48D1-A0B4-96741A40C1BB}" type="slidenum">
              <a:rPr lang="en-US" altLang="en-US"/>
              <a:pPr algn="r" eaLnBrk="1" hangingPunct="1"/>
              <a:t>11</a:t>
            </a:fld>
            <a:endParaRPr lang="en-US" altLang="en-US"/>
          </a:p>
        </p:txBody>
      </p:sp>
      <p:sp>
        <p:nvSpPr>
          <p:cNvPr id="40963" name="Rectangle 2">
            <a:extLst>
              <a:ext uri="{FF2B5EF4-FFF2-40B4-BE49-F238E27FC236}">
                <a16:creationId xmlns:a16="http://schemas.microsoft.com/office/drawing/2014/main" id="{CEA62B37-7332-96C0-8CDB-4533A2225016}"/>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B8770E54-BA3C-16DD-FA88-53BE396F42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90555B9-9B1C-1899-AAA8-909B52ED60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9EBBADE-5D08-4E0A-A9E9-F05D7F765151}" type="slidenum">
              <a:rPr lang="en-US" altLang="en-US"/>
              <a:pPr eaLnBrk="1" hangingPunct="1"/>
              <a:t>12</a:t>
            </a:fld>
            <a:endParaRPr lang="en-US" altLang="en-US"/>
          </a:p>
        </p:txBody>
      </p:sp>
      <p:sp>
        <p:nvSpPr>
          <p:cNvPr id="41987" name="Rectangle 2">
            <a:extLst>
              <a:ext uri="{FF2B5EF4-FFF2-40B4-BE49-F238E27FC236}">
                <a16:creationId xmlns:a16="http://schemas.microsoft.com/office/drawing/2014/main" id="{1C73D3FE-6D60-D556-0E0E-4BF23D30725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D86BD9D-B9F2-6196-1D3A-DC079CC62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D16FAA5-31E8-E184-D66D-33A4BD544D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D9A7F7D-3DCD-45A1-A0E3-97C67C9083F3}" type="slidenum">
              <a:rPr lang="en-US" altLang="en-US"/>
              <a:pPr eaLnBrk="1" hangingPunct="1"/>
              <a:t>15</a:t>
            </a:fld>
            <a:endParaRPr lang="en-US" altLang="en-US"/>
          </a:p>
        </p:txBody>
      </p:sp>
      <p:sp>
        <p:nvSpPr>
          <p:cNvPr id="43011" name="Rectangle 2">
            <a:extLst>
              <a:ext uri="{FF2B5EF4-FFF2-40B4-BE49-F238E27FC236}">
                <a16:creationId xmlns:a16="http://schemas.microsoft.com/office/drawing/2014/main" id="{B3CB078D-8FC9-5198-32DB-8F720EAB57C5}"/>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024D6FE7-7048-457F-7A7C-5DC0007E1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385976B-72FB-4C09-39FE-685D887DEB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F0C396D-C5F7-48DF-9DD8-3DF403F14A0A}" type="slidenum">
              <a:rPr lang="en-US" altLang="en-US"/>
              <a:pPr eaLnBrk="1" hangingPunct="1"/>
              <a:t>16</a:t>
            </a:fld>
            <a:endParaRPr lang="en-US" altLang="en-US"/>
          </a:p>
        </p:txBody>
      </p:sp>
      <p:sp>
        <p:nvSpPr>
          <p:cNvPr id="44035" name="Rectangle 2">
            <a:extLst>
              <a:ext uri="{FF2B5EF4-FFF2-40B4-BE49-F238E27FC236}">
                <a16:creationId xmlns:a16="http://schemas.microsoft.com/office/drawing/2014/main" id="{273EE911-6B21-77B3-A9DB-5A3EAB47B485}"/>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1D848EB8-DC96-0B1E-4F6E-67D605DA4B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C4637A7-2008-07E9-979B-CDA3BDF86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4C405B5B-B1E0-4438-AEC2-004F400F405C}" type="slidenum">
              <a:rPr lang="en-US" altLang="en-US"/>
              <a:pPr eaLnBrk="1" hangingPunct="1"/>
              <a:t>17</a:t>
            </a:fld>
            <a:endParaRPr lang="en-US" altLang="en-US"/>
          </a:p>
        </p:txBody>
      </p:sp>
      <p:sp>
        <p:nvSpPr>
          <p:cNvPr id="45059" name="Rectangle 2">
            <a:extLst>
              <a:ext uri="{FF2B5EF4-FFF2-40B4-BE49-F238E27FC236}">
                <a16:creationId xmlns:a16="http://schemas.microsoft.com/office/drawing/2014/main" id="{650C65E0-4C37-D4FA-CD39-4C5F2C47A94E}"/>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AB2C8BBB-0BBE-8DED-6C98-1BA58C0114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DE26EE4-785B-7CA1-0312-518224D59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8A3AAAC0-4C78-4D57-B916-C7EE8E81CD22}" type="slidenum">
              <a:rPr lang="en-US" altLang="en-US"/>
              <a:pPr eaLnBrk="1" hangingPunct="1"/>
              <a:t>18</a:t>
            </a:fld>
            <a:endParaRPr lang="en-US" altLang="en-US"/>
          </a:p>
        </p:txBody>
      </p:sp>
      <p:sp>
        <p:nvSpPr>
          <p:cNvPr id="46083" name="Rectangle 2">
            <a:extLst>
              <a:ext uri="{FF2B5EF4-FFF2-40B4-BE49-F238E27FC236}">
                <a16:creationId xmlns:a16="http://schemas.microsoft.com/office/drawing/2014/main" id="{A2C95488-AFEE-0A55-F2B3-5F5945E1D33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36E36DD-122B-6AE7-EFE1-A097E3107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E114130-7D4D-850E-0A0B-41F35D3A8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CD3B371-7978-4CC4-ABD2-4F83A9D6CDA3}" type="slidenum">
              <a:rPr lang="en-US" altLang="en-US"/>
              <a:pPr eaLnBrk="1" hangingPunct="1"/>
              <a:t>19</a:t>
            </a:fld>
            <a:endParaRPr lang="en-US" altLang="en-US"/>
          </a:p>
        </p:txBody>
      </p:sp>
      <p:sp>
        <p:nvSpPr>
          <p:cNvPr id="47107" name="Rectangle 2">
            <a:extLst>
              <a:ext uri="{FF2B5EF4-FFF2-40B4-BE49-F238E27FC236}">
                <a16:creationId xmlns:a16="http://schemas.microsoft.com/office/drawing/2014/main" id="{61E1B7E1-33DA-16EC-C8AD-4E01FED6868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4512079-9DBE-C124-94F3-40EBDEBBE7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34642CA-0C08-AD6F-97ED-7B9A288D6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85B8B9A-DEEA-4480-9C11-7DA43837D342}" type="slidenum">
              <a:rPr lang="en-US" altLang="en-US"/>
              <a:pPr eaLnBrk="1" hangingPunct="1"/>
              <a:t>20</a:t>
            </a:fld>
            <a:endParaRPr lang="en-US" altLang="en-US"/>
          </a:p>
        </p:txBody>
      </p:sp>
      <p:sp>
        <p:nvSpPr>
          <p:cNvPr id="48131" name="Rectangle 2">
            <a:extLst>
              <a:ext uri="{FF2B5EF4-FFF2-40B4-BE49-F238E27FC236}">
                <a16:creationId xmlns:a16="http://schemas.microsoft.com/office/drawing/2014/main" id="{6EF15D9C-898C-A1B5-8374-1F8630FB1BB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21940DB-0D9A-ED9A-6304-359AC44B09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4707A37A-D579-9844-FEC1-EE6A15E5CF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D4ABBA7-3AAF-4C06-A548-DA3B19CAC3BD}" type="slidenum">
              <a:rPr lang="en-US" altLang="en-US"/>
              <a:pPr eaLnBrk="1" hangingPunct="1"/>
              <a:t>21</a:t>
            </a:fld>
            <a:endParaRPr lang="en-US" altLang="en-US"/>
          </a:p>
        </p:txBody>
      </p:sp>
      <p:sp>
        <p:nvSpPr>
          <p:cNvPr id="49155" name="Rectangle 2">
            <a:extLst>
              <a:ext uri="{FF2B5EF4-FFF2-40B4-BE49-F238E27FC236}">
                <a16:creationId xmlns:a16="http://schemas.microsoft.com/office/drawing/2014/main" id="{37AAC3EA-2CEE-8D36-8F3D-F60037810DD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186BEA0-FB85-88DB-878C-787891DED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8009B30-C15E-B2DA-9381-270DAAF86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09DF30F-3E72-43A6-ADBE-B7ABBA145A48}" type="slidenum">
              <a:rPr lang="en-US" altLang="en-US"/>
              <a:pPr eaLnBrk="1" hangingPunct="1"/>
              <a:t>22</a:t>
            </a:fld>
            <a:endParaRPr lang="en-US" altLang="en-US"/>
          </a:p>
        </p:txBody>
      </p:sp>
      <p:sp>
        <p:nvSpPr>
          <p:cNvPr id="50179" name="Rectangle 2">
            <a:extLst>
              <a:ext uri="{FF2B5EF4-FFF2-40B4-BE49-F238E27FC236}">
                <a16:creationId xmlns:a16="http://schemas.microsoft.com/office/drawing/2014/main" id="{93F880F3-3CD8-6383-F543-D840734F20B5}"/>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35203E3-39FA-214D-243E-545E6796E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4736052-68C2-D78C-E0A7-76FBD7F99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04A90559-D841-4CBC-B17B-1DA39B8FCA36}" type="slidenum">
              <a:rPr lang="en-US" altLang="en-US"/>
              <a:pPr eaLnBrk="1" hangingPunct="1"/>
              <a:t>3</a:t>
            </a:fld>
            <a:endParaRPr lang="en-US" altLang="en-US"/>
          </a:p>
        </p:txBody>
      </p:sp>
      <p:sp>
        <p:nvSpPr>
          <p:cNvPr id="32771" name="Rectangle 2">
            <a:extLst>
              <a:ext uri="{FF2B5EF4-FFF2-40B4-BE49-F238E27FC236}">
                <a16:creationId xmlns:a16="http://schemas.microsoft.com/office/drawing/2014/main" id="{3CD7168C-358D-DFF8-9983-27E135A1EC13}"/>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475502D-CF97-7DF7-5D36-19A9FA81F7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BDCDA86-AF45-E836-8545-C64D303F8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1A2D1F64-BB26-45B7-A511-941199576F1F}" type="slidenum">
              <a:rPr lang="en-US" altLang="en-US"/>
              <a:pPr eaLnBrk="1" hangingPunct="1"/>
              <a:t>23</a:t>
            </a:fld>
            <a:endParaRPr lang="en-US" altLang="en-US"/>
          </a:p>
        </p:txBody>
      </p:sp>
      <p:sp>
        <p:nvSpPr>
          <p:cNvPr id="51203" name="Rectangle 2">
            <a:extLst>
              <a:ext uri="{FF2B5EF4-FFF2-40B4-BE49-F238E27FC236}">
                <a16:creationId xmlns:a16="http://schemas.microsoft.com/office/drawing/2014/main" id="{06630FBE-7364-3660-12DF-A5548B1D4C4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526CA71-3EDE-3492-9F4B-09B6920559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04BC23F-4912-30D4-C057-3B2A526ADE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8F2D0900-C74C-4B27-ABC9-4D469E0C5EC2}" type="slidenum">
              <a:rPr lang="en-US" altLang="en-US"/>
              <a:pPr eaLnBrk="1" hangingPunct="1"/>
              <a:t>24</a:t>
            </a:fld>
            <a:endParaRPr lang="en-US" altLang="en-US"/>
          </a:p>
        </p:txBody>
      </p:sp>
      <p:sp>
        <p:nvSpPr>
          <p:cNvPr id="52227" name="Rectangle 2">
            <a:extLst>
              <a:ext uri="{FF2B5EF4-FFF2-40B4-BE49-F238E27FC236}">
                <a16:creationId xmlns:a16="http://schemas.microsoft.com/office/drawing/2014/main" id="{C94D9330-2901-7D94-8592-D78A6ADC4A6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AC17B4A-598A-C231-381D-A2F428818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AB6A242-8F9E-D279-55D2-BF1ED85A0F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9F07429-AA0A-4492-9696-323A333589F3}" type="slidenum">
              <a:rPr lang="en-US" altLang="en-US"/>
              <a:pPr eaLnBrk="1" hangingPunct="1"/>
              <a:t>25</a:t>
            </a:fld>
            <a:endParaRPr lang="en-US" altLang="en-US"/>
          </a:p>
        </p:txBody>
      </p:sp>
      <p:sp>
        <p:nvSpPr>
          <p:cNvPr id="53251" name="Rectangle 2">
            <a:extLst>
              <a:ext uri="{FF2B5EF4-FFF2-40B4-BE49-F238E27FC236}">
                <a16:creationId xmlns:a16="http://schemas.microsoft.com/office/drawing/2014/main" id="{D1D287A9-17DF-353C-AAB0-A215F18C73A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4C61084-A0B9-488D-8069-F317CB64B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51BAE57-3013-EFCE-F9B5-1630C3C8D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2DE0A49-32F2-4326-80A7-ACDB0423AF20}" type="slidenum">
              <a:rPr lang="en-US" altLang="en-US"/>
              <a:pPr eaLnBrk="1" hangingPunct="1"/>
              <a:t>26</a:t>
            </a:fld>
            <a:endParaRPr lang="en-US" altLang="en-US"/>
          </a:p>
        </p:txBody>
      </p:sp>
      <p:sp>
        <p:nvSpPr>
          <p:cNvPr id="54275" name="Rectangle 2">
            <a:extLst>
              <a:ext uri="{FF2B5EF4-FFF2-40B4-BE49-F238E27FC236}">
                <a16:creationId xmlns:a16="http://schemas.microsoft.com/office/drawing/2014/main" id="{73CC5B2B-69F4-4ACF-461F-3D1985C5E61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4284CAED-10BC-BC18-442A-618C4CE5E2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351A8840-CB24-6E2A-5D2A-8A9572FB0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119239E4-7288-4717-BE5A-F1201E956F35}" type="slidenum">
              <a:rPr lang="en-US" altLang="en-US"/>
              <a:pPr eaLnBrk="1" hangingPunct="1"/>
              <a:t>27</a:t>
            </a:fld>
            <a:endParaRPr lang="en-US" altLang="en-US"/>
          </a:p>
        </p:txBody>
      </p:sp>
      <p:sp>
        <p:nvSpPr>
          <p:cNvPr id="55299" name="Rectangle 2">
            <a:extLst>
              <a:ext uri="{FF2B5EF4-FFF2-40B4-BE49-F238E27FC236}">
                <a16:creationId xmlns:a16="http://schemas.microsoft.com/office/drawing/2014/main" id="{38883C33-28AD-379F-684F-F8E32C04BAC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1CB6C03D-23D6-ECBC-5A64-DF1EE28DF8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B0721C76-B85C-0147-DF86-965BC2EB46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47CA9D0-BB0C-444E-B827-138D801641F8}" type="slidenum">
              <a:rPr lang="en-US" altLang="en-US"/>
              <a:pPr eaLnBrk="1" hangingPunct="1"/>
              <a:t>28</a:t>
            </a:fld>
            <a:endParaRPr lang="en-US" altLang="en-US"/>
          </a:p>
        </p:txBody>
      </p:sp>
      <p:sp>
        <p:nvSpPr>
          <p:cNvPr id="56323" name="Rectangle 2">
            <a:extLst>
              <a:ext uri="{FF2B5EF4-FFF2-40B4-BE49-F238E27FC236}">
                <a16:creationId xmlns:a16="http://schemas.microsoft.com/office/drawing/2014/main" id="{E6631792-5E20-03F8-8893-38C9BE78ED7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D62AF5D6-BFC3-F380-3D12-4BF82A98C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1581C47-F396-39E5-423C-4EE08E281F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2A3D821-9E7C-4F42-BA6D-B6F3B89082C3}" type="slidenum">
              <a:rPr lang="en-US" altLang="en-US"/>
              <a:pPr eaLnBrk="1" hangingPunct="1"/>
              <a:t>4</a:t>
            </a:fld>
            <a:endParaRPr lang="en-US" altLang="en-US"/>
          </a:p>
        </p:txBody>
      </p:sp>
      <p:sp>
        <p:nvSpPr>
          <p:cNvPr id="33795" name="Rectangle 2">
            <a:extLst>
              <a:ext uri="{FF2B5EF4-FFF2-40B4-BE49-F238E27FC236}">
                <a16:creationId xmlns:a16="http://schemas.microsoft.com/office/drawing/2014/main" id="{FC5364F5-EB8B-C81D-DB76-8E214A9EF6C9}"/>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D615FE3A-1297-6840-255B-B5A2EC09E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843E032-AAD4-BA06-F147-8510D8934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B655DA17-0EB1-4FD0-809C-3C9D30DE5DFE}" type="slidenum">
              <a:rPr lang="en-US" altLang="en-US"/>
              <a:pPr eaLnBrk="1" hangingPunct="1"/>
              <a:t>5</a:t>
            </a:fld>
            <a:endParaRPr lang="en-US" altLang="en-US"/>
          </a:p>
        </p:txBody>
      </p:sp>
      <p:sp>
        <p:nvSpPr>
          <p:cNvPr id="34819" name="Rectangle 2">
            <a:extLst>
              <a:ext uri="{FF2B5EF4-FFF2-40B4-BE49-F238E27FC236}">
                <a16:creationId xmlns:a16="http://schemas.microsoft.com/office/drawing/2014/main" id="{545A0FDD-AEAC-2B44-BC04-A262CE995DE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8695CB-E504-9DFA-FD77-1688AC307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18F45F8-F49D-7FB1-3572-E44664747F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18FEF14D-4DB9-4B22-9BA7-BD481929B7DC}" type="slidenum">
              <a:rPr lang="en-US" altLang="en-US"/>
              <a:pPr algn="r" eaLnBrk="1" hangingPunct="1"/>
              <a:t>6</a:t>
            </a:fld>
            <a:endParaRPr lang="en-US" altLang="en-US"/>
          </a:p>
        </p:txBody>
      </p:sp>
      <p:sp>
        <p:nvSpPr>
          <p:cNvPr id="35843" name="Rectangle 2">
            <a:extLst>
              <a:ext uri="{FF2B5EF4-FFF2-40B4-BE49-F238E27FC236}">
                <a16:creationId xmlns:a16="http://schemas.microsoft.com/office/drawing/2014/main" id="{F348220D-E6EA-5867-4D29-660A99DC6D3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4C448DA-808A-031A-F53F-32165DDBE0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09F55C4-96BD-49E1-1084-F729EF8B5B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1F1BB8E1-587E-4DB0-9090-FA3DA87DBD8E}" type="slidenum">
              <a:rPr lang="en-US" altLang="en-US"/>
              <a:pPr eaLnBrk="1" hangingPunct="1"/>
              <a:t>7</a:t>
            </a:fld>
            <a:endParaRPr lang="en-US" altLang="en-US"/>
          </a:p>
        </p:txBody>
      </p:sp>
      <p:sp>
        <p:nvSpPr>
          <p:cNvPr id="36867" name="Rectangle 2">
            <a:extLst>
              <a:ext uri="{FF2B5EF4-FFF2-40B4-BE49-F238E27FC236}">
                <a16:creationId xmlns:a16="http://schemas.microsoft.com/office/drawing/2014/main" id="{D563D806-C58E-EF2C-E61B-BDB49C17ABC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ABE9E09-2FA5-91E0-AB1E-F6802A57AE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9440B9-3E31-E76C-5A55-79D062E6EA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90CC3F4D-24A9-4DC4-B23E-8AC1AB2E4C74}" type="slidenum">
              <a:rPr lang="en-US" altLang="en-US"/>
              <a:pPr algn="r" eaLnBrk="1" hangingPunct="1"/>
              <a:t>8</a:t>
            </a:fld>
            <a:endParaRPr lang="en-US" altLang="en-US"/>
          </a:p>
        </p:txBody>
      </p:sp>
      <p:sp>
        <p:nvSpPr>
          <p:cNvPr id="37891" name="Rectangle 2">
            <a:extLst>
              <a:ext uri="{FF2B5EF4-FFF2-40B4-BE49-F238E27FC236}">
                <a16:creationId xmlns:a16="http://schemas.microsoft.com/office/drawing/2014/main" id="{510B1DE9-03C0-BEF8-DCFD-A10CBEE81BD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6DC974E-AAB6-7A9E-B8D9-63835A77A3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F5E7CBA-3549-4960-7ED1-1918D66C841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D8FA61BA-4192-4A9E-8AFA-29E493C2CE22}" type="slidenum">
              <a:rPr lang="en-US" altLang="en-US"/>
              <a:pPr algn="r" eaLnBrk="1" hangingPunct="1"/>
              <a:t>9</a:t>
            </a:fld>
            <a:endParaRPr lang="en-US" altLang="en-US"/>
          </a:p>
        </p:txBody>
      </p:sp>
      <p:sp>
        <p:nvSpPr>
          <p:cNvPr id="38915" name="Rectangle 2">
            <a:extLst>
              <a:ext uri="{FF2B5EF4-FFF2-40B4-BE49-F238E27FC236}">
                <a16:creationId xmlns:a16="http://schemas.microsoft.com/office/drawing/2014/main" id="{24559995-7364-E234-ECEF-1CA1DED3B6B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2417DE29-3E31-E4DC-9BF6-B7AD72AE7A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2872C8D-0516-6264-5E0E-48484287277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911E9AF3-2EA7-40BD-BF92-00181AC49568}" type="slidenum">
              <a:rPr lang="en-US" altLang="en-US"/>
              <a:pPr algn="r" eaLnBrk="1" hangingPunct="1"/>
              <a:t>10</a:t>
            </a:fld>
            <a:endParaRPr lang="en-US" altLang="en-US"/>
          </a:p>
        </p:txBody>
      </p:sp>
      <p:sp>
        <p:nvSpPr>
          <p:cNvPr id="39939" name="Rectangle 2">
            <a:extLst>
              <a:ext uri="{FF2B5EF4-FFF2-40B4-BE49-F238E27FC236}">
                <a16:creationId xmlns:a16="http://schemas.microsoft.com/office/drawing/2014/main" id="{92941CB5-DAE2-8167-B188-CD36402202AB}"/>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F30FD45-7A71-D1A3-3FF6-4F12016A57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59F4825-3028-97F1-C6D6-92B7EF31E80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D85AF49-F1F2-61F5-5155-796E7B013B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02AF30-CF56-0EC1-7EFD-A5DD8092B042}"/>
              </a:ext>
            </a:extLst>
          </p:cNvPr>
          <p:cNvSpPr>
            <a:spLocks noGrp="1"/>
          </p:cNvSpPr>
          <p:nvPr>
            <p:ph type="sldNum" sz="quarter" idx="12"/>
          </p:nvPr>
        </p:nvSpPr>
        <p:spPr/>
        <p:txBody>
          <a:bodyPr/>
          <a:lstStyle>
            <a:lvl1pPr>
              <a:defRPr/>
            </a:lvl1pPr>
          </a:lstStyle>
          <a:p>
            <a:fld id="{5BA6EBC2-7491-47DF-9DF0-638697CEA3D0}" type="slidenum">
              <a:rPr lang="en-US" altLang="en-US"/>
              <a:pPr/>
              <a:t>‹#›</a:t>
            </a:fld>
            <a:endParaRPr lang="en-US" altLang="en-US"/>
          </a:p>
        </p:txBody>
      </p:sp>
    </p:spTree>
    <p:extLst>
      <p:ext uri="{BB962C8B-B14F-4D97-AF65-F5344CB8AC3E}">
        <p14:creationId xmlns:p14="http://schemas.microsoft.com/office/powerpoint/2010/main" val="396268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0C976-99F0-BBF7-F47B-E1DAC7D8C62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37F0450-7067-0813-BBA1-D600117974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B01786-BE14-C9B3-33ED-BEFEF073A140}"/>
              </a:ext>
            </a:extLst>
          </p:cNvPr>
          <p:cNvSpPr>
            <a:spLocks noGrp="1"/>
          </p:cNvSpPr>
          <p:nvPr>
            <p:ph type="sldNum" sz="quarter" idx="12"/>
          </p:nvPr>
        </p:nvSpPr>
        <p:spPr/>
        <p:txBody>
          <a:bodyPr/>
          <a:lstStyle>
            <a:lvl1pPr>
              <a:defRPr/>
            </a:lvl1pPr>
          </a:lstStyle>
          <a:p>
            <a:fld id="{4EC08645-AC05-4888-9514-8DF65AF5C6FD}" type="slidenum">
              <a:rPr lang="en-US" altLang="en-US"/>
              <a:pPr/>
              <a:t>‹#›</a:t>
            </a:fld>
            <a:endParaRPr lang="en-US" altLang="en-US"/>
          </a:p>
        </p:txBody>
      </p:sp>
    </p:spTree>
    <p:extLst>
      <p:ext uri="{BB962C8B-B14F-4D97-AF65-F5344CB8AC3E}">
        <p14:creationId xmlns:p14="http://schemas.microsoft.com/office/powerpoint/2010/main" val="419226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C978-BCCF-716E-1E36-8A4883A6FF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739EEA3-4F5D-12EF-B7EB-6B2D0B10EC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2152D4-3095-4E14-7C0F-F71C12D8E3B0}"/>
              </a:ext>
            </a:extLst>
          </p:cNvPr>
          <p:cNvSpPr>
            <a:spLocks noGrp="1"/>
          </p:cNvSpPr>
          <p:nvPr>
            <p:ph type="sldNum" sz="quarter" idx="12"/>
          </p:nvPr>
        </p:nvSpPr>
        <p:spPr/>
        <p:txBody>
          <a:bodyPr/>
          <a:lstStyle>
            <a:lvl1pPr>
              <a:defRPr/>
            </a:lvl1pPr>
          </a:lstStyle>
          <a:p>
            <a:fld id="{24A03A5F-955B-45F6-BD3C-333D79FC250B}" type="slidenum">
              <a:rPr lang="en-US" altLang="en-US"/>
              <a:pPr/>
              <a:t>‹#›</a:t>
            </a:fld>
            <a:endParaRPr lang="en-US" altLang="en-US"/>
          </a:p>
        </p:txBody>
      </p:sp>
    </p:spTree>
    <p:extLst>
      <p:ext uri="{BB962C8B-B14F-4D97-AF65-F5344CB8AC3E}">
        <p14:creationId xmlns:p14="http://schemas.microsoft.com/office/powerpoint/2010/main" val="350960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478F9-714D-9B9C-FAE1-DA27379C38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AA23741-32E9-2DB7-6B7B-462FFB79FB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2FB405-25A3-DD49-9B56-23688DE85DD6}"/>
              </a:ext>
            </a:extLst>
          </p:cNvPr>
          <p:cNvSpPr>
            <a:spLocks noGrp="1"/>
          </p:cNvSpPr>
          <p:nvPr>
            <p:ph type="sldNum" sz="quarter" idx="12"/>
          </p:nvPr>
        </p:nvSpPr>
        <p:spPr/>
        <p:txBody>
          <a:bodyPr/>
          <a:lstStyle>
            <a:lvl1pPr>
              <a:defRPr/>
            </a:lvl1pPr>
          </a:lstStyle>
          <a:p>
            <a:fld id="{30BA6850-3C6C-4A3D-BE2E-47F4AE99D0D7}" type="slidenum">
              <a:rPr lang="en-US" altLang="en-US"/>
              <a:pPr/>
              <a:t>‹#›</a:t>
            </a:fld>
            <a:endParaRPr lang="en-US" altLang="en-US"/>
          </a:p>
        </p:txBody>
      </p:sp>
    </p:spTree>
    <p:extLst>
      <p:ext uri="{BB962C8B-B14F-4D97-AF65-F5344CB8AC3E}">
        <p14:creationId xmlns:p14="http://schemas.microsoft.com/office/powerpoint/2010/main" val="78364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0B7F6E-E831-A839-9C64-76F961B3A8B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05678EA-2581-75D4-5AC1-427111096A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21AD8C-0939-59E2-5DD0-2FEE93ACB9E0}"/>
              </a:ext>
            </a:extLst>
          </p:cNvPr>
          <p:cNvSpPr>
            <a:spLocks noGrp="1"/>
          </p:cNvSpPr>
          <p:nvPr>
            <p:ph type="sldNum" sz="quarter" idx="12"/>
          </p:nvPr>
        </p:nvSpPr>
        <p:spPr/>
        <p:txBody>
          <a:bodyPr/>
          <a:lstStyle>
            <a:lvl1pPr>
              <a:defRPr/>
            </a:lvl1pPr>
          </a:lstStyle>
          <a:p>
            <a:fld id="{16D7A9CE-2662-41BC-816C-B9F5094EF743}" type="slidenum">
              <a:rPr lang="en-US" altLang="en-US"/>
              <a:pPr/>
              <a:t>‹#›</a:t>
            </a:fld>
            <a:endParaRPr lang="en-US" altLang="en-US"/>
          </a:p>
        </p:txBody>
      </p:sp>
    </p:spTree>
    <p:extLst>
      <p:ext uri="{BB962C8B-B14F-4D97-AF65-F5344CB8AC3E}">
        <p14:creationId xmlns:p14="http://schemas.microsoft.com/office/powerpoint/2010/main" val="224912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5239C99-82C3-2ADB-AC6E-987B995A070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8CD5274-EECE-8939-D3C8-84804F4453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7D62FD-8C42-0821-832C-E37F13F41E2B}"/>
              </a:ext>
            </a:extLst>
          </p:cNvPr>
          <p:cNvSpPr>
            <a:spLocks noGrp="1"/>
          </p:cNvSpPr>
          <p:nvPr>
            <p:ph type="sldNum" sz="quarter" idx="12"/>
          </p:nvPr>
        </p:nvSpPr>
        <p:spPr/>
        <p:txBody>
          <a:bodyPr/>
          <a:lstStyle>
            <a:lvl1pPr>
              <a:defRPr/>
            </a:lvl1pPr>
          </a:lstStyle>
          <a:p>
            <a:fld id="{054026AF-F005-4902-9B73-B554458969C0}" type="slidenum">
              <a:rPr lang="en-US" altLang="en-US"/>
              <a:pPr/>
              <a:t>‹#›</a:t>
            </a:fld>
            <a:endParaRPr lang="en-US" altLang="en-US"/>
          </a:p>
        </p:txBody>
      </p:sp>
    </p:spTree>
    <p:extLst>
      <p:ext uri="{BB962C8B-B14F-4D97-AF65-F5344CB8AC3E}">
        <p14:creationId xmlns:p14="http://schemas.microsoft.com/office/powerpoint/2010/main" val="27800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371DE2F-E776-18E9-7A8E-65B90E93C4F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59D2870-32BA-24BE-A1D0-554A2B46D05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CA94C1-9E71-A616-5A05-4554F6BA0F72}"/>
              </a:ext>
            </a:extLst>
          </p:cNvPr>
          <p:cNvSpPr>
            <a:spLocks noGrp="1"/>
          </p:cNvSpPr>
          <p:nvPr>
            <p:ph type="sldNum" sz="quarter" idx="12"/>
          </p:nvPr>
        </p:nvSpPr>
        <p:spPr/>
        <p:txBody>
          <a:bodyPr/>
          <a:lstStyle>
            <a:lvl1pPr>
              <a:defRPr/>
            </a:lvl1pPr>
          </a:lstStyle>
          <a:p>
            <a:fld id="{CA3D165E-C1BA-4042-967C-D3D16A527E11}" type="slidenum">
              <a:rPr lang="en-US" altLang="en-US"/>
              <a:pPr/>
              <a:t>‹#›</a:t>
            </a:fld>
            <a:endParaRPr lang="en-US" altLang="en-US"/>
          </a:p>
        </p:txBody>
      </p:sp>
    </p:spTree>
    <p:extLst>
      <p:ext uri="{BB962C8B-B14F-4D97-AF65-F5344CB8AC3E}">
        <p14:creationId xmlns:p14="http://schemas.microsoft.com/office/powerpoint/2010/main" val="377206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515CD4-CEC4-E358-D784-E46B05D4E46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B2ABC92-AE54-FF7B-E417-1FD192A16E1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24CEBAA-660F-6962-73FB-0F54FEAD568B}"/>
              </a:ext>
            </a:extLst>
          </p:cNvPr>
          <p:cNvSpPr>
            <a:spLocks noGrp="1"/>
          </p:cNvSpPr>
          <p:nvPr>
            <p:ph type="sldNum" sz="quarter" idx="12"/>
          </p:nvPr>
        </p:nvSpPr>
        <p:spPr/>
        <p:txBody>
          <a:bodyPr/>
          <a:lstStyle>
            <a:lvl1pPr>
              <a:defRPr/>
            </a:lvl1pPr>
          </a:lstStyle>
          <a:p>
            <a:fld id="{DD5BBCA2-CC84-4608-919F-2392C42A0559}" type="slidenum">
              <a:rPr lang="en-US" altLang="en-US"/>
              <a:pPr/>
              <a:t>‹#›</a:t>
            </a:fld>
            <a:endParaRPr lang="en-US" altLang="en-US"/>
          </a:p>
        </p:txBody>
      </p:sp>
    </p:spTree>
    <p:extLst>
      <p:ext uri="{BB962C8B-B14F-4D97-AF65-F5344CB8AC3E}">
        <p14:creationId xmlns:p14="http://schemas.microsoft.com/office/powerpoint/2010/main" val="401222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2A6E9B4-37AD-D6D7-B203-0292BD4327DE}"/>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F1BB811-7634-3024-50B1-E7519A0E1F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B938450-EFFB-5BE0-1348-986C6BFAFF62}"/>
              </a:ext>
            </a:extLst>
          </p:cNvPr>
          <p:cNvSpPr>
            <a:spLocks noGrp="1"/>
          </p:cNvSpPr>
          <p:nvPr>
            <p:ph type="sldNum" sz="quarter" idx="12"/>
          </p:nvPr>
        </p:nvSpPr>
        <p:spPr/>
        <p:txBody>
          <a:bodyPr/>
          <a:lstStyle>
            <a:lvl1pPr>
              <a:defRPr/>
            </a:lvl1pPr>
          </a:lstStyle>
          <a:p>
            <a:fld id="{8CBD310E-53AD-460D-B715-886AB875E44F}" type="slidenum">
              <a:rPr lang="en-US" altLang="en-US"/>
              <a:pPr/>
              <a:t>‹#›</a:t>
            </a:fld>
            <a:endParaRPr lang="en-US" altLang="en-US"/>
          </a:p>
        </p:txBody>
      </p:sp>
    </p:spTree>
    <p:extLst>
      <p:ext uri="{BB962C8B-B14F-4D97-AF65-F5344CB8AC3E}">
        <p14:creationId xmlns:p14="http://schemas.microsoft.com/office/powerpoint/2010/main" val="110102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CCCF0D-4FE0-28CB-A4A6-5E9F5D498AC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DD1BE49-BE34-3527-450B-B0A6C598CF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A81168-261D-9395-2D12-D48E4CB46FA2}"/>
              </a:ext>
            </a:extLst>
          </p:cNvPr>
          <p:cNvSpPr>
            <a:spLocks noGrp="1"/>
          </p:cNvSpPr>
          <p:nvPr>
            <p:ph type="sldNum" sz="quarter" idx="12"/>
          </p:nvPr>
        </p:nvSpPr>
        <p:spPr/>
        <p:txBody>
          <a:bodyPr/>
          <a:lstStyle>
            <a:lvl1pPr>
              <a:defRPr/>
            </a:lvl1pPr>
          </a:lstStyle>
          <a:p>
            <a:fld id="{9FD400D1-5F38-448F-8211-21BD3BD3399E}" type="slidenum">
              <a:rPr lang="en-US" altLang="en-US"/>
              <a:pPr/>
              <a:t>‹#›</a:t>
            </a:fld>
            <a:endParaRPr lang="en-US" altLang="en-US"/>
          </a:p>
        </p:txBody>
      </p:sp>
    </p:spTree>
    <p:extLst>
      <p:ext uri="{BB962C8B-B14F-4D97-AF65-F5344CB8AC3E}">
        <p14:creationId xmlns:p14="http://schemas.microsoft.com/office/powerpoint/2010/main" val="425172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BC63038-B9BC-1AC1-360F-0FA461EBA5E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3A862FD-2ECE-848A-59D1-374C486C92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2270D5-4DE6-3249-F079-3A83CD9D4F2F}"/>
              </a:ext>
            </a:extLst>
          </p:cNvPr>
          <p:cNvSpPr>
            <a:spLocks noGrp="1"/>
          </p:cNvSpPr>
          <p:nvPr>
            <p:ph type="sldNum" sz="quarter" idx="12"/>
          </p:nvPr>
        </p:nvSpPr>
        <p:spPr/>
        <p:txBody>
          <a:bodyPr/>
          <a:lstStyle>
            <a:lvl1pPr>
              <a:defRPr/>
            </a:lvl1pPr>
          </a:lstStyle>
          <a:p>
            <a:fld id="{59058C5B-AF6B-4AF9-AC8E-7FD3ABD869A3}" type="slidenum">
              <a:rPr lang="en-US" altLang="en-US"/>
              <a:pPr/>
              <a:t>‹#›</a:t>
            </a:fld>
            <a:endParaRPr lang="en-US" altLang="en-US"/>
          </a:p>
        </p:txBody>
      </p:sp>
    </p:spTree>
    <p:extLst>
      <p:ext uri="{BB962C8B-B14F-4D97-AF65-F5344CB8AC3E}">
        <p14:creationId xmlns:p14="http://schemas.microsoft.com/office/powerpoint/2010/main" val="158473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D0344C-1456-E332-72B2-91F47F5D748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FC85404-5819-0B8B-BB72-F1D91BEFC73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9DF0B2-E028-CF5F-7C94-C653A3F12B7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033A8903-58E7-728D-DAE2-036EFF2623F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76B5664-A081-6CF5-D9F7-F6193576857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AF43A6C-2652-4737-AEF0-1F6203B5962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9.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audio" Target="../media/audio9.wav"/><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image" Target="../media/image1.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audio" Target="../media/audio10.wav"/><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audio" Target="../media/audio11.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jpeg"/><Relationship Id="rId7"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image" Target="../media/image36.emf"/><Relationship Id="rId4" Type="http://schemas.openxmlformats.org/officeDocument/2006/relationships/image" Target="../media/image8.wmf"/><Relationship Id="rId9" Type="http://schemas.openxmlformats.org/officeDocument/2006/relationships/slide" Target="slide20.xml"/></Relationships>
</file>

<file path=ppt/slides/_rels/slide16.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jpeg"/><Relationship Id="rId7"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image" Target="../media/image36.emf"/><Relationship Id="rId4" Type="http://schemas.openxmlformats.org/officeDocument/2006/relationships/image" Target="../media/image8.wmf"/><Relationship Id="rId9"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38.pn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jpeg"/><Relationship Id="rId7"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image" Target="../media/image36.emf"/><Relationship Id="rId4" Type="http://schemas.openxmlformats.org/officeDocument/2006/relationships/image" Target="../media/image8.wmf"/></Relationships>
</file>

<file path=ppt/slides/_rels/slide1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jpeg"/><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audio" Target="../media/audio13.wav"/><Relationship Id="rId5" Type="http://schemas.openxmlformats.org/officeDocument/2006/relationships/image" Target="../media/image36.emf"/><Relationship Id="rId4" Type="http://schemas.openxmlformats.org/officeDocument/2006/relationships/image" Target="../media/image8.wmf"/><Relationship Id="rId9"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notesSlide" Target="../notesSlides/notesSlide18.xml"/><Relationship Id="rId7" Type="http://schemas.openxmlformats.org/officeDocument/2006/relationships/slide" Target="slide23.xml"/><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5" Type="http://schemas.openxmlformats.org/officeDocument/2006/relationships/image" Target="../media/image40.png"/><Relationship Id="rId4" Type="http://schemas.openxmlformats.org/officeDocument/2006/relationships/image" Target="../media/image1.jpeg"/><Relationship Id="rId9" Type="http://schemas.openxmlformats.org/officeDocument/2006/relationships/audio" Target="../media/audio13.wav"/></Relationships>
</file>

<file path=ppt/slides/_rels/slide22.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notesSlide" Target="../notesSlides/notesSlide19.xml"/><Relationship Id="rId7" Type="http://schemas.openxmlformats.org/officeDocument/2006/relationships/slide" Target="slide23.xml"/><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5" Type="http://schemas.openxmlformats.org/officeDocument/2006/relationships/image" Target="../media/image40.png"/><Relationship Id="rId10" Type="http://schemas.openxmlformats.org/officeDocument/2006/relationships/slide" Target="slide26.xml"/><Relationship Id="rId4" Type="http://schemas.openxmlformats.org/officeDocument/2006/relationships/image" Target="../media/image1.jpeg"/><Relationship Id="rId9" Type="http://schemas.openxmlformats.org/officeDocument/2006/relationships/audio" Target="../media/audio13.wav"/></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notesSlide" Target="../notesSlides/notesSlide21.xml"/><Relationship Id="rId7" Type="http://schemas.openxmlformats.org/officeDocument/2006/relationships/audio" Target="../media/audio14.wav"/><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5" Type="http://schemas.openxmlformats.org/officeDocument/2006/relationships/image" Target="../media/image40.png"/><Relationship Id="rId4" Type="http://schemas.openxmlformats.org/officeDocument/2006/relationships/image" Target="../media/image1.jpeg"/><Relationship Id="rId9"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notesSlide" Target="../notesSlides/notesSlide22.xml"/><Relationship Id="rId7" Type="http://schemas.openxmlformats.org/officeDocument/2006/relationships/slide" Target="slide23.xml"/><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5" Type="http://schemas.openxmlformats.org/officeDocument/2006/relationships/image" Target="../media/image40.png"/><Relationship Id="rId10" Type="http://schemas.openxmlformats.org/officeDocument/2006/relationships/slide" Target="slide26.xml"/><Relationship Id="rId4" Type="http://schemas.openxmlformats.org/officeDocument/2006/relationships/image" Target="../media/image1.jpeg"/><Relationship Id="rId9" Type="http://schemas.openxmlformats.org/officeDocument/2006/relationships/audio" Target="../media/audio13.wav"/></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image" Target="../media/image43.png"/><Relationship Id="rId5" Type="http://schemas.openxmlformats.org/officeDocument/2006/relationships/oleObject" Target="../embeddings/oleObject1.bin"/><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1.jpeg"/><Relationship Id="rId5" Type="http://schemas.openxmlformats.org/officeDocument/2006/relationships/image" Target="../media/image8.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gif"/><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audio" Target="../media/audio5.wav"/><Relationship Id="rId6" Type="http://schemas.openxmlformats.org/officeDocument/2006/relationships/image" Target="../media/image18.jpeg"/><Relationship Id="rId5" Type="http://schemas.openxmlformats.org/officeDocument/2006/relationships/image" Target="../media/image17.wmf"/><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4.png"/><Relationship Id="rId4" Type="http://schemas.openxmlformats.org/officeDocument/2006/relationships/image" Target="../media/image1.jpe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8.xml"/><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260268EF-C63E-EEF1-D71F-9E18487E1577}"/>
              </a:ext>
              <a:ext uri="{C183D7F6-B498-43B3-948B-1728B52AA6E4}">
                <adec:decorative xmlns:adec="http://schemas.microsoft.com/office/drawing/2017/decorative" val="1"/>
              </a:ext>
            </a:extLst>
          </p:cNvPr>
          <p:cNvPicPr>
            <a:picLocks noGrp="1" noChangeAspect="1"/>
          </p:cNvPicPr>
          <p:nvPr/>
        </p:nvPicPr>
        <p:blipFill>
          <a:blip r:embed="rId2">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7B1FB7C-A254-2A8D-777B-62B0E306BECC}"/>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2053" name="Picture 7">
            <a:extLst>
              <a:ext uri="{FF2B5EF4-FFF2-40B4-BE49-F238E27FC236}">
                <a16:creationId xmlns:a16="http://schemas.microsoft.com/office/drawing/2014/main" id="{1210F874-FE17-02F1-669C-8C68BE7B6DED}"/>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26">
            <a:extLst>
              <a:ext uri="{FF2B5EF4-FFF2-40B4-BE49-F238E27FC236}">
                <a16:creationId xmlns:a16="http://schemas.microsoft.com/office/drawing/2014/main" id="{B07FA3BA-1192-D907-0D59-37327357D2A5}"/>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2057" name="Group 24">
              <a:extLst>
                <a:ext uri="{FF2B5EF4-FFF2-40B4-BE49-F238E27FC236}">
                  <a16:creationId xmlns:a16="http://schemas.microsoft.com/office/drawing/2014/main" id="{D34A210C-705B-27DC-4911-6C45E1AE7559}"/>
                </a:ext>
              </a:extLst>
            </p:cNvPr>
            <p:cNvGrpSpPr>
              <a:grpSpLocks/>
            </p:cNvGrpSpPr>
            <p:nvPr/>
          </p:nvGrpSpPr>
          <p:grpSpPr bwMode="auto">
            <a:xfrm>
              <a:off x="609600" y="2133600"/>
              <a:ext cx="8077200" cy="2209800"/>
              <a:chOff x="609600" y="2133600"/>
              <a:chExt cx="8077200" cy="2209800"/>
            </a:xfrm>
          </p:grpSpPr>
          <p:sp>
            <p:nvSpPr>
              <p:cNvPr id="6" name="TextBox 5">
                <a:extLst>
                  <a:ext uri="{FF2B5EF4-FFF2-40B4-BE49-F238E27FC236}">
                    <a16:creationId xmlns:a16="http://schemas.microsoft.com/office/drawing/2014/main" id="{550552D7-9EB2-B37F-AB5C-C79F10CEBAF9}"/>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sz="2800" dirty="0">
                    <a:latin typeface="+mj-lt"/>
                  </a:rPr>
                  <a:t>&amp;</a:t>
                </a:r>
                <a:r>
                  <a:rPr lang="en-US" sz="6600" dirty="0">
                    <a:latin typeface="Eras Bold ITC" pitchFamily="34" charset="0"/>
                  </a:rPr>
                  <a:t>T   PROJECTS</a:t>
                </a:r>
              </a:p>
            </p:txBody>
          </p:sp>
          <p:grpSp>
            <p:nvGrpSpPr>
              <p:cNvPr id="2060" name="Group 21">
                <a:extLst>
                  <a:ext uri="{FF2B5EF4-FFF2-40B4-BE49-F238E27FC236}">
                    <a16:creationId xmlns:a16="http://schemas.microsoft.com/office/drawing/2014/main" id="{3AA783F0-ADC7-3530-65BC-20D5D1E21CD6}"/>
                  </a:ext>
                </a:extLst>
              </p:cNvPr>
              <p:cNvGrpSpPr>
                <a:grpSpLocks/>
              </p:cNvGrpSpPr>
              <p:nvPr/>
            </p:nvGrpSpPr>
            <p:grpSpPr bwMode="auto">
              <a:xfrm>
                <a:off x="609600" y="3159204"/>
                <a:ext cx="3505200" cy="1184196"/>
                <a:chOff x="609600" y="3540204"/>
                <a:chExt cx="3505200" cy="1184196"/>
              </a:xfrm>
            </p:grpSpPr>
            <p:sp>
              <p:nvSpPr>
                <p:cNvPr id="2061" name="TextBox 18">
                  <a:extLst>
                    <a:ext uri="{FF2B5EF4-FFF2-40B4-BE49-F238E27FC236}">
                      <a16:creationId xmlns:a16="http://schemas.microsoft.com/office/drawing/2014/main" id="{0621592F-AE98-313E-385E-4A66A4F67921}"/>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2062" name="TextBox 19">
                  <a:extLst>
                    <a:ext uri="{FF2B5EF4-FFF2-40B4-BE49-F238E27FC236}">
                      <a16:creationId xmlns:a16="http://schemas.microsoft.com/office/drawing/2014/main" id="{8EF8774F-647C-B351-4245-A7BBF0121A2F}"/>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2058" name="Picture 3">
              <a:extLst>
                <a:ext uri="{FF2B5EF4-FFF2-40B4-BE49-F238E27FC236}">
                  <a16:creationId xmlns:a16="http://schemas.microsoft.com/office/drawing/2014/main" id="{0C33C484-B795-D15E-7ADE-EF1EF9649A0D}"/>
                </a:ext>
              </a:extLst>
            </p:cNvPr>
            <p:cNvPicPr>
              <a:picLocks noChangeArrowheads="1"/>
            </p:cNvPicPr>
            <p:nvPr/>
          </p:nvPicPr>
          <p:blipFill>
            <a:blip r:embed="rId4">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12">
            <a:extLst>
              <a:ext uri="{FF2B5EF4-FFF2-40B4-BE49-F238E27FC236}">
                <a16:creationId xmlns:a16="http://schemas.microsoft.com/office/drawing/2014/main" id="{FD2FDCBB-663E-3CBB-8E6E-57A0F453CC6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Footer Placeholder 3">
            <a:extLst>
              <a:ext uri="{FF2B5EF4-FFF2-40B4-BE49-F238E27FC236}">
                <a16:creationId xmlns:a16="http://schemas.microsoft.com/office/drawing/2014/main" id="{B8E00A6F-1DB3-8A89-8C5A-3A73BDAFB566}"/>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F2FF8C2F-C97E-F9C7-4D19-EA6B56583989}"/>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B3390F0-8B59-2567-650A-6D7A575F39F4}"/>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10</a:t>
            </a:r>
          </a:p>
        </p:txBody>
      </p:sp>
      <p:sp>
        <p:nvSpPr>
          <p:cNvPr id="11268" name="Text Box 2">
            <a:extLst>
              <a:ext uri="{FF2B5EF4-FFF2-40B4-BE49-F238E27FC236}">
                <a16:creationId xmlns:a16="http://schemas.microsoft.com/office/drawing/2014/main" id="{E4905A6C-A47E-4835-E10A-3F8684606627}"/>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A015A59F-28E8-294D-C396-BF8345D8FFE3}"/>
              </a:ext>
            </a:extLst>
          </p:cNvPr>
          <p:cNvSpPr txBox="1">
            <a:spLocks noChangeArrowheads="1"/>
          </p:cNvSpPr>
          <p:nvPr/>
        </p:nvSpPr>
        <p:spPr bwMode="auto">
          <a:xfrm>
            <a:off x="1371600" y="1828800"/>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D2497B65-250E-9B1A-452A-CC125632273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029823"/>
              </p:ext>
            </p:extLst>
          </p:nvPr>
        </p:nvGraphicFramePr>
        <p:xfrm>
          <a:off x="-150413" y="2975011"/>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E0037E2F-D95E-84B1-94A5-82F583E731DF}"/>
              </a:ext>
            </a:extLst>
          </p:cNvPr>
          <p:cNvSpPr txBox="1">
            <a:spLocks noChangeArrowheads="1"/>
          </p:cNvSpPr>
          <p:nvPr/>
        </p:nvSpPr>
        <p:spPr bwMode="auto">
          <a:xfrm>
            <a:off x="2743200" y="2971800"/>
            <a:ext cx="5791200" cy="24384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3. Do and Review:</a:t>
            </a:r>
          </a:p>
          <a:p>
            <a:pPr eaLnBrk="1" hangingPunct="1"/>
            <a:r>
              <a:rPr lang="en-US" altLang="en-US" sz="2400"/>
              <a:t>	</a:t>
            </a:r>
          </a:p>
          <a:p>
            <a:pPr eaLnBrk="1" hangingPunct="1"/>
            <a:r>
              <a:rPr lang="en-US" altLang="en-US" sz="2400"/>
              <a:t>	Once you have finished the test, try to review your answers carefully. Remember that your first answer is usually your best guess! </a:t>
            </a:r>
          </a:p>
        </p:txBody>
      </p:sp>
      <p:pic>
        <p:nvPicPr>
          <p:cNvPr id="7" name="Read535.WAV">
            <a:hlinkClick r:id="" action="ppaction://media"/>
            <a:extLst>
              <a:ext uri="{FF2B5EF4-FFF2-40B4-BE49-F238E27FC236}">
                <a16:creationId xmlns:a16="http://schemas.microsoft.com/office/drawing/2014/main" id="{8A29442A-2BA5-41FF-98AA-CBB371D9A902}"/>
              </a:ext>
              <a:ext uri="{C183D7F6-B498-43B3-948B-1728B52AA6E4}">
                <adec:decorative xmlns:adec="http://schemas.microsoft.com/office/drawing/2017/decorative" val="1"/>
              </a:ext>
            </a:extLst>
          </p:cNvPr>
          <p:cNvPicPr>
            <a:picLocks noRot="1" noChangeAspect="1"/>
          </p:cNvPicPr>
          <p:nvPr>
            <a:wavAudioFile r:embed="rId1" name="Reading Time-08.WAV"/>
          </p:nvPr>
        </p:nvPicPr>
        <p:blipFill>
          <a:blip r:embed="rId10">
            <a:extLst>
              <a:ext uri="{28A0092B-C50C-407E-A947-70E740481C1C}">
                <a14:useLocalDpi xmlns:a14="http://schemas.microsoft.com/office/drawing/2010/main" val="0"/>
              </a:ext>
            </a:extLst>
          </a:blip>
          <a:srcRect/>
          <a:stretch>
            <a:fillRect/>
          </a:stretch>
        </p:blipFill>
        <p:spPr bwMode="auto">
          <a:xfrm>
            <a:off x="8610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Footer Placeholder 3">
            <a:extLst>
              <a:ext uri="{FF2B5EF4-FFF2-40B4-BE49-F238E27FC236}">
                <a16:creationId xmlns:a16="http://schemas.microsoft.com/office/drawing/2014/main" id="{6B2C11AF-E13D-D7CC-CDDE-33DAB15ED258}"/>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26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9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0" grpId="0" animBg="1"/>
      <p:bldGraphic spid="12" grpId="0">
        <p:bldAsOne/>
      </p:bldGraphic>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4E00DCD9-481A-7E14-C260-D1B310B46B91}"/>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BA0A70-6F64-F0BC-6AA5-38183CDCE0AC}"/>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11</a:t>
            </a:r>
          </a:p>
        </p:txBody>
      </p:sp>
      <p:sp>
        <p:nvSpPr>
          <p:cNvPr id="12291" name="Text Box 2">
            <a:extLst>
              <a:ext uri="{FF2B5EF4-FFF2-40B4-BE49-F238E27FC236}">
                <a16:creationId xmlns:a16="http://schemas.microsoft.com/office/drawing/2014/main" id="{8342CD02-28FE-BDAC-E4F2-ABD591317C24}"/>
              </a:ext>
            </a:extLst>
          </p:cNvPr>
          <p:cNvSpPr txBox="1">
            <a:spLocks noChangeArrowheads="1"/>
          </p:cNvSpPr>
          <p:nvPr/>
        </p:nvSpPr>
        <p:spPr bwMode="auto">
          <a:xfrm>
            <a:off x="731838" y="434975"/>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pic>
        <p:nvPicPr>
          <p:cNvPr id="63496" name="Picture 8">
            <a:extLst>
              <a:ext uri="{FF2B5EF4-FFF2-40B4-BE49-F238E27FC236}">
                <a16:creationId xmlns:a16="http://schemas.microsoft.com/office/drawing/2014/main" id="{E7226441-3C63-0DE9-5365-AC31C5074C2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2292350"/>
            <a:ext cx="1430337"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250EB824-997B-FEAA-29D1-A7DAB85D25CB}"/>
              </a:ext>
            </a:extLst>
          </p:cNvPr>
          <p:cNvSpPr txBox="1">
            <a:spLocks noChangeArrowheads="1"/>
          </p:cNvSpPr>
          <p:nvPr/>
        </p:nvSpPr>
        <p:spPr bwMode="auto">
          <a:xfrm>
            <a:off x="1608138" y="1149350"/>
            <a:ext cx="5715000" cy="45720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Also, remember:</a:t>
            </a:r>
          </a:p>
          <a:p>
            <a:pPr eaLnBrk="1" hangingPunct="1"/>
            <a:r>
              <a:rPr lang="en-US" altLang="en-US" sz="2400"/>
              <a:t>	</a:t>
            </a:r>
            <a:r>
              <a:rPr lang="en-US" altLang="en-US" sz="2000"/>
              <a:t>1. Read the directions carefully. This can eliminate time-wasting confusion.</a:t>
            </a:r>
          </a:p>
          <a:p>
            <a:pPr eaLnBrk="1" hangingPunct="1"/>
            <a:r>
              <a:rPr lang="en-US" altLang="en-US" sz="2000"/>
              <a:t>	</a:t>
            </a:r>
          </a:p>
          <a:p>
            <a:pPr eaLnBrk="1" hangingPunct="1"/>
            <a:r>
              <a:rPr lang="en-US" altLang="en-US" sz="2000"/>
              <a:t>	2. Try to control you stress level so as to not let the pressure take over. </a:t>
            </a:r>
            <a:br>
              <a:rPr lang="en-US" altLang="en-US" sz="2000"/>
            </a:br>
            <a:endParaRPr lang="en-US" altLang="en-US" sz="2000"/>
          </a:p>
          <a:p>
            <a:pPr eaLnBrk="1" hangingPunct="1"/>
            <a:r>
              <a:rPr lang="en-US" altLang="en-US" sz="2000"/>
              <a:t>	3. Watch out for interruptions and distractions that could cost you time.</a:t>
            </a:r>
          </a:p>
          <a:p>
            <a:pPr eaLnBrk="1" hangingPunct="1"/>
            <a:endParaRPr lang="en-US" altLang="en-US" sz="2000"/>
          </a:p>
          <a:p>
            <a:pPr eaLnBrk="1" hangingPunct="1"/>
            <a:r>
              <a:rPr lang="en-US" altLang="en-US" sz="2000"/>
              <a:t>   4. It is also very important to answer every     </a:t>
            </a:r>
          </a:p>
          <a:p>
            <a:pPr eaLnBrk="1" hangingPunct="1"/>
            <a:r>
              <a:rPr lang="en-US" altLang="en-US" sz="2000"/>
              <a:t>   question! A blank answer is always wrong, but </a:t>
            </a:r>
          </a:p>
          <a:p>
            <a:pPr eaLnBrk="1" hangingPunct="1"/>
            <a:r>
              <a:rPr lang="en-US" altLang="en-US" sz="2000"/>
              <a:t>   a guessed answer has a chance of being </a:t>
            </a:r>
          </a:p>
          <a:p>
            <a:pPr eaLnBrk="1" hangingPunct="1"/>
            <a:r>
              <a:rPr lang="en-US" altLang="en-US" sz="2000"/>
              <a:t>   correct.</a:t>
            </a:r>
          </a:p>
          <a:p>
            <a:pPr eaLnBrk="1" hangingPunct="1"/>
            <a:endParaRPr lang="en-US" altLang="en-US" sz="2000"/>
          </a:p>
          <a:p>
            <a:pPr eaLnBrk="1" hangingPunct="1"/>
            <a:endParaRPr lang="en-US" altLang="en-US"/>
          </a:p>
        </p:txBody>
      </p:sp>
      <p:pic>
        <p:nvPicPr>
          <p:cNvPr id="63495" name="Picture 7">
            <a:extLst>
              <a:ext uri="{FF2B5EF4-FFF2-40B4-BE49-F238E27FC236}">
                <a16:creationId xmlns:a16="http://schemas.microsoft.com/office/drawing/2014/main" id="{6B065C22-A1CA-7FE5-27DE-2BC45451B8B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4538" y="2292350"/>
            <a:ext cx="19050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535.WAV">
            <a:hlinkClick r:id="" action="ppaction://media"/>
            <a:extLst>
              <a:ext uri="{FF2B5EF4-FFF2-40B4-BE49-F238E27FC236}">
                <a16:creationId xmlns:a16="http://schemas.microsoft.com/office/drawing/2014/main" id="{D831F91E-F871-0B54-B031-2BF1E2FC5CE0}"/>
              </a:ext>
              <a:ext uri="{C183D7F6-B498-43B3-948B-1728B52AA6E4}">
                <adec:decorative xmlns:adec="http://schemas.microsoft.com/office/drawing/2017/decorative" val="1"/>
              </a:ext>
            </a:extLst>
          </p:cNvPr>
          <p:cNvPicPr>
            <a:picLocks noRot="1" noChangeAspect="1"/>
          </p:cNvPicPr>
          <p:nvPr>
            <a:wavAudioFile r:embed="rId1" name="Reading Time-09.WAV"/>
          </p:nvPr>
        </p:nvPicPr>
        <p:blipFill>
          <a:blip r:embed="rId7">
            <a:extLst>
              <a:ext uri="{28A0092B-C50C-407E-A947-70E740481C1C}">
                <a14:useLocalDpi xmlns:a14="http://schemas.microsoft.com/office/drawing/2010/main" val="0"/>
              </a:ext>
            </a:extLst>
          </a:blip>
          <a:srcRect/>
          <a:stretch>
            <a:fillRect/>
          </a:stretch>
        </p:blipFill>
        <p:spPr bwMode="auto">
          <a:xfrm>
            <a:off x="8610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Footer Placeholder 3">
            <a:extLst>
              <a:ext uri="{FF2B5EF4-FFF2-40B4-BE49-F238E27FC236}">
                <a16:creationId xmlns:a16="http://schemas.microsoft.com/office/drawing/2014/main" id="{01C8CEB2-D9BC-A2E7-E897-3CFE59B9165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923"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9" presetClass="entr" presetSubtype="0" fill="hold" nodeType="withEffect">
                                  <p:stCondLst>
                                    <p:cond delay="12500"/>
                                  </p:stCondLst>
                                  <p:childTnLst>
                                    <p:set>
                                      <p:cBhvr>
                                        <p:cTn id="13" dur="1" fill="hold">
                                          <p:stCondLst>
                                            <p:cond delay="0"/>
                                          </p:stCondLst>
                                        </p:cTn>
                                        <p:tgtEl>
                                          <p:spTgt spid="63496"/>
                                        </p:tgtEl>
                                        <p:attrNameLst>
                                          <p:attrName>style.visibility</p:attrName>
                                        </p:attrNameLst>
                                      </p:cBhvr>
                                      <p:to>
                                        <p:strVal val="visible"/>
                                      </p:to>
                                    </p:set>
                                    <p:animEffect transition="in" filter="dissolve">
                                      <p:cBhvr>
                                        <p:cTn id="14" dur="500"/>
                                        <p:tgtEl>
                                          <p:spTgt spid="63496"/>
                                        </p:tgtEl>
                                      </p:cBhvr>
                                    </p:animEffect>
                                  </p:childTnLst>
                                </p:cTn>
                              </p:par>
                              <p:par>
                                <p:cTn id="15" presetID="9" presetClass="entr" presetSubtype="0" fill="hold" nodeType="withEffect">
                                  <p:stCondLst>
                                    <p:cond delay="21500"/>
                                  </p:stCondLst>
                                  <p:childTnLst>
                                    <p:set>
                                      <p:cBhvr>
                                        <p:cTn id="16" dur="1" fill="hold">
                                          <p:stCondLst>
                                            <p:cond delay="0"/>
                                          </p:stCondLst>
                                        </p:cTn>
                                        <p:tgtEl>
                                          <p:spTgt spid="63495"/>
                                        </p:tgtEl>
                                        <p:attrNameLst>
                                          <p:attrName>style.visibility</p:attrName>
                                        </p:attrNameLst>
                                      </p:cBhvr>
                                      <p:to>
                                        <p:strVal val="visible"/>
                                      </p:to>
                                    </p:set>
                                    <p:animEffect transition="in" filter="dissolve">
                                      <p:cBhvr>
                                        <p:cTn id="17" dur="5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23B054D4-262D-78D9-CFED-F4798644AC96}"/>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E32DA9-6FBB-BFAA-32BF-856C1EE39A5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12</a:t>
            </a:r>
          </a:p>
        </p:txBody>
      </p:sp>
      <p:sp>
        <p:nvSpPr>
          <p:cNvPr id="13315" name="Text Box 2">
            <a:extLst>
              <a:ext uri="{FF2B5EF4-FFF2-40B4-BE49-F238E27FC236}">
                <a16:creationId xmlns:a16="http://schemas.microsoft.com/office/drawing/2014/main" id="{1B060D71-D39B-6264-103D-6B32D882B8D6}"/>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3316" name="Text Box 62">
            <a:extLst>
              <a:ext uri="{FF2B5EF4-FFF2-40B4-BE49-F238E27FC236}">
                <a16:creationId xmlns:a16="http://schemas.microsoft.com/office/drawing/2014/main" id="{72A76742-2D3C-5088-9BE5-A934489D6C14}"/>
              </a:ext>
            </a:extLst>
          </p:cNvPr>
          <p:cNvSpPr txBox="1">
            <a:spLocks noChangeArrowheads="1"/>
          </p:cNvSpPr>
          <p:nvPr/>
        </p:nvSpPr>
        <p:spPr bwMode="auto">
          <a:xfrm>
            <a:off x="1079500" y="1981200"/>
            <a:ext cx="6553200" cy="3698875"/>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b="1" i="1"/>
              <a:t>Example situation:</a:t>
            </a:r>
          </a:p>
          <a:p>
            <a:pPr eaLnBrk="1" hangingPunct="1"/>
            <a:r>
              <a:rPr lang="en-US" altLang="en-US" sz="2000" i="1"/>
              <a:t>You have 50 minutes to take the test.</a:t>
            </a:r>
          </a:p>
          <a:p>
            <a:pPr eaLnBrk="1" hangingPunct="1"/>
            <a:r>
              <a:rPr lang="en-US" altLang="en-US" sz="2000" i="1"/>
              <a:t>The test has 60 multiple choice questions.</a:t>
            </a:r>
          </a:p>
          <a:p>
            <a:pPr eaLnBrk="1" hangingPunct="1"/>
            <a:endParaRPr lang="en-US" altLang="en-US" sz="1600" i="1"/>
          </a:p>
          <a:p>
            <a:pPr eaLnBrk="1" hangingPunct="1"/>
            <a:r>
              <a:rPr lang="en-US" altLang="en-US" sz="2000"/>
              <a:t>That means you can not expend more than a minute per question.</a:t>
            </a:r>
          </a:p>
          <a:p>
            <a:pPr eaLnBrk="1" hangingPunct="1"/>
            <a:endParaRPr lang="en-US" altLang="en-US" sz="2000"/>
          </a:p>
          <a:p>
            <a:pPr eaLnBrk="1" hangingPunct="1"/>
            <a:r>
              <a:rPr lang="en-US" altLang="en-US" sz="2000"/>
              <a:t>Remember to </a:t>
            </a:r>
            <a:r>
              <a:rPr lang="en-US" altLang="en-US" sz="2000" b="1" i="1"/>
              <a:t>trust your preparation</a:t>
            </a:r>
            <a:r>
              <a:rPr lang="en-US" altLang="en-US" sz="2000" b="1"/>
              <a:t>, </a:t>
            </a:r>
            <a:r>
              <a:rPr lang="en-US" altLang="en-US" sz="2000" b="1" i="1"/>
              <a:t>answer the questions you know first and the uncertain ones after</a:t>
            </a:r>
            <a:r>
              <a:rPr lang="en-US" altLang="en-US" sz="2000"/>
              <a:t>, and try to </a:t>
            </a:r>
            <a:r>
              <a:rPr lang="en-US" altLang="en-US" sz="2000" b="1" i="1"/>
              <a:t>go over your work carefully if time allows. </a:t>
            </a:r>
          </a:p>
          <a:p>
            <a:pPr eaLnBrk="1" hangingPunct="1"/>
            <a:endParaRPr lang="en-US" altLang="en-US" sz="2000" b="1" i="1"/>
          </a:p>
        </p:txBody>
      </p:sp>
      <p:pic>
        <p:nvPicPr>
          <p:cNvPr id="13317" name="Picture 7">
            <a:extLst>
              <a:ext uri="{FF2B5EF4-FFF2-40B4-BE49-F238E27FC236}">
                <a16:creationId xmlns:a16="http://schemas.microsoft.com/office/drawing/2014/main" id="{4AC8A3AA-963B-2FE3-5EC7-4A1888C31DE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3276600"/>
            <a:ext cx="1522413"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ad550.WAV">
            <a:hlinkClick r:id="" action="ppaction://media"/>
            <a:extLst>
              <a:ext uri="{FF2B5EF4-FFF2-40B4-BE49-F238E27FC236}">
                <a16:creationId xmlns:a16="http://schemas.microsoft.com/office/drawing/2014/main" id="{1B060BD4-521B-BF35-78E8-8496A41DC0F8}"/>
              </a:ext>
              <a:ext uri="{C183D7F6-B498-43B3-948B-1728B52AA6E4}">
                <adec:decorative xmlns:adec="http://schemas.microsoft.com/office/drawing/2017/decorative" val="1"/>
              </a:ext>
            </a:extLst>
          </p:cNvPr>
          <p:cNvPicPr>
            <a:picLocks noRot="1" noChangeAspect="1"/>
          </p:cNvPicPr>
          <p:nvPr>
            <a:wavAudioFile r:embed="rId1" name="Reading Time-10.WAV"/>
          </p:nvPr>
        </p:nvPicPr>
        <p:blipFill>
          <a:blip r:embed="rId6">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Footer Placeholder 3">
            <a:extLst>
              <a:ext uri="{FF2B5EF4-FFF2-40B4-BE49-F238E27FC236}">
                <a16:creationId xmlns:a16="http://schemas.microsoft.com/office/drawing/2014/main" id="{0259A88B-08A6-F2F0-363E-64A0E5347BB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B7567DBF-2789-5C47-F63C-9ACF8EE48108}"/>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1146BB-DC91-516C-0BE3-C198BB63C979}"/>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pic>
        <p:nvPicPr>
          <p:cNvPr id="3" name="Read566.WAV">
            <a:hlinkClick r:id="" action="ppaction://media"/>
            <a:extLst>
              <a:ext uri="{FF2B5EF4-FFF2-40B4-BE49-F238E27FC236}">
                <a16:creationId xmlns:a16="http://schemas.microsoft.com/office/drawing/2014/main" id="{66222D8E-B6F1-6BB6-7473-9406F3DF266E}"/>
              </a:ext>
              <a:ext uri="{C183D7F6-B498-43B3-948B-1728B52AA6E4}">
                <adec:decorative xmlns:adec="http://schemas.microsoft.com/office/drawing/2017/decorative" val="1"/>
              </a:ext>
            </a:extLst>
          </p:cNvPr>
          <p:cNvPicPr>
            <a:picLocks noRot="1" noChangeAspect="1"/>
          </p:cNvPicPr>
          <p:nvPr>
            <a:wavAudioFile r:embed="rId1" name="Reading Practice Inst for All.WAV"/>
          </p:nvPr>
        </p:nvPicPr>
        <p:blipFill>
          <a:blip r:embed="rId4">
            <a:extLst>
              <a:ext uri="{28A0092B-C50C-407E-A947-70E740481C1C}">
                <a14:useLocalDpi xmlns:a14="http://schemas.microsoft.com/office/drawing/2010/main" val="0"/>
              </a:ext>
            </a:extLst>
          </a:blip>
          <a:srcRect/>
          <a:stretch>
            <a:fillRect/>
          </a:stretch>
        </p:blipFill>
        <p:spPr bwMode="auto">
          <a:xfrm>
            <a:off x="8610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a:extLst>
              <a:ext uri="{FF2B5EF4-FFF2-40B4-BE49-F238E27FC236}">
                <a16:creationId xmlns:a16="http://schemas.microsoft.com/office/drawing/2014/main" id="{15427DFF-6694-4068-CE20-974FB40A923A}"/>
              </a:ext>
            </a:extLst>
          </p:cNvPr>
          <p:cNvSpPr txBox="1">
            <a:spLocks noChangeArrowheads="1"/>
          </p:cNvSpPr>
          <p:nvPr/>
        </p:nvSpPr>
        <p:spPr bwMode="auto">
          <a:xfrm>
            <a:off x="0" y="1828800"/>
            <a:ext cx="9144000" cy="16764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4000" b="1" i="1" dirty="0">
                <a:effectLst>
                  <a:outerShdw blurRad="38100" dist="38100" dir="2700000" algn="tl">
                    <a:srgbClr val="FFFFFF"/>
                  </a:outerShdw>
                </a:effectLst>
              </a:rPr>
              <a:t>Please practice your new skills by answering the following questions.</a:t>
            </a:r>
            <a:endParaRPr lang="en-US" sz="2800" dirty="0"/>
          </a:p>
        </p:txBody>
      </p:sp>
      <p:pic>
        <p:nvPicPr>
          <p:cNvPr id="14341" name="Picture 2">
            <a:extLst>
              <a:ext uri="{FF2B5EF4-FFF2-40B4-BE49-F238E27FC236}">
                <a16:creationId xmlns:a16="http://schemas.microsoft.com/office/drawing/2014/main" id="{F2583ED5-0090-EABC-3B09-BF4C2CC78EC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733800"/>
            <a:ext cx="2038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a:extLst>
              <a:ext uri="{FF2B5EF4-FFF2-40B4-BE49-F238E27FC236}">
                <a16:creationId xmlns:a16="http://schemas.microsoft.com/office/drawing/2014/main" id="{DE843BFF-470B-F0C7-60AD-52AFD6B0E60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Footer Placeholder 3">
            <a:extLst>
              <a:ext uri="{FF2B5EF4-FFF2-40B4-BE49-F238E27FC236}">
                <a16:creationId xmlns:a16="http://schemas.microsoft.com/office/drawing/2014/main" id="{B420ACA4-69D3-7CB3-28F7-26587BDB70C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2EE1E4F-9527-A0BB-5585-591E278C0EBD}"/>
              </a:ext>
              <a:ext uri="{C183D7F6-B498-43B3-948B-1728B52AA6E4}">
                <adec:decorative xmlns:adec="http://schemas.microsoft.com/office/drawing/2017/decorative" val="1"/>
              </a:ext>
            </a:extLst>
          </p:cNvPr>
          <p:cNvPicPr>
            <a:picLocks noGrp="1" noChangeAspect="1"/>
          </p:cNvPicPr>
          <p:nvPr/>
        </p:nvPicPr>
        <p:blipFill>
          <a:blip r:embed="rId2">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A0F0E2-E979-F2AE-ACFB-E4D2822D6DA8}"/>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14</a:t>
            </a:r>
          </a:p>
        </p:txBody>
      </p:sp>
      <p:sp>
        <p:nvSpPr>
          <p:cNvPr id="15363" name="Text Box 2">
            <a:extLst>
              <a:ext uri="{FF2B5EF4-FFF2-40B4-BE49-F238E27FC236}">
                <a16:creationId xmlns:a16="http://schemas.microsoft.com/office/drawing/2014/main" id="{5DEC4F11-2B71-8733-271C-894262575AD4}"/>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3" name="Text Box 62">
            <a:extLst>
              <a:ext uri="{FF2B5EF4-FFF2-40B4-BE49-F238E27FC236}">
                <a16:creationId xmlns:a16="http://schemas.microsoft.com/office/drawing/2014/main" id="{BA9B5A55-42DE-24EE-1526-D286A4C2551B}"/>
              </a:ext>
            </a:extLst>
          </p:cNvPr>
          <p:cNvSpPr txBox="1">
            <a:spLocks noChangeArrowheads="1"/>
          </p:cNvSpPr>
          <p:nvPr/>
        </p:nvSpPr>
        <p:spPr bwMode="auto">
          <a:xfrm>
            <a:off x="533400" y="1905000"/>
            <a:ext cx="7315200" cy="2246313"/>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The following practice questions are timed, in order for you to apply your new </a:t>
            </a:r>
            <a:r>
              <a:rPr lang="en-US" altLang="en-US" sz="2000" b="1"/>
              <a:t>Time Management </a:t>
            </a:r>
            <a:r>
              <a:rPr lang="en-US" altLang="en-US" sz="2000"/>
              <a:t>skills!</a:t>
            </a:r>
          </a:p>
          <a:p>
            <a:pPr eaLnBrk="1" hangingPunct="1"/>
            <a:endParaRPr lang="en-US" altLang="en-US" sz="2000"/>
          </a:p>
          <a:p>
            <a:pPr eaLnBrk="1" hangingPunct="1"/>
            <a:r>
              <a:rPr lang="en-US" altLang="en-US" sz="2000"/>
              <a:t>You have two and a half minutes (2:30) to read the paragraph, and answer the questions.</a:t>
            </a:r>
          </a:p>
          <a:p>
            <a:pPr eaLnBrk="1" hangingPunct="1"/>
            <a:endParaRPr lang="en-US" altLang="en-US" sz="2000"/>
          </a:p>
          <a:p>
            <a:pPr eaLnBrk="1" hangingPunct="1"/>
            <a:r>
              <a:rPr lang="en-US" altLang="en-US" sz="2000"/>
              <a:t>If you run out of time, you can go back and try again.</a:t>
            </a:r>
          </a:p>
        </p:txBody>
      </p:sp>
      <p:pic>
        <p:nvPicPr>
          <p:cNvPr id="15365" name="Picture 5">
            <a:extLst>
              <a:ext uri="{FF2B5EF4-FFF2-40B4-BE49-F238E27FC236}">
                <a16:creationId xmlns:a16="http://schemas.microsoft.com/office/drawing/2014/main" id="{57350F81-0D55-3122-2185-C4948DCC4D29}"/>
              </a:ext>
              <a:ext uri="{C183D7F6-B498-43B3-948B-1728B52AA6E4}">
                <adec:decorative xmlns:adec="http://schemas.microsoft.com/office/drawing/2017/decorative" val="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62450"/>
            <a:ext cx="22669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Footer Placeholder 3">
            <a:extLst>
              <a:ext uri="{FF2B5EF4-FFF2-40B4-BE49-F238E27FC236}">
                <a16:creationId xmlns:a16="http://schemas.microsoft.com/office/drawing/2014/main" id="{5AED1727-2D5D-BDA7-F8F8-0958FBDB78CD}"/>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E7F511A8-DE35-F605-4997-1611A5727030}"/>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688B8A-41C6-493B-542D-8A14B57F4136}"/>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15</a:t>
            </a:r>
          </a:p>
        </p:txBody>
      </p:sp>
      <p:pic>
        <p:nvPicPr>
          <p:cNvPr id="16399" name="Picture 9">
            <a:extLst>
              <a:ext uri="{FF2B5EF4-FFF2-40B4-BE49-F238E27FC236}">
                <a16:creationId xmlns:a16="http://schemas.microsoft.com/office/drawing/2014/main" id="{87DC955D-94B4-AE43-C36A-B5171E3ABE7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079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7">
            <a:extLst>
              <a:ext uri="{FF2B5EF4-FFF2-40B4-BE49-F238E27FC236}">
                <a16:creationId xmlns:a16="http://schemas.microsoft.com/office/drawing/2014/main" id="{0FFD2B0D-7D63-4A6D-4235-FEAED5653F37}"/>
              </a:ext>
            </a:extLst>
          </p:cNvPr>
          <p:cNvSpPr txBox="1">
            <a:spLocks noChangeArrowheads="1"/>
          </p:cNvSpPr>
          <p:nvPr/>
        </p:nvSpPr>
        <p:spPr bwMode="auto">
          <a:xfrm>
            <a:off x="647700" y="522288"/>
            <a:ext cx="7848600" cy="25241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a:t>
            </a:r>
            <a:r>
              <a:rPr lang="en-US" altLang="en-US" sz="1400" b="1"/>
              <a:t>       Hurricanes</a:t>
            </a:r>
          </a:p>
          <a:p>
            <a:pPr eaLnBrk="1" hangingPunct="1"/>
            <a:r>
              <a:rPr lang="en-US" altLang="en-US" b="1"/>
              <a:t>One of the most extreme and dangerous weather phenomenons which occurs in America is hurricanes. Hurricanes are prevalent in the Southeastern area of the United States and can also affect the whole eastern seaboard, from Florida up to the New England states, such as New Hampshire and Maine, which border the ocean. Hurricanes are especially destructive and can cause millions of dollars worth of damage to life and property. Hurricanes, which usually develop between July and October, are similar to cyclones and originally start over the waters in the Caribbean Sea. Though they sometimes pass over land without touching down, if they do make contact with the land, they carry tremendous power with heavy rain and strong winds. They are in fact categorized mainly by wind speed; there are five categories in total. A Category One storm is the weakest, with winds ranging from 74-95 miles per hour, and the wind speed increases as the categories progress. For example, in a Category Five storm—the strongest and most dangerous--has winds in excess of 155 miles per hour. Truly, hurricanes are a weather force to be respected. </a:t>
            </a:r>
          </a:p>
        </p:txBody>
      </p:sp>
      <p:pic>
        <p:nvPicPr>
          <p:cNvPr id="16400" name="Picture 2">
            <a:extLst>
              <a:ext uri="{FF2B5EF4-FFF2-40B4-BE49-F238E27FC236}">
                <a16:creationId xmlns:a16="http://schemas.microsoft.com/office/drawing/2014/main" id="{7E0F8856-4069-7E78-490C-2B621FF0766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00" y="-11113"/>
            <a:ext cx="9144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7">
            <a:extLst>
              <a:ext uri="{FF2B5EF4-FFF2-40B4-BE49-F238E27FC236}">
                <a16:creationId xmlns:a16="http://schemas.microsoft.com/office/drawing/2014/main" id="{5C9D8C0A-3B4B-293D-0A59-735B2D6D4FB3}"/>
              </a:ext>
            </a:extLst>
          </p:cNvPr>
          <p:cNvSpPr txBox="1">
            <a:spLocks noChangeArrowheads="1"/>
          </p:cNvSpPr>
          <p:nvPr/>
        </p:nvSpPr>
        <p:spPr bwMode="auto">
          <a:xfrm>
            <a:off x="541338" y="3106738"/>
            <a:ext cx="403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 Where do hurricanes generally start</a:t>
            </a:r>
            <a:r>
              <a:rPr lang="en-US" altLang="en-US" sz="1600"/>
              <a:t>?</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880C56E0-A9F3-F69F-5D0A-EAA169C8F8B7}"/>
              </a:ext>
            </a:extLst>
          </p:cNvPr>
          <p:cNvSpPr>
            <a:spLocks noChangeArrowheads="1"/>
          </p:cNvSpPr>
          <p:nvPr/>
        </p:nvSpPr>
        <p:spPr bwMode="auto">
          <a:xfrm>
            <a:off x="638175" y="35306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Along the Eastern seaboard of the U.S.</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009608C2-3F82-2A99-5120-8D3BE8B07D90}"/>
              </a:ext>
            </a:extLst>
          </p:cNvPr>
          <p:cNvSpPr>
            <a:spLocks noChangeArrowheads="1"/>
          </p:cNvSpPr>
          <p:nvPr/>
        </p:nvSpPr>
        <p:spPr bwMode="auto">
          <a:xfrm>
            <a:off x="638175" y="41402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Over the Caribbean Sea</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46B6473D-ED2C-CBAB-FCC9-8BD26EA5751F}"/>
              </a:ext>
            </a:extLst>
          </p:cNvPr>
          <p:cNvSpPr>
            <a:spLocks noChangeArrowheads="1"/>
          </p:cNvSpPr>
          <p:nvPr/>
        </p:nvSpPr>
        <p:spPr bwMode="auto">
          <a:xfrm>
            <a:off x="638175" y="47498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In New Hampshire</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0E35F6BA-057C-AF5F-A19A-292ACC2A0E93}"/>
              </a:ext>
            </a:extLst>
          </p:cNvPr>
          <p:cNvSpPr>
            <a:spLocks noChangeArrowheads="1"/>
          </p:cNvSpPr>
          <p:nvPr/>
        </p:nvSpPr>
        <p:spPr bwMode="auto">
          <a:xfrm>
            <a:off x="638175" y="53594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Only in Florida</a:t>
            </a:r>
            <a:endParaRPr lang="en-US" sz="1400" dirty="0">
              <a:latin typeface="Arial" pitchFamily="34" charset="0"/>
              <a:cs typeface="Arial" pitchFamily="34" charset="0"/>
            </a:endParaRPr>
          </a:p>
        </p:txBody>
      </p:sp>
      <p:sp>
        <p:nvSpPr>
          <p:cNvPr id="16398" name="Text Box 12">
            <a:extLst>
              <a:ext uri="{FF2B5EF4-FFF2-40B4-BE49-F238E27FC236}">
                <a16:creationId xmlns:a16="http://schemas.microsoft.com/office/drawing/2014/main" id="{66AAA440-CB64-B870-6208-7442C18854B4}"/>
              </a:ext>
            </a:extLst>
          </p:cNvPr>
          <p:cNvSpPr txBox="1">
            <a:spLocks noChangeArrowheads="1"/>
          </p:cNvSpPr>
          <p:nvPr/>
        </p:nvSpPr>
        <p:spPr bwMode="auto">
          <a:xfrm>
            <a:off x="4991100" y="3113088"/>
            <a:ext cx="3402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a:t>
            </a:r>
            <a:r>
              <a:rPr lang="en-US" altLang="en-US" sz="1600" b="1"/>
              <a:t>Hurricanes are categorized by</a:t>
            </a:r>
            <a:r>
              <a:rPr lang="en-US" altLang="en-US" sz="1600"/>
              <a:t>:</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0CF5298B-5B54-D731-E7EB-867B9FECED64}"/>
              </a:ext>
            </a:extLst>
          </p:cNvPr>
          <p:cNvSpPr>
            <a:spLocks noChangeArrowheads="1"/>
          </p:cNvSpPr>
          <p:nvPr/>
        </p:nvSpPr>
        <p:spPr bwMode="auto">
          <a:xfrm>
            <a:off x="4864100" y="35306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Their size</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1F69FC50-75F8-5EE6-BA20-E0ABA5914FA8}"/>
              </a:ext>
            </a:extLst>
          </p:cNvPr>
          <p:cNvSpPr>
            <a:spLocks noChangeArrowheads="1"/>
          </p:cNvSpPr>
          <p:nvPr/>
        </p:nvSpPr>
        <p:spPr bwMode="auto">
          <a:xfrm>
            <a:off x="4864100" y="41402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amount of rain they produce</a:t>
            </a:r>
          </a:p>
        </p:txBody>
      </p:sp>
      <p:sp>
        <p:nvSpPr>
          <p:cNvPr id="18" name="AutoShape 15">
            <a:hlinkClick r:id="rId9" action="ppaction://hlinksldjump" highlightClick="1">
              <a:snd r:embed="rId8" name="Correct Answer.wav"/>
            </a:hlinkClick>
            <a:extLst>
              <a:ext uri="{FF2B5EF4-FFF2-40B4-BE49-F238E27FC236}">
                <a16:creationId xmlns:a16="http://schemas.microsoft.com/office/drawing/2014/main" id="{7241B5A9-C269-A13D-26D6-2159FADEB5A3}"/>
              </a:ext>
            </a:extLst>
          </p:cNvPr>
          <p:cNvSpPr>
            <a:spLocks noChangeArrowheads="1"/>
          </p:cNvSpPr>
          <p:nvPr/>
        </p:nvSpPr>
        <p:spPr bwMode="auto">
          <a:xfrm>
            <a:off x="4864100" y="47498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Their wind speed</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1834A254-8185-0980-FABA-CDA2B80B4C28}"/>
              </a:ext>
            </a:extLst>
          </p:cNvPr>
          <p:cNvSpPr>
            <a:spLocks noChangeArrowheads="1"/>
          </p:cNvSpPr>
          <p:nvPr/>
        </p:nvSpPr>
        <p:spPr bwMode="auto">
          <a:xfrm>
            <a:off x="4864100" y="53594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Where they make contact with the land</a:t>
            </a:r>
          </a:p>
        </p:txBody>
      </p:sp>
      <p:sp>
        <p:nvSpPr>
          <p:cNvPr id="16401" name="Footer Placeholder 3">
            <a:extLst>
              <a:ext uri="{FF2B5EF4-FFF2-40B4-BE49-F238E27FC236}">
                <a16:creationId xmlns:a16="http://schemas.microsoft.com/office/drawing/2014/main" id="{5CD315C5-D1DE-67A6-3DF3-D4DBF2ABB770}"/>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advTm="15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21D61596-F495-7D26-3B6F-50399D1AECCC}"/>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B24ADF-5871-41C3-0284-C99583601D65}"/>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16</a:t>
            </a:r>
          </a:p>
        </p:txBody>
      </p:sp>
      <p:pic>
        <p:nvPicPr>
          <p:cNvPr id="17423" name="Picture 9">
            <a:extLst>
              <a:ext uri="{FF2B5EF4-FFF2-40B4-BE49-F238E27FC236}">
                <a16:creationId xmlns:a16="http://schemas.microsoft.com/office/drawing/2014/main" id="{4D950829-EC4F-922C-D6F2-115FD07A628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 Box 7">
            <a:extLst>
              <a:ext uri="{FF2B5EF4-FFF2-40B4-BE49-F238E27FC236}">
                <a16:creationId xmlns:a16="http://schemas.microsoft.com/office/drawing/2014/main" id="{08BCAC3E-65CB-FA11-2E71-BBA0F06412FE}"/>
              </a:ext>
            </a:extLst>
          </p:cNvPr>
          <p:cNvSpPr txBox="1">
            <a:spLocks noChangeArrowheads="1"/>
          </p:cNvSpPr>
          <p:nvPr/>
        </p:nvSpPr>
        <p:spPr bwMode="auto">
          <a:xfrm>
            <a:off x="647700" y="457200"/>
            <a:ext cx="7848600" cy="25241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a:t>
            </a:r>
            <a:r>
              <a:rPr lang="en-US" altLang="en-US" sz="1400" b="1"/>
              <a:t>       Hurricanes</a:t>
            </a:r>
          </a:p>
          <a:p>
            <a:pPr eaLnBrk="1" hangingPunct="1"/>
            <a:r>
              <a:rPr lang="en-US" altLang="en-US" b="1"/>
              <a:t>One of the most extreme and dangerous weather phenomenons which occurs in America is hurricanes. Hurricanes are prevalent in the Southeastern area of the United States and can also affect the whole eastern seaboard, from Florida up to the New England states, such as New Hampshire and Maine, which border the ocean. Hurricanes are especially destructive and can cause millions of dollars worth of damage to life and property. Hurricanes, which usually develop between July and October, are similar to cyclones and originally start over the waters in the Caribbean Sea. Though they sometimes pass over land without touching down, if they do make contact with the land, they carry tremendous power with heavy rain and strong winds. They are in fact categorized mainly by wind speed; there are five categories in total. A Category One storm is the weakest, with winds ranging from 74-95 miles per hour, and the wind speed increases as the categories progress. For example, in a Category Five storm—the strongest and most dangerous--has winds in excess of 155 miles per hour. Truly, hurricanes are a weather force to be respected. </a:t>
            </a:r>
          </a:p>
        </p:txBody>
      </p:sp>
      <p:pic>
        <p:nvPicPr>
          <p:cNvPr id="17424" name="Picture 2">
            <a:extLst>
              <a:ext uri="{FF2B5EF4-FFF2-40B4-BE49-F238E27FC236}">
                <a16:creationId xmlns:a16="http://schemas.microsoft.com/office/drawing/2014/main" id="{99C991A7-2FFB-1269-24F2-D0B09AE14E4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00" y="-76200"/>
            <a:ext cx="9144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7">
            <a:extLst>
              <a:ext uri="{FF2B5EF4-FFF2-40B4-BE49-F238E27FC236}">
                <a16:creationId xmlns:a16="http://schemas.microsoft.com/office/drawing/2014/main" id="{C705FBF3-81F2-F08C-133C-78FBA0076892}"/>
              </a:ext>
            </a:extLst>
          </p:cNvPr>
          <p:cNvSpPr txBox="1">
            <a:spLocks noChangeArrowheads="1"/>
          </p:cNvSpPr>
          <p:nvPr/>
        </p:nvSpPr>
        <p:spPr bwMode="auto">
          <a:xfrm>
            <a:off x="528638" y="3094038"/>
            <a:ext cx="403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 Where do hurricanes generally start</a:t>
            </a:r>
            <a:r>
              <a:rPr lang="en-US" altLang="en-US" sz="1600"/>
              <a:t>?</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89B6E979-469F-1DE6-0BC6-5C507124C075}"/>
              </a:ext>
            </a:extLst>
          </p:cNvPr>
          <p:cNvSpPr>
            <a:spLocks noChangeArrowheads="1"/>
          </p:cNvSpPr>
          <p:nvPr/>
        </p:nvSpPr>
        <p:spPr bwMode="auto">
          <a:xfrm>
            <a:off x="612775" y="3436938"/>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Along the Eastern seaboard of the U.S.</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DB547DC2-9EF2-2ECB-B766-7F091DAD7C84}"/>
              </a:ext>
            </a:extLst>
          </p:cNvPr>
          <p:cNvSpPr>
            <a:spLocks noChangeArrowheads="1"/>
          </p:cNvSpPr>
          <p:nvPr/>
        </p:nvSpPr>
        <p:spPr bwMode="auto">
          <a:xfrm>
            <a:off x="612775" y="4046538"/>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Over the Caribbean Sea</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635E67F4-C7C1-6B5E-7421-4ACDF930F0F7}"/>
              </a:ext>
            </a:extLst>
          </p:cNvPr>
          <p:cNvSpPr>
            <a:spLocks noChangeArrowheads="1"/>
          </p:cNvSpPr>
          <p:nvPr/>
        </p:nvSpPr>
        <p:spPr bwMode="auto">
          <a:xfrm>
            <a:off x="612775" y="4656138"/>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In New Hampshire</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578B323B-FE91-6A77-BA7B-AE29423877FA}"/>
              </a:ext>
            </a:extLst>
          </p:cNvPr>
          <p:cNvSpPr>
            <a:spLocks noChangeArrowheads="1"/>
          </p:cNvSpPr>
          <p:nvPr/>
        </p:nvSpPr>
        <p:spPr bwMode="auto">
          <a:xfrm>
            <a:off x="612775" y="5265738"/>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Only in Florida</a:t>
            </a:r>
            <a:endParaRPr lang="en-US" sz="1400" dirty="0">
              <a:latin typeface="Arial" pitchFamily="34" charset="0"/>
              <a:cs typeface="Arial" pitchFamily="34" charset="0"/>
            </a:endParaRPr>
          </a:p>
        </p:txBody>
      </p:sp>
      <p:sp>
        <p:nvSpPr>
          <p:cNvPr id="17422" name="Text Box 12">
            <a:extLst>
              <a:ext uri="{FF2B5EF4-FFF2-40B4-BE49-F238E27FC236}">
                <a16:creationId xmlns:a16="http://schemas.microsoft.com/office/drawing/2014/main" id="{2BA82368-E72B-8419-F279-AA210661D8EA}"/>
              </a:ext>
            </a:extLst>
          </p:cNvPr>
          <p:cNvSpPr txBox="1">
            <a:spLocks noChangeArrowheads="1"/>
          </p:cNvSpPr>
          <p:nvPr/>
        </p:nvSpPr>
        <p:spPr bwMode="auto">
          <a:xfrm>
            <a:off x="5062538" y="3071813"/>
            <a:ext cx="340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a:t>
            </a:r>
            <a:r>
              <a:rPr lang="en-US" altLang="en-US" sz="1600" b="1"/>
              <a:t>Hurricanes are categorized by</a:t>
            </a:r>
            <a:r>
              <a:rPr lang="en-US" altLang="en-US" sz="1600"/>
              <a:t>:</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F1996C88-FE0B-D010-F3A9-EF565A741828}"/>
              </a:ext>
            </a:extLst>
          </p:cNvPr>
          <p:cNvSpPr>
            <a:spLocks noChangeArrowheads="1"/>
          </p:cNvSpPr>
          <p:nvPr/>
        </p:nvSpPr>
        <p:spPr bwMode="auto">
          <a:xfrm>
            <a:off x="4953000" y="33893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Their size</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426DDCE9-0FBB-964A-15D0-CCEDD0A6FFE5}"/>
              </a:ext>
            </a:extLst>
          </p:cNvPr>
          <p:cNvSpPr>
            <a:spLocks noChangeArrowheads="1"/>
          </p:cNvSpPr>
          <p:nvPr/>
        </p:nvSpPr>
        <p:spPr bwMode="auto">
          <a:xfrm>
            <a:off x="4953000" y="39989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amount of rain they produce</a:t>
            </a:r>
          </a:p>
        </p:txBody>
      </p:sp>
      <p:sp>
        <p:nvSpPr>
          <p:cNvPr id="18" name="AutoShape 15">
            <a:hlinkClick r:id="rId9" action="ppaction://hlinksldjump" highlightClick="1">
              <a:snd r:embed="rId8" name="Correct Answer.wav"/>
            </a:hlinkClick>
            <a:extLst>
              <a:ext uri="{FF2B5EF4-FFF2-40B4-BE49-F238E27FC236}">
                <a16:creationId xmlns:a16="http://schemas.microsoft.com/office/drawing/2014/main" id="{B6A639ED-F19F-5CD5-E5BE-24B835011274}"/>
              </a:ext>
            </a:extLst>
          </p:cNvPr>
          <p:cNvSpPr>
            <a:spLocks noChangeArrowheads="1"/>
          </p:cNvSpPr>
          <p:nvPr/>
        </p:nvSpPr>
        <p:spPr bwMode="auto">
          <a:xfrm>
            <a:off x="4953000" y="46085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Their wind speed</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73CB6416-2E3E-E322-7ED0-203E563D3AB3}"/>
              </a:ext>
            </a:extLst>
          </p:cNvPr>
          <p:cNvSpPr>
            <a:spLocks noChangeArrowheads="1"/>
          </p:cNvSpPr>
          <p:nvPr/>
        </p:nvSpPr>
        <p:spPr bwMode="auto">
          <a:xfrm>
            <a:off x="4953000" y="52181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Where they make contact with the land</a:t>
            </a:r>
          </a:p>
        </p:txBody>
      </p:sp>
      <p:sp>
        <p:nvSpPr>
          <p:cNvPr id="17425" name="Footer Placeholder 3">
            <a:extLst>
              <a:ext uri="{FF2B5EF4-FFF2-40B4-BE49-F238E27FC236}">
                <a16:creationId xmlns:a16="http://schemas.microsoft.com/office/drawing/2014/main" id="{EBBE7CB9-4035-6E26-E5C6-2FBA78625A27}"/>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979C01F-77A4-C2CA-22C1-5DE44CA46497}"/>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59AABD-A977-EF2C-AE3E-C7DAD73541F8}"/>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pic>
        <p:nvPicPr>
          <p:cNvPr id="3" name="Picture 3">
            <a:extLst>
              <a:ext uri="{FF2B5EF4-FFF2-40B4-BE49-F238E27FC236}">
                <a16:creationId xmlns:a16="http://schemas.microsoft.com/office/drawing/2014/main" id="{EE05D8F7-AAEB-1B73-2F42-0F8C11D7236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609600"/>
            <a:ext cx="30622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207">
            <a:extLst>
              <a:ext uri="{FF2B5EF4-FFF2-40B4-BE49-F238E27FC236}">
                <a16:creationId xmlns:a16="http://schemas.microsoft.com/office/drawing/2014/main" id="{C9D50368-28C1-58D5-89F7-E066141B4A30}"/>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4460FE58-4F06-AB23-B2A0-26564AD1ABF2}"/>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8442" name="Picture 2">
              <a:extLst>
                <a:ext uri="{FF2B5EF4-FFF2-40B4-BE49-F238E27FC236}">
                  <a16:creationId xmlns:a16="http://schemas.microsoft.com/office/drawing/2014/main" id="{751494FA-A53E-F6A8-F4DB-A5CFB396081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rId6" action="ppaction://hlinksldjump" highlightClick="1"/>
            <a:extLst>
              <a:ext uri="{FF2B5EF4-FFF2-40B4-BE49-F238E27FC236}">
                <a16:creationId xmlns:a16="http://schemas.microsoft.com/office/drawing/2014/main" id="{10328FFB-9040-200B-5499-27DFDC0F07F2}"/>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8436" name="TextBox 18">
            <a:extLst>
              <a:ext uri="{FF2B5EF4-FFF2-40B4-BE49-F238E27FC236}">
                <a16:creationId xmlns:a16="http://schemas.microsoft.com/office/drawing/2014/main" id="{19C4B49D-6046-F540-D7C2-63796575591B}"/>
              </a:ext>
            </a:extLst>
          </p:cNvPr>
          <p:cNvSpPr txBox="1">
            <a:spLocks noChangeArrowheads="1"/>
          </p:cNvSpPr>
          <p:nvPr/>
        </p:nvSpPr>
        <p:spPr bwMode="auto">
          <a:xfrm>
            <a:off x="3505200" y="57261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18440" name="Footer Placeholder 3">
            <a:extLst>
              <a:ext uri="{FF2B5EF4-FFF2-40B4-BE49-F238E27FC236}">
                <a16:creationId xmlns:a16="http://schemas.microsoft.com/office/drawing/2014/main" id="{167595E2-D5BE-B80C-3A39-5E40EDE97A4A}"/>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DC2CBA79-4E9F-65BB-4AB8-41A58BF5408E}"/>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68060B-C62A-C6FD-9B1F-31A525D2A18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18</a:t>
            </a:r>
          </a:p>
        </p:txBody>
      </p:sp>
      <p:pic>
        <p:nvPicPr>
          <p:cNvPr id="19471" name="Picture 9">
            <a:extLst>
              <a:ext uri="{FF2B5EF4-FFF2-40B4-BE49-F238E27FC236}">
                <a16:creationId xmlns:a16="http://schemas.microsoft.com/office/drawing/2014/main" id="{30DF4055-73C1-AAA4-808B-60A46EBB532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 Box 7">
            <a:extLst>
              <a:ext uri="{FF2B5EF4-FFF2-40B4-BE49-F238E27FC236}">
                <a16:creationId xmlns:a16="http://schemas.microsoft.com/office/drawing/2014/main" id="{309CF292-46F9-B7FB-AF23-B43AB893006E}"/>
              </a:ext>
            </a:extLst>
          </p:cNvPr>
          <p:cNvSpPr txBox="1">
            <a:spLocks noChangeArrowheads="1"/>
          </p:cNvSpPr>
          <p:nvPr/>
        </p:nvSpPr>
        <p:spPr bwMode="auto">
          <a:xfrm>
            <a:off x="844550" y="457200"/>
            <a:ext cx="7848600" cy="25241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a:t>
            </a:r>
            <a:r>
              <a:rPr lang="en-US" altLang="en-US" sz="1400" b="1"/>
              <a:t>       Hurricanes</a:t>
            </a:r>
          </a:p>
          <a:p>
            <a:pPr eaLnBrk="1" hangingPunct="1"/>
            <a:r>
              <a:rPr lang="en-US" altLang="en-US" b="1"/>
              <a:t>One of the most extreme and dangerous weather phenomenons which occurs in America is hurricanes. Hurricanes are prevalent in the Southeastern area of the United States and can also affect the whole eastern seaboard, from Florida up to the New England states, such as New Hampshire and Maine, which border the ocean. Hurricanes are especially destructive and can cause millions of dollars worth of damage to life and property. Hurricanes, which usually develop between July and October, are similar to cyclones and originally start over the waters in the Caribbean Sea. Though they sometimes pass over land without touching down, if they do make contact with the land, they carry tremendous power with heavy rain and strong winds. They are in fact categorized mainly by wind speed; there are five categories in total. A Category One storm is the weakest, with winds ranging from 74-95 miles per hour, and the wind speed increases as the categories progress. For example, in a Category Five storm—the strongest and most dangerous--has winds in excess of 155 miles per hour. Truly, hurricanes are a weather force to be respected. </a:t>
            </a:r>
          </a:p>
        </p:txBody>
      </p:sp>
      <p:pic>
        <p:nvPicPr>
          <p:cNvPr id="19472" name="Picture 2">
            <a:extLst>
              <a:ext uri="{FF2B5EF4-FFF2-40B4-BE49-F238E27FC236}">
                <a16:creationId xmlns:a16="http://schemas.microsoft.com/office/drawing/2014/main" id="{106DB60D-A624-3E6E-A091-D2D6B1052B2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68263"/>
            <a:ext cx="9144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 Box 7">
            <a:extLst>
              <a:ext uri="{FF2B5EF4-FFF2-40B4-BE49-F238E27FC236}">
                <a16:creationId xmlns:a16="http://schemas.microsoft.com/office/drawing/2014/main" id="{F4328A12-D85B-B394-E5BF-1286BA2799E7}"/>
              </a:ext>
            </a:extLst>
          </p:cNvPr>
          <p:cNvSpPr txBox="1">
            <a:spLocks noChangeArrowheads="1"/>
          </p:cNvSpPr>
          <p:nvPr/>
        </p:nvSpPr>
        <p:spPr bwMode="auto">
          <a:xfrm>
            <a:off x="650875" y="3090863"/>
            <a:ext cx="4030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 Where do hurricanes generally start</a:t>
            </a:r>
            <a:r>
              <a:rPr lang="en-US" altLang="en-US" sz="1600"/>
              <a:t>?</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424B2CAB-5C8F-B0B1-9D37-7A4D4ECA7A75}"/>
              </a:ext>
            </a:extLst>
          </p:cNvPr>
          <p:cNvSpPr>
            <a:spLocks noChangeArrowheads="1"/>
          </p:cNvSpPr>
          <p:nvPr/>
        </p:nvSpPr>
        <p:spPr bwMode="auto">
          <a:xfrm>
            <a:off x="711200" y="35353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Along the Eastern seaboard of the U.S.</a:t>
            </a:r>
            <a:endParaRPr lang="en-US" sz="1400" dirty="0">
              <a:latin typeface="Arial" pitchFamily="34" charset="0"/>
              <a:cs typeface="Arial" pitchFamily="34" charset="0"/>
            </a:endParaRPr>
          </a:p>
        </p:txBody>
      </p:sp>
      <p:sp>
        <p:nvSpPr>
          <p:cNvPr id="12" name="AutoShape 9">
            <a:hlinkClick r:id="" action="ppaction://hlinkshowjump?jump=previousslide" highlightClick="1">
              <a:snd r:embed="rId7" name="Correct Answer.wav"/>
            </a:hlinkClick>
            <a:extLst>
              <a:ext uri="{FF2B5EF4-FFF2-40B4-BE49-F238E27FC236}">
                <a16:creationId xmlns:a16="http://schemas.microsoft.com/office/drawing/2014/main" id="{209F1E6F-89E9-817B-5466-67EB15B81DF6}"/>
              </a:ext>
            </a:extLst>
          </p:cNvPr>
          <p:cNvSpPr>
            <a:spLocks noChangeArrowheads="1"/>
          </p:cNvSpPr>
          <p:nvPr/>
        </p:nvSpPr>
        <p:spPr bwMode="auto">
          <a:xfrm>
            <a:off x="711200" y="41449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Over the Caribbean Sea</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CAB589F7-CE4C-42CD-C3C9-FA10FABCBDF0}"/>
              </a:ext>
            </a:extLst>
          </p:cNvPr>
          <p:cNvSpPr>
            <a:spLocks noChangeArrowheads="1"/>
          </p:cNvSpPr>
          <p:nvPr/>
        </p:nvSpPr>
        <p:spPr bwMode="auto">
          <a:xfrm>
            <a:off x="711200" y="47545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In New Hampshire</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1775C95A-1B71-1302-2DE4-17002C183324}"/>
              </a:ext>
            </a:extLst>
          </p:cNvPr>
          <p:cNvSpPr>
            <a:spLocks noChangeArrowheads="1"/>
          </p:cNvSpPr>
          <p:nvPr/>
        </p:nvSpPr>
        <p:spPr bwMode="auto">
          <a:xfrm>
            <a:off x="711200" y="53641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Only in Florida</a:t>
            </a:r>
            <a:endParaRPr lang="en-US" sz="1400" dirty="0">
              <a:latin typeface="Arial" pitchFamily="34" charset="0"/>
              <a:cs typeface="Arial" pitchFamily="34" charset="0"/>
            </a:endParaRPr>
          </a:p>
        </p:txBody>
      </p:sp>
      <p:sp>
        <p:nvSpPr>
          <p:cNvPr id="19470" name="Text Box 12">
            <a:extLst>
              <a:ext uri="{FF2B5EF4-FFF2-40B4-BE49-F238E27FC236}">
                <a16:creationId xmlns:a16="http://schemas.microsoft.com/office/drawing/2014/main" id="{99253E6E-204B-41E4-33E5-99976424D2E4}"/>
              </a:ext>
            </a:extLst>
          </p:cNvPr>
          <p:cNvSpPr txBox="1">
            <a:spLocks noChangeArrowheads="1"/>
          </p:cNvSpPr>
          <p:nvPr/>
        </p:nvSpPr>
        <p:spPr bwMode="auto">
          <a:xfrm>
            <a:off x="5006975" y="3119438"/>
            <a:ext cx="3402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a:t>
            </a:r>
            <a:r>
              <a:rPr lang="en-US" altLang="en-US" sz="1600" b="1"/>
              <a:t>Hurricanes are categorized by</a:t>
            </a:r>
            <a:r>
              <a:rPr lang="en-US" altLang="en-US" sz="1600"/>
              <a:t>:</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87CE6ECA-0E58-F119-43F5-A4951D84E87C}"/>
              </a:ext>
            </a:extLst>
          </p:cNvPr>
          <p:cNvSpPr>
            <a:spLocks noChangeArrowheads="1"/>
          </p:cNvSpPr>
          <p:nvPr/>
        </p:nvSpPr>
        <p:spPr bwMode="auto">
          <a:xfrm>
            <a:off x="5008563" y="35290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Their size</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01C83C1A-BA79-2B98-F803-46FFA8F5F40E}"/>
              </a:ext>
            </a:extLst>
          </p:cNvPr>
          <p:cNvSpPr>
            <a:spLocks noChangeArrowheads="1"/>
          </p:cNvSpPr>
          <p:nvPr/>
        </p:nvSpPr>
        <p:spPr bwMode="auto">
          <a:xfrm>
            <a:off x="5008563" y="41386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amount of rain they produce</a:t>
            </a:r>
          </a:p>
        </p:txBody>
      </p:sp>
      <p:sp>
        <p:nvSpPr>
          <p:cNvPr id="18" name="AutoShape 15">
            <a:hlinkClick r:id="rId8" action="ppaction://hlinksldjump" highlightClick="1">
              <a:snd r:embed="rId7" name="Correct Answer.wav"/>
            </a:hlinkClick>
            <a:extLst>
              <a:ext uri="{FF2B5EF4-FFF2-40B4-BE49-F238E27FC236}">
                <a16:creationId xmlns:a16="http://schemas.microsoft.com/office/drawing/2014/main" id="{186A526C-DCC3-1139-56B8-0F17DFE0AE92}"/>
              </a:ext>
            </a:extLst>
          </p:cNvPr>
          <p:cNvSpPr>
            <a:spLocks noChangeArrowheads="1"/>
          </p:cNvSpPr>
          <p:nvPr/>
        </p:nvSpPr>
        <p:spPr bwMode="auto">
          <a:xfrm>
            <a:off x="5008563" y="47482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Their wind speed</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86ADC856-DC80-8165-36FD-3E1E17111052}"/>
              </a:ext>
            </a:extLst>
          </p:cNvPr>
          <p:cNvSpPr>
            <a:spLocks noChangeArrowheads="1"/>
          </p:cNvSpPr>
          <p:nvPr/>
        </p:nvSpPr>
        <p:spPr bwMode="auto">
          <a:xfrm>
            <a:off x="5008563" y="535781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Where they make contact with the land</a:t>
            </a:r>
          </a:p>
        </p:txBody>
      </p:sp>
      <p:sp>
        <p:nvSpPr>
          <p:cNvPr id="19473" name="Footer Placeholder 3">
            <a:extLst>
              <a:ext uri="{FF2B5EF4-FFF2-40B4-BE49-F238E27FC236}">
                <a16:creationId xmlns:a16="http://schemas.microsoft.com/office/drawing/2014/main" id="{04A2745D-8206-75D7-301F-ACB74F2B91C6}"/>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advTm="9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E954C206-8607-415A-8343-140FF229B5E3}"/>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AE8397-4F62-BDF4-CB45-9C1CF35E92D2}"/>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19</a:t>
            </a:r>
          </a:p>
        </p:txBody>
      </p:sp>
      <p:pic>
        <p:nvPicPr>
          <p:cNvPr id="20495" name="Picture 9">
            <a:extLst>
              <a:ext uri="{FF2B5EF4-FFF2-40B4-BE49-F238E27FC236}">
                <a16:creationId xmlns:a16="http://schemas.microsoft.com/office/drawing/2014/main" id="{9C328DB7-0EDB-65DB-4358-F667488AFF7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7">
            <a:extLst>
              <a:ext uri="{FF2B5EF4-FFF2-40B4-BE49-F238E27FC236}">
                <a16:creationId xmlns:a16="http://schemas.microsoft.com/office/drawing/2014/main" id="{4BFBFE0D-E3FA-783B-EC5D-359A3DA4E5D2}"/>
              </a:ext>
            </a:extLst>
          </p:cNvPr>
          <p:cNvSpPr txBox="1">
            <a:spLocks noChangeArrowheads="1"/>
          </p:cNvSpPr>
          <p:nvPr/>
        </p:nvSpPr>
        <p:spPr bwMode="auto">
          <a:xfrm>
            <a:off x="706438" y="465138"/>
            <a:ext cx="7848600" cy="25241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a:t>
            </a:r>
            <a:r>
              <a:rPr lang="en-US" altLang="en-US" sz="1400" b="1"/>
              <a:t>       Hurricanes</a:t>
            </a:r>
          </a:p>
          <a:p>
            <a:pPr eaLnBrk="1" hangingPunct="1"/>
            <a:r>
              <a:rPr lang="en-US" altLang="en-US" b="1"/>
              <a:t>One of the most extreme and dangerous weather phenomenons which occurs in America is hurricanes. Hurricanes are prevalent in the Southeastern area of the United States and can also affect the whole eastern seaboard, from Florida up to the New England states, such as New Hampshire and Maine, which border the ocean. Hurricanes are especially destructive and can cause millions of dollars worth of damage to life and property. Hurricanes, which usually develop between July and October, are similar to cyclones and originally start over the waters in the Caribbean Sea. Though they sometimes pass over land without touching down, if they do make contact with the land, they carry tremendous power with heavy rain and strong winds. They are in fact categorized mainly by wind speed; there are five categories in total. A Category One storm is the weakest, with winds ranging from 74-95 miles per hour, and the wind speed increases as the categories progress. For example, in a Category Five storm—the strongest and most dangerous--has winds in excess of 155 miles per hour. Truly, hurricanes are a weather force to be respected. </a:t>
            </a:r>
          </a:p>
        </p:txBody>
      </p:sp>
      <p:pic>
        <p:nvPicPr>
          <p:cNvPr id="20496" name="Picture 2">
            <a:extLst>
              <a:ext uri="{FF2B5EF4-FFF2-40B4-BE49-F238E27FC236}">
                <a16:creationId xmlns:a16="http://schemas.microsoft.com/office/drawing/2014/main" id="{05DAF5C4-3CAE-1419-F1CF-F5D82C0F734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68263"/>
            <a:ext cx="9144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7">
            <a:extLst>
              <a:ext uri="{FF2B5EF4-FFF2-40B4-BE49-F238E27FC236}">
                <a16:creationId xmlns:a16="http://schemas.microsoft.com/office/drawing/2014/main" id="{37DFA188-4020-474C-9AD2-741EB6449762}"/>
              </a:ext>
            </a:extLst>
          </p:cNvPr>
          <p:cNvSpPr txBox="1">
            <a:spLocks noChangeArrowheads="1"/>
          </p:cNvSpPr>
          <p:nvPr/>
        </p:nvSpPr>
        <p:spPr bwMode="auto">
          <a:xfrm>
            <a:off x="541338" y="3017838"/>
            <a:ext cx="403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 Where do hurricanes generally start</a:t>
            </a:r>
            <a:r>
              <a:rPr lang="en-US" altLang="en-US" sz="1600"/>
              <a:t>?</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7BE27079-E99A-F91D-190F-EC3CF9DC1DE3}"/>
              </a:ext>
            </a:extLst>
          </p:cNvPr>
          <p:cNvSpPr>
            <a:spLocks noChangeArrowheads="1"/>
          </p:cNvSpPr>
          <p:nvPr/>
        </p:nvSpPr>
        <p:spPr bwMode="auto">
          <a:xfrm>
            <a:off x="650875" y="35226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Along the Eastern seaboard of the U.S.</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CB6990D9-821B-0385-E752-E7B58EC4A070}"/>
              </a:ext>
            </a:extLst>
          </p:cNvPr>
          <p:cNvSpPr>
            <a:spLocks noChangeArrowheads="1"/>
          </p:cNvSpPr>
          <p:nvPr/>
        </p:nvSpPr>
        <p:spPr bwMode="auto">
          <a:xfrm>
            <a:off x="650875" y="41322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Over the Caribbean Sea</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318A890A-983C-215F-F58F-06A9FF815582}"/>
              </a:ext>
            </a:extLst>
          </p:cNvPr>
          <p:cNvSpPr>
            <a:spLocks noChangeArrowheads="1"/>
          </p:cNvSpPr>
          <p:nvPr/>
        </p:nvSpPr>
        <p:spPr bwMode="auto">
          <a:xfrm>
            <a:off x="650875" y="47418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In New Hampshire</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0650EA15-2507-07A5-1C39-B2EA8D16484D}"/>
              </a:ext>
            </a:extLst>
          </p:cNvPr>
          <p:cNvSpPr>
            <a:spLocks noChangeArrowheads="1"/>
          </p:cNvSpPr>
          <p:nvPr/>
        </p:nvSpPr>
        <p:spPr bwMode="auto">
          <a:xfrm>
            <a:off x="650875" y="53514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Only in Florida</a:t>
            </a:r>
            <a:endParaRPr lang="en-US" sz="1400" dirty="0">
              <a:latin typeface="Arial" pitchFamily="34" charset="0"/>
              <a:cs typeface="Arial" pitchFamily="34" charset="0"/>
            </a:endParaRPr>
          </a:p>
        </p:txBody>
      </p:sp>
      <p:sp>
        <p:nvSpPr>
          <p:cNvPr id="20494" name="Text Box 12">
            <a:extLst>
              <a:ext uri="{FF2B5EF4-FFF2-40B4-BE49-F238E27FC236}">
                <a16:creationId xmlns:a16="http://schemas.microsoft.com/office/drawing/2014/main" id="{941B688C-165C-785D-53F4-AEB25A4A6CA4}"/>
              </a:ext>
            </a:extLst>
          </p:cNvPr>
          <p:cNvSpPr txBox="1">
            <a:spLocks noChangeArrowheads="1"/>
          </p:cNvSpPr>
          <p:nvPr/>
        </p:nvSpPr>
        <p:spPr bwMode="auto">
          <a:xfrm>
            <a:off x="4953000" y="3048000"/>
            <a:ext cx="3402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a:t>
            </a:r>
            <a:r>
              <a:rPr lang="en-US" altLang="en-US" sz="1600" b="1"/>
              <a:t>Hurricanes are categorized by</a:t>
            </a:r>
            <a:r>
              <a:rPr lang="en-US" altLang="en-US" sz="1600"/>
              <a:t>:</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29A79FAD-CD6F-1BE1-9230-0609917727FA}"/>
              </a:ext>
            </a:extLst>
          </p:cNvPr>
          <p:cNvSpPr>
            <a:spLocks noChangeArrowheads="1"/>
          </p:cNvSpPr>
          <p:nvPr/>
        </p:nvSpPr>
        <p:spPr bwMode="auto">
          <a:xfrm>
            <a:off x="4948238" y="35226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Their size</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45D3D825-CEAF-9E51-296F-57B94A817315}"/>
              </a:ext>
            </a:extLst>
          </p:cNvPr>
          <p:cNvSpPr>
            <a:spLocks noChangeArrowheads="1"/>
          </p:cNvSpPr>
          <p:nvPr/>
        </p:nvSpPr>
        <p:spPr bwMode="auto">
          <a:xfrm>
            <a:off x="4948238" y="41322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amount of rain they produce</a:t>
            </a:r>
          </a:p>
        </p:txBody>
      </p:sp>
      <p:sp>
        <p:nvSpPr>
          <p:cNvPr id="18" name="AutoShape 15">
            <a:hlinkClick r:id="rId9" action="ppaction://hlinksldjump" highlightClick="1">
              <a:snd r:embed="rId8" name="Correct Answer.wav"/>
            </a:hlinkClick>
            <a:extLst>
              <a:ext uri="{FF2B5EF4-FFF2-40B4-BE49-F238E27FC236}">
                <a16:creationId xmlns:a16="http://schemas.microsoft.com/office/drawing/2014/main" id="{3B145CD0-7007-604F-7A21-8688CC6BEB05}"/>
              </a:ext>
            </a:extLst>
          </p:cNvPr>
          <p:cNvSpPr>
            <a:spLocks noChangeArrowheads="1"/>
          </p:cNvSpPr>
          <p:nvPr/>
        </p:nvSpPr>
        <p:spPr bwMode="auto">
          <a:xfrm>
            <a:off x="4948238" y="47418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Their wind speed</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2AD0B4C8-9847-9733-2923-C9469A97633D}"/>
              </a:ext>
            </a:extLst>
          </p:cNvPr>
          <p:cNvSpPr>
            <a:spLocks noChangeArrowheads="1"/>
          </p:cNvSpPr>
          <p:nvPr/>
        </p:nvSpPr>
        <p:spPr bwMode="auto">
          <a:xfrm>
            <a:off x="4948238" y="5351463"/>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Where they make contact with the land</a:t>
            </a:r>
          </a:p>
        </p:txBody>
      </p:sp>
      <p:sp>
        <p:nvSpPr>
          <p:cNvPr id="20497" name="Footer Placeholder 3">
            <a:extLst>
              <a:ext uri="{FF2B5EF4-FFF2-40B4-BE49-F238E27FC236}">
                <a16:creationId xmlns:a16="http://schemas.microsoft.com/office/drawing/2014/main" id="{5E166CDA-06E4-763D-2F24-83C10254654E}"/>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0683025F-7D4F-9DAD-E35C-0D97DCB6AAB7}"/>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AE753B-FA9D-1EE1-3855-9DBB33CC4BA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3085" name="Picture 63">
            <a:extLst>
              <a:ext uri="{FF2B5EF4-FFF2-40B4-BE49-F238E27FC236}">
                <a16:creationId xmlns:a16="http://schemas.microsoft.com/office/drawing/2014/main" id="{6D1FB2D5-D814-89BD-1724-E09D57C49A1B}"/>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5">
            <a:extLst>
              <a:ext uri="{FF2B5EF4-FFF2-40B4-BE49-F238E27FC236}">
                <a16:creationId xmlns:a16="http://schemas.microsoft.com/office/drawing/2014/main" id="{90752C75-DC33-F865-C396-714327DB711D}"/>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3075" name="Text Box 61">
            <a:extLst>
              <a:ext uri="{FF2B5EF4-FFF2-40B4-BE49-F238E27FC236}">
                <a16:creationId xmlns:a16="http://schemas.microsoft.com/office/drawing/2014/main" id="{A9BC56FE-CDFB-343D-59D7-BBF6DC098009}"/>
              </a:ext>
            </a:extLst>
          </p:cNvPr>
          <p:cNvSpPr txBox="1">
            <a:spLocks noChangeArrowheads="1"/>
          </p:cNvSpPr>
          <p:nvPr/>
        </p:nvSpPr>
        <p:spPr bwMode="auto">
          <a:xfrm>
            <a:off x="8382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3081" name="Text Box 76">
            <a:extLst>
              <a:ext uri="{FF2B5EF4-FFF2-40B4-BE49-F238E27FC236}">
                <a16:creationId xmlns:a16="http://schemas.microsoft.com/office/drawing/2014/main" id="{52FF30D6-E282-8F1B-1B7D-971B45151114}"/>
              </a:ext>
            </a:extLst>
          </p:cNvPr>
          <p:cNvSpPr txBox="1">
            <a:spLocks noChangeArrowheads="1"/>
          </p:cNvSpPr>
          <p:nvPr/>
        </p:nvSpPr>
        <p:spPr bwMode="auto">
          <a:xfrm>
            <a:off x="990600" y="2819400"/>
            <a:ext cx="48006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-Inferences (drawing logical conclusions)</a:t>
            </a:r>
            <a:endParaRPr lang="en-US" altLang="en-US" sz="1800"/>
          </a:p>
        </p:txBody>
      </p:sp>
      <p:pic>
        <p:nvPicPr>
          <p:cNvPr id="3077" name="Picture 66">
            <a:extLst>
              <a:ext uri="{FF2B5EF4-FFF2-40B4-BE49-F238E27FC236}">
                <a16:creationId xmlns:a16="http://schemas.microsoft.com/office/drawing/2014/main" id="{D4D7CF67-6F5B-D745-DA04-4F53091CA47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 Box 77">
            <a:extLst>
              <a:ext uri="{FF2B5EF4-FFF2-40B4-BE49-F238E27FC236}">
                <a16:creationId xmlns:a16="http://schemas.microsoft.com/office/drawing/2014/main" id="{6D144E1D-665F-EE56-7040-6AEB67392B79}"/>
              </a:ext>
            </a:extLst>
          </p:cNvPr>
          <p:cNvSpPr txBox="1">
            <a:spLocks noChangeArrowheads="1"/>
          </p:cNvSpPr>
          <p:nvPr/>
        </p:nvSpPr>
        <p:spPr bwMode="auto">
          <a:xfrm>
            <a:off x="990600" y="35814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-Scanning and Key Word Recognition</a:t>
            </a:r>
            <a:endParaRPr lang="en-US" altLang="en-US" sz="1800"/>
          </a:p>
        </p:txBody>
      </p:sp>
      <p:pic>
        <p:nvPicPr>
          <p:cNvPr id="3078" name="Picture 69">
            <a:extLst>
              <a:ext uri="{FF2B5EF4-FFF2-40B4-BE49-F238E27FC236}">
                <a16:creationId xmlns:a16="http://schemas.microsoft.com/office/drawing/2014/main" id="{04765936-BC4A-5EF2-B5EA-03BF102F1430}"/>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78">
            <a:extLst>
              <a:ext uri="{FF2B5EF4-FFF2-40B4-BE49-F238E27FC236}">
                <a16:creationId xmlns:a16="http://schemas.microsoft.com/office/drawing/2014/main" id="{673D0ADC-5ABC-FE25-F7CF-8EFDAF9A7F14}"/>
              </a:ext>
            </a:extLst>
          </p:cNvPr>
          <p:cNvSpPr txBox="1">
            <a:spLocks noChangeArrowheads="1"/>
          </p:cNvSpPr>
          <p:nvPr/>
        </p:nvSpPr>
        <p:spPr bwMode="auto">
          <a:xfrm>
            <a:off x="990600" y="44196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-Part of Speech and Context Clues</a:t>
            </a:r>
            <a:endParaRPr lang="en-US" altLang="en-US" sz="1800"/>
          </a:p>
        </p:txBody>
      </p:sp>
      <p:pic>
        <p:nvPicPr>
          <p:cNvPr id="3079" name="Picture 73">
            <a:extLst>
              <a:ext uri="{FF2B5EF4-FFF2-40B4-BE49-F238E27FC236}">
                <a16:creationId xmlns:a16="http://schemas.microsoft.com/office/drawing/2014/main" id="{05998C76-85AB-C3D4-6C44-C07FB55D43D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79">
            <a:extLst>
              <a:ext uri="{FF2B5EF4-FFF2-40B4-BE49-F238E27FC236}">
                <a16:creationId xmlns:a16="http://schemas.microsoft.com/office/drawing/2014/main" id="{9D65FCA7-EF3E-91B0-AA95-A24A0200CF49}"/>
              </a:ext>
            </a:extLst>
          </p:cNvPr>
          <p:cNvSpPr txBox="1">
            <a:spLocks noChangeArrowheads="1"/>
          </p:cNvSpPr>
          <p:nvPr/>
        </p:nvSpPr>
        <p:spPr bwMode="auto">
          <a:xfrm>
            <a:off x="990600" y="5105400"/>
            <a:ext cx="58674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-Time Management (specifically used in timed tests)</a:t>
            </a:r>
            <a:endParaRPr lang="en-US" altLang="en-US" sz="1800"/>
          </a:p>
        </p:txBody>
      </p:sp>
      <p:pic>
        <p:nvPicPr>
          <p:cNvPr id="3076" name="Picture 65">
            <a:extLst>
              <a:ext uri="{FF2B5EF4-FFF2-40B4-BE49-F238E27FC236}">
                <a16:creationId xmlns:a16="http://schemas.microsoft.com/office/drawing/2014/main" id="{794B03C5-D5EC-2333-02D7-5797232F7832}"/>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ad394.WAV">
            <a:hlinkClick r:id="" action="ppaction://media"/>
            <a:extLst>
              <a:ext uri="{FF2B5EF4-FFF2-40B4-BE49-F238E27FC236}">
                <a16:creationId xmlns:a16="http://schemas.microsoft.com/office/drawing/2014/main" id="{B24F733B-6D23-2625-73A0-403D633F919A}"/>
              </a:ext>
              <a:ext uri="{C183D7F6-B498-43B3-948B-1728B52AA6E4}">
                <adec:decorative xmlns:adec="http://schemas.microsoft.com/office/drawing/2017/decorative" val="1"/>
              </a:ext>
            </a:extLst>
          </p:cNvPr>
          <p:cNvPicPr>
            <a:picLocks noRot="1" noChangeAspect="1"/>
          </p:cNvPicPr>
          <p:nvPr>
            <a:wavAudioFile r:embed="rId1" name="Reading Intro for All.WAV"/>
          </p:nvPr>
        </p:nvPicPr>
        <p:blipFill>
          <a:blip r:embed="rId10">
            <a:extLst>
              <a:ext uri="{28A0092B-C50C-407E-A947-70E740481C1C}">
                <a14:useLocalDpi xmlns:a14="http://schemas.microsoft.com/office/drawing/2010/main" val="0"/>
              </a:ext>
            </a:extLst>
          </a:blip>
          <a:srcRect/>
          <a:stretch>
            <a:fillRect/>
          </a:stretch>
        </p:blipFill>
        <p:spPr bwMode="auto">
          <a:xfrm>
            <a:off x="83820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Footer Placeholder 3">
            <a:extLst>
              <a:ext uri="{FF2B5EF4-FFF2-40B4-BE49-F238E27FC236}">
                <a16:creationId xmlns:a16="http://schemas.microsoft.com/office/drawing/2014/main" id="{690F0831-546B-3357-9975-F1051B3321F1}"/>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46FE60F3-F091-786B-0693-760FB1B58604}"/>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071383-D483-63A0-CD96-2D78F0C927A3}"/>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20</a:t>
            </a:r>
          </a:p>
        </p:txBody>
      </p:sp>
      <p:pic>
        <p:nvPicPr>
          <p:cNvPr id="4098" name="Picture 2">
            <a:extLst>
              <a:ext uri="{FF2B5EF4-FFF2-40B4-BE49-F238E27FC236}">
                <a16:creationId xmlns:a16="http://schemas.microsoft.com/office/drawing/2014/main" id="{E98F9832-1E86-BB9A-360D-64C8A4ED5DA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066800"/>
            <a:ext cx="37338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7">
            <a:extLst>
              <a:ext uri="{FF2B5EF4-FFF2-40B4-BE49-F238E27FC236}">
                <a16:creationId xmlns:a16="http://schemas.microsoft.com/office/drawing/2014/main" id="{EA24705C-9BA8-873C-5502-627A5843617B}"/>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3EEC2A54-7894-AAE0-8FA4-47F1FE8ADF2A}"/>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1514" name="Picture 2">
              <a:extLst>
                <a:ext uri="{FF2B5EF4-FFF2-40B4-BE49-F238E27FC236}">
                  <a16:creationId xmlns:a16="http://schemas.microsoft.com/office/drawing/2014/main" id="{38C0D18A-606F-9F40-5416-09534E86AB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EB4B77B0-B1E7-974C-233B-16A054069477}"/>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1508" name="TextBox 18">
            <a:extLst>
              <a:ext uri="{FF2B5EF4-FFF2-40B4-BE49-F238E27FC236}">
                <a16:creationId xmlns:a16="http://schemas.microsoft.com/office/drawing/2014/main" id="{9A746838-F0E2-D39B-A41D-C839C7B5FBB0}"/>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21512" name="Footer Placeholder 3">
            <a:extLst>
              <a:ext uri="{FF2B5EF4-FFF2-40B4-BE49-F238E27FC236}">
                <a16:creationId xmlns:a16="http://schemas.microsoft.com/office/drawing/2014/main" id="{65377DEA-1031-D0BB-CD08-52E2ED08451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lide(fromBottom)">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DDED5CFF-267D-7693-FC56-7BA68B573DE6}"/>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ADC4E218-A774-EC82-159B-5FF934A1A35B}"/>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1CA308-91B1-F100-0643-94E0D305C2E4}"/>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21</a:t>
            </a:r>
          </a:p>
        </p:txBody>
      </p:sp>
      <p:pic>
        <p:nvPicPr>
          <p:cNvPr id="22544" name="Picture 9">
            <a:extLst>
              <a:ext uri="{FF2B5EF4-FFF2-40B4-BE49-F238E27FC236}">
                <a16:creationId xmlns:a16="http://schemas.microsoft.com/office/drawing/2014/main" id="{A6925E38-BC71-2120-3CA8-37E7B68C314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 Box 7">
            <a:extLst>
              <a:ext uri="{FF2B5EF4-FFF2-40B4-BE49-F238E27FC236}">
                <a16:creationId xmlns:a16="http://schemas.microsoft.com/office/drawing/2014/main" id="{2C17D76E-A665-C0EF-0FFE-6F95488A4B9C}"/>
              </a:ext>
            </a:extLst>
          </p:cNvPr>
          <p:cNvSpPr txBox="1">
            <a:spLocks noChangeArrowheads="1"/>
          </p:cNvSpPr>
          <p:nvPr/>
        </p:nvSpPr>
        <p:spPr bwMode="auto">
          <a:xfrm>
            <a:off x="914400" y="152400"/>
            <a:ext cx="7848600" cy="267811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Babies!</a:t>
            </a:r>
          </a:p>
          <a:p>
            <a:pPr eaLnBrk="1" hangingPunct="1"/>
            <a:r>
              <a:rPr lang="en-US" altLang="en-US" b="1"/>
              <a:t>One of the greatest joys and biggest milestones in one’s life is the birth of a child; this is true in every culture. As America is culturally extremely diverse, the celebrations following the birth of a child may  differ greatly from one home to another. In recent years it  has become acceptable , in fact, in many cases standard, in America for the father to be present at the birth of his child.  Many feel that having both the mother and father present during the delivery brings the parents closer together and provides for a special memory. As for the mother, it has become popular recently to avoid any type of anesthesia and try to give birth naturally. However, this again varies from person to person, culture to culture. Many women do elect to accept pain medication to make the birthing process smoother. Although most births occur in hospitals, some women choose to give birth at home with the help of a mid-wife or nurse. Some women even receive support from a </a:t>
            </a:r>
            <a:r>
              <a:rPr lang="en-US" altLang="en-US" b="1" i="1"/>
              <a:t>doula</a:t>
            </a:r>
            <a:r>
              <a:rPr lang="en-US" altLang="en-US" b="1"/>
              <a:t>, or a woman who is knowledgeable about the birthing and labor process who is there to make the mother comfortable and support her during the birthing process. Certainly, there are many approaches one can take when bringing a child into the world, but all make us appreciate the miracle of life.</a:t>
            </a:r>
            <a:endParaRPr lang="en-US" altLang="en-US" sz="1000" b="1"/>
          </a:p>
        </p:txBody>
      </p:sp>
      <p:sp>
        <p:nvSpPr>
          <p:cNvPr id="22542" name="Text Box 7">
            <a:extLst>
              <a:ext uri="{FF2B5EF4-FFF2-40B4-BE49-F238E27FC236}">
                <a16:creationId xmlns:a16="http://schemas.microsoft.com/office/drawing/2014/main" id="{CE72F0C3-7A98-6A6A-82BD-CD609192B31C}"/>
              </a:ext>
            </a:extLst>
          </p:cNvPr>
          <p:cNvSpPr txBox="1">
            <a:spLocks noChangeArrowheads="1"/>
          </p:cNvSpPr>
          <p:nvPr/>
        </p:nvSpPr>
        <p:spPr bwMode="auto">
          <a:xfrm>
            <a:off x="609600" y="28463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 Why are more fathers present  during </a:t>
            </a:r>
          </a:p>
          <a:p>
            <a:pPr eaLnBrk="1" hangingPunct="1"/>
            <a:r>
              <a:rPr lang="en-US" altLang="en-US" sz="1600" b="1"/>
              <a:t>the birth or their child?</a:t>
            </a:r>
          </a:p>
        </p:txBody>
      </p:sp>
      <p:sp>
        <p:nvSpPr>
          <p:cNvPr id="11" name="AutoShape 8">
            <a:hlinkClick r:id="rId7" action="ppaction://hlinksldjump" highlightClick="1">
              <a:snd r:embed="rId8" name="Correct Answer.wav"/>
            </a:hlinkClick>
            <a:extLst>
              <a:ext uri="{FF2B5EF4-FFF2-40B4-BE49-F238E27FC236}">
                <a16:creationId xmlns:a16="http://schemas.microsoft.com/office/drawing/2014/main" id="{8B0556C0-331A-8E1B-BF3A-D4DAFEA59CEE}"/>
              </a:ext>
            </a:extLst>
          </p:cNvPr>
          <p:cNvSpPr>
            <a:spLocks noChangeArrowheads="1"/>
          </p:cNvSpPr>
          <p:nvPr/>
        </p:nvSpPr>
        <p:spPr bwMode="auto">
          <a:xfrm>
            <a:off x="838200" y="3560763"/>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To  support the mother and</a:t>
            </a:r>
          </a:p>
          <a:p>
            <a:pPr marL="342900" indent="-342900">
              <a:defRPr/>
            </a:pPr>
            <a:r>
              <a:rPr lang="en-US" sz="1400" b="1" dirty="0">
                <a:latin typeface="Arial" pitchFamily="34" charset="0"/>
                <a:cs typeface="Arial" pitchFamily="34" charset="0"/>
              </a:rPr>
              <a:t>    create a special memory</a:t>
            </a:r>
            <a:endParaRPr lang="en-US" sz="1400" dirty="0">
              <a:latin typeface="Arial" pitchFamily="34" charset="0"/>
              <a:cs typeface="Arial" pitchFamily="34" charset="0"/>
            </a:endParaRPr>
          </a:p>
        </p:txBody>
      </p:sp>
      <p:sp>
        <p:nvSpPr>
          <p:cNvPr id="12" name="AutoShape 9">
            <a:hlinkClick r:id="" action="ppaction://noaction" highlightClick="1">
              <a:snd r:embed="rId9" name="Incorrect Answer.wav"/>
            </a:hlinkClick>
            <a:extLst>
              <a:ext uri="{FF2B5EF4-FFF2-40B4-BE49-F238E27FC236}">
                <a16:creationId xmlns:a16="http://schemas.microsoft.com/office/drawing/2014/main" id="{08353141-4824-8E0E-6C31-3FA7E3685B11}"/>
              </a:ext>
            </a:extLst>
          </p:cNvPr>
          <p:cNvSpPr>
            <a:spLocks noChangeArrowheads="1"/>
          </p:cNvSpPr>
          <p:nvPr/>
        </p:nvSpPr>
        <p:spPr bwMode="auto">
          <a:xfrm>
            <a:off x="838200" y="4170363"/>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To take pain medication</a:t>
            </a:r>
            <a:endParaRPr lang="en-US" sz="1400" dirty="0">
              <a:latin typeface="Arial" pitchFamily="34" charset="0"/>
              <a:cs typeface="Arial" pitchFamily="34" charset="0"/>
            </a:endParaRPr>
          </a:p>
        </p:txBody>
      </p:sp>
      <p:sp>
        <p:nvSpPr>
          <p:cNvPr id="13" name="AutoShape 10">
            <a:hlinkClick r:id="" action="ppaction://noaction" highlightClick="1">
              <a:snd r:embed="rId9" name="Incorrect Answer.wav"/>
            </a:hlinkClick>
            <a:extLst>
              <a:ext uri="{FF2B5EF4-FFF2-40B4-BE49-F238E27FC236}">
                <a16:creationId xmlns:a16="http://schemas.microsoft.com/office/drawing/2014/main" id="{9EFA7E0E-0C3F-3F5E-46C5-D2D5F89FF21F}"/>
              </a:ext>
            </a:extLst>
          </p:cNvPr>
          <p:cNvSpPr>
            <a:spLocks noChangeArrowheads="1"/>
          </p:cNvSpPr>
          <p:nvPr/>
        </p:nvSpPr>
        <p:spPr bwMode="auto">
          <a:xfrm>
            <a:off x="838200" y="4779963"/>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To become a doula</a:t>
            </a:r>
          </a:p>
        </p:txBody>
      </p:sp>
      <p:sp>
        <p:nvSpPr>
          <p:cNvPr id="14" name="AutoShape 11">
            <a:hlinkClick r:id="" action="ppaction://noaction" highlightClick="1">
              <a:snd r:embed="rId9" name="Incorrect Answer.wav"/>
            </a:hlinkClick>
            <a:extLst>
              <a:ext uri="{FF2B5EF4-FFF2-40B4-BE49-F238E27FC236}">
                <a16:creationId xmlns:a16="http://schemas.microsoft.com/office/drawing/2014/main" id="{66D6BCC7-9810-5EC5-D477-5A9B66C06B0A}"/>
              </a:ext>
            </a:extLst>
          </p:cNvPr>
          <p:cNvSpPr>
            <a:spLocks noChangeArrowheads="1"/>
          </p:cNvSpPr>
          <p:nvPr/>
        </p:nvSpPr>
        <p:spPr bwMode="auto">
          <a:xfrm>
            <a:off x="838200" y="5389563"/>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Because they don’t trust the doctors </a:t>
            </a:r>
            <a:endParaRPr lang="en-US" sz="1400" dirty="0">
              <a:latin typeface="Arial" pitchFamily="34" charset="0"/>
              <a:cs typeface="Arial" pitchFamily="34" charset="0"/>
            </a:endParaRPr>
          </a:p>
        </p:txBody>
      </p:sp>
      <p:sp>
        <p:nvSpPr>
          <p:cNvPr id="22543" name="Text Box 12">
            <a:extLst>
              <a:ext uri="{FF2B5EF4-FFF2-40B4-BE49-F238E27FC236}">
                <a16:creationId xmlns:a16="http://schemas.microsoft.com/office/drawing/2014/main" id="{FEC51F6F-E4A4-2BFA-5F3C-C185250532B6}"/>
              </a:ext>
            </a:extLst>
          </p:cNvPr>
          <p:cNvSpPr txBox="1">
            <a:spLocks noChangeArrowheads="1"/>
          </p:cNvSpPr>
          <p:nvPr/>
        </p:nvSpPr>
        <p:spPr bwMode="auto">
          <a:xfrm>
            <a:off x="5013325" y="2847975"/>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 Some women choose to give </a:t>
            </a:r>
          </a:p>
          <a:p>
            <a:pPr eaLnBrk="1" hangingPunct="1"/>
            <a:r>
              <a:rPr lang="en-US" altLang="en-US" sz="1600" b="1"/>
              <a:t>up pain medication because:</a:t>
            </a:r>
          </a:p>
        </p:txBody>
      </p:sp>
      <p:sp>
        <p:nvSpPr>
          <p:cNvPr id="16" name="AutoShape 13">
            <a:hlinkClick r:id="" action="ppaction://noaction" highlightClick="1">
              <a:snd r:embed="rId9" name="Incorrect Answer.wav"/>
            </a:hlinkClick>
            <a:extLst>
              <a:ext uri="{FF2B5EF4-FFF2-40B4-BE49-F238E27FC236}">
                <a16:creationId xmlns:a16="http://schemas.microsoft.com/office/drawing/2014/main" id="{5555E19C-FC0B-BB31-5682-5115E253A671}"/>
              </a:ext>
            </a:extLst>
          </p:cNvPr>
          <p:cNvSpPr>
            <a:spLocks noChangeArrowheads="1"/>
          </p:cNvSpPr>
          <p:nvPr/>
        </p:nvSpPr>
        <p:spPr bwMode="auto">
          <a:xfrm>
            <a:off x="5013325" y="3527425"/>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That is the custom for everyone</a:t>
            </a:r>
          </a:p>
          <a:p>
            <a:pPr marL="342900" indent="-342900">
              <a:defRPr/>
            </a:pPr>
            <a:r>
              <a:rPr lang="en-US" sz="1400" b="1" dirty="0">
                <a:latin typeface="Arial" pitchFamily="34" charset="0"/>
                <a:cs typeface="Arial" pitchFamily="34" charset="0"/>
              </a:rPr>
              <a:t>     in the U.S.</a:t>
            </a:r>
          </a:p>
        </p:txBody>
      </p:sp>
      <p:sp>
        <p:nvSpPr>
          <p:cNvPr id="17" name="AutoShape 14">
            <a:hlinkClick r:id="" action="ppaction://noaction" highlightClick="1">
              <a:snd r:embed="rId9" name="Incorrect Answer.wav"/>
            </a:hlinkClick>
            <a:extLst>
              <a:ext uri="{FF2B5EF4-FFF2-40B4-BE49-F238E27FC236}">
                <a16:creationId xmlns:a16="http://schemas.microsoft.com/office/drawing/2014/main" id="{18D12F29-A903-8106-815D-256CDD2B2F79}"/>
              </a:ext>
            </a:extLst>
          </p:cNvPr>
          <p:cNvSpPr>
            <a:spLocks noChangeArrowheads="1"/>
          </p:cNvSpPr>
          <p:nvPr/>
        </p:nvSpPr>
        <p:spPr bwMode="auto">
          <a:xfrm>
            <a:off x="5013325" y="4137025"/>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9" name="Incorrect Answer.wav"/>
            </a:hlinkClick>
            <a:extLst>
              <a:ext uri="{FF2B5EF4-FFF2-40B4-BE49-F238E27FC236}">
                <a16:creationId xmlns:a16="http://schemas.microsoft.com/office/drawing/2014/main" id="{8F80AE6B-A06C-E133-24CD-68007707DB55}"/>
              </a:ext>
            </a:extLst>
          </p:cNvPr>
          <p:cNvSpPr>
            <a:spLocks noChangeArrowheads="1"/>
          </p:cNvSpPr>
          <p:nvPr/>
        </p:nvSpPr>
        <p:spPr bwMode="auto">
          <a:xfrm>
            <a:off x="5013325" y="4746625"/>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don’t like the medications </a:t>
            </a:r>
          </a:p>
          <a:p>
            <a:pPr marL="342900" indent="-342900">
              <a:defRPr/>
            </a:pPr>
            <a:r>
              <a:rPr lang="en-US" sz="1400" b="1" dirty="0">
                <a:latin typeface="Arial" pitchFamily="34" charset="0"/>
                <a:cs typeface="Arial" pitchFamily="34" charset="0"/>
              </a:rPr>
              <a:t>    at the hospital </a:t>
            </a:r>
          </a:p>
        </p:txBody>
      </p:sp>
      <p:sp>
        <p:nvSpPr>
          <p:cNvPr id="19" name="AutoShape 16">
            <a:hlinkClick r:id="rId7" action="ppaction://hlinksldjump" highlightClick="1">
              <a:snd r:embed="rId8" name="Correct Answer.wav"/>
            </a:hlinkClick>
            <a:extLst>
              <a:ext uri="{FF2B5EF4-FFF2-40B4-BE49-F238E27FC236}">
                <a16:creationId xmlns:a16="http://schemas.microsoft.com/office/drawing/2014/main" id="{0AD46550-948D-4180-6599-DB621B1F92B6}"/>
              </a:ext>
            </a:extLst>
          </p:cNvPr>
          <p:cNvSpPr>
            <a:spLocks noChangeArrowheads="1"/>
          </p:cNvSpPr>
          <p:nvPr/>
        </p:nvSpPr>
        <p:spPr bwMode="auto">
          <a:xfrm>
            <a:off x="5013325" y="5356225"/>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They want to give birth naturally </a:t>
            </a:r>
          </a:p>
        </p:txBody>
      </p:sp>
      <p:sp>
        <p:nvSpPr>
          <p:cNvPr id="22545" name="Footer Placeholder 3">
            <a:extLst>
              <a:ext uri="{FF2B5EF4-FFF2-40B4-BE49-F238E27FC236}">
                <a16:creationId xmlns:a16="http://schemas.microsoft.com/office/drawing/2014/main" id="{38F44277-E07A-753E-9DE9-A65822BB412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advTm="15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04AC0599-1719-FAE3-3355-F1D9CFA39054}"/>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FBF6E4C1-3A97-F584-A1CC-E836B1E4D4DC}"/>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A4500A-C34A-BFB3-B082-F3E367B51EE9}"/>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22</a:t>
            </a:r>
          </a:p>
        </p:txBody>
      </p:sp>
      <p:pic>
        <p:nvPicPr>
          <p:cNvPr id="23568" name="Picture 9">
            <a:extLst>
              <a:ext uri="{FF2B5EF4-FFF2-40B4-BE49-F238E27FC236}">
                <a16:creationId xmlns:a16="http://schemas.microsoft.com/office/drawing/2014/main" id="{49F6037B-C551-0999-87CB-F10AA17C606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7">
            <a:extLst>
              <a:ext uri="{FF2B5EF4-FFF2-40B4-BE49-F238E27FC236}">
                <a16:creationId xmlns:a16="http://schemas.microsoft.com/office/drawing/2014/main" id="{0E782BC0-4655-0E51-41B5-3A58D90A93A6}"/>
              </a:ext>
            </a:extLst>
          </p:cNvPr>
          <p:cNvSpPr txBox="1">
            <a:spLocks noChangeArrowheads="1"/>
          </p:cNvSpPr>
          <p:nvPr/>
        </p:nvSpPr>
        <p:spPr bwMode="auto">
          <a:xfrm>
            <a:off x="990600" y="152400"/>
            <a:ext cx="7848600" cy="267811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Babies!</a:t>
            </a:r>
          </a:p>
          <a:p>
            <a:pPr eaLnBrk="1" hangingPunct="1"/>
            <a:r>
              <a:rPr lang="en-US" altLang="en-US" b="1"/>
              <a:t>One of the greatest joys and biggest milestones in one’s life is the birth of a child; this is true in every culture. As America is culturally extremely diverse, the celebrations following the birth of a child may  differ greatly from one home to another. In recent years it  has become acceptable , in fact, in many cases standard, in America for the father to be present at the birth of his child.  Many feel that having both the mother and father present during the delivery brings the parents closer together and provides for a special memory. As for the mother, it has become popular recently to avoid any type of anesthesia and try to give birth naturally. However, this again varies from person to person, culture to culture. Many women do elect to accept pain medication to make the birthing process smoother. Although most births occur in hospitals, some women choose to give birth at home with the help of a mid-wife or nurse. Some women even receive support from a </a:t>
            </a:r>
            <a:r>
              <a:rPr lang="en-US" altLang="en-US" b="1" i="1"/>
              <a:t>doula</a:t>
            </a:r>
            <a:r>
              <a:rPr lang="en-US" altLang="en-US" b="1"/>
              <a:t>, or a woman who is knowledgeable about the birthing and labor process who is there to make the mother comfortable and support her during the birthing process. Certainly, there are many approaches one can take when bringing a child into the world, but all make us appreciate the miracle of life.</a:t>
            </a:r>
            <a:endParaRPr lang="en-US" altLang="en-US" sz="1000" b="1"/>
          </a:p>
        </p:txBody>
      </p:sp>
      <p:sp>
        <p:nvSpPr>
          <p:cNvPr id="23566" name="Text Box 7">
            <a:extLst>
              <a:ext uri="{FF2B5EF4-FFF2-40B4-BE49-F238E27FC236}">
                <a16:creationId xmlns:a16="http://schemas.microsoft.com/office/drawing/2014/main" id="{1652CA01-2E0F-D6F3-A13A-DA5ED0C2EDC4}"/>
              </a:ext>
            </a:extLst>
          </p:cNvPr>
          <p:cNvSpPr txBox="1">
            <a:spLocks noChangeArrowheads="1"/>
          </p:cNvSpPr>
          <p:nvPr/>
        </p:nvSpPr>
        <p:spPr bwMode="auto">
          <a:xfrm>
            <a:off x="609600" y="2998788"/>
            <a:ext cx="4122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 Why are more fathers present  during </a:t>
            </a:r>
          </a:p>
          <a:p>
            <a:pPr eaLnBrk="1" hangingPunct="1"/>
            <a:r>
              <a:rPr lang="en-US" altLang="en-US" sz="1600" b="1"/>
              <a:t>the birth or their child?</a:t>
            </a:r>
          </a:p>
        </p:txBody>
      </p:sp>
      <p:sp>
        <p:nvSpPr>
          <p:cNvPr id="11" name="AutoShape 8">
            <a:hlinkClick r:id="rId7" action="ppaction://hlinksldjump" highlightClick="1">
              <a:snd r:embed="rId8" name="Correct Answer.wav"/>
            </a:hlinkClick>
            <a:extLst>
              <a:ext uri="{FF2B5EF4-FFF2-40B4-BE49-F238E27FC236}">
                <a16:creationId xmlns:a16="http://schemas.microsoft.com/office/drawing/2014/main" id="{9DB97691-3914-A38A-01A8-935333FE5A84}"/>
              </a:ext>
            </a:extLst>
          </p:cNvPr>
          <p:cNvSpPr>
            <a:spLocks noChangeArrowheads="1"/>
          </p:cNvSpPr>
          <p:nvPr/>
        </p:nvSpPr>
        <p:spPr bwMode="auto">
          <a:xfrm>
            <a:off x="685800" y="3582988"/>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To  support the mother and</a:t>
            </a:r>
          </a:p>
          <a:p>
            <a:pPr marL="342900" indent="-342900">
              <a:defRPr/>
            </a:pPr>
            <a:r>
              <a:rPr lang="en-US" sz="1400" b="1" dirty="0">
                <a:latin typeface="Arial" pitchFamily="34" charset="0"/>
                <a:cs typeface="Arial" pitchFamily="34" charset="0"/>
              </a:rPr>
              <a:t>    create a special memory</a:t>
            </a:r>
            <a:endParaRPr lang="en-US" sz="1400" dirty="0">
              <a:latin typeface="Arial" pitchFamily="34" charset="0"/>
              <a:cs typeface="Arial" pitchFamily="34" charset="0"/>
            </a:endParaRPr>
          </a:p>
        </p:txBody>
      </p:sp>
      <p:sp>
        <p:nvSpPr>
          <p:cNvPr id="12" name="AutoShape 9">
            <a:hlinkClick r:id="" action="ppaction://noaction" highlightClick="1">
              <a:snd r:embed="rId9" name="Incorrect Answer.wav"/>
            </a:hlinkClick>
            <a:extLst>
              <a:ext uri="{FF2B5EF4-FFF2-40B4-BE49-F238E27FC236}">
                <a16:creationId xmlns:a16="http://schemas.microsoft.com/office/drawing/2014/main" id="{3E5A90A8-6A98-B1AF-D617-F1CA1CA13D43}"/>
              </a:ext>
            </a:extLst>
          </p:cNvPr>
          <p:cNvSpPr>
            <a:spLocks noChangeArrowheads="1"/>
          </p:cNvSpPr>
          <p:nvPr/>
        </p:nvSpPr>
        <p:spPr bwMode="auto">
          <a:xfrm>
            <a:off x="685800" y="4192588"/>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To take pain medication</a:t>
            </a:r>
            <a:endParaRPr lang="en-US" sz="1400" dirty="0">
              <a:latin typeface="Arial" pitchFamily="34" charset="0"/>
              <a:cs typeface="Arial" pitchFamily="34" charset="0"/>
            </a:endParaRPr>
          </a:p>
        </p:txBody>
      </p:sp>
      <p:sp>
        <p:nvSpPr>
          <p:cNvPr id="13" name="AutoShape 10">
            <a:hlinkClick r:id="" action="ppaction://noaction" highlightClick="1">
              <a:snd r:embed="rId9" name="Incorrect Answer.wav"/>
            </a:hlinkClick>
            <a:extLst>
              <a:ext uri="{FF2B5EF4-FFF2-40B4-BE49-F238E27FC236}">
                <a16:creationId xmlns:a16="http://schemas.microsoft.com/office/drawing/2014/main" id="{76C20496-F197-266A-AC3E-96A5A3A07E0B}"/>
              </a:ext>
            </a:extLst>
          </p:cNvPr>
          <p:cNvSpPr>
            <a:spLocks noChangeArrowheads="1"/>
          </p:cNvSpPr>
          <p:nvPr/>
        </p:nvSpPr>
        <p:spPr bwMode="auto">
          <a:xfrm>
            <a:off x="685800" y="4802188"/>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To become a doula</a:t>
            </a:r>
          </a:p>
        </p:txBody>
      </p:sp>
      <p:sp>
        <p:nvSpPr>
          <p:cNvPr id="14" name="AutoShape 11">
            <a:hlinkClick r:id="" action="ppaction://noaction" highlightClick="1">
              <a:snd r:embed="rId9" name="Incorrect Answer.wav"/>
            </a:hlinkClick>
            <a:extLst>
              <a:ext uri="{FF2B5EF4-FFF2-40B4-BE49-F238E27FC236}">
                <a16:creationId xmlns:a16="http://schemas.microsoft.com/office/drawing/2014/main" id="{67C40FA7-111C-8C85-CA23-C2FB36769C29}"/>
              </a:ext>
            </a:extLst>
          </p:cNvPr>
          <p:cNvSpPr>
            <a:spLocks noChangeArrowheads="1"/>
          </p:cNvSpPr>
          <p:nvPr/>
        </p:nvSpPr>
        <p:spPr bwMode="auto">
          <a:xfrm>
            <a:off x="685800" y="5411788"/>
            <a:ext cx="36576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Because they don’t trust the doctors </a:t>
            </a:r>
            <a:endParaRPr lang="en-US" sz="1400" dirty="0">
              <a:latin typeface="Arial" pitchFamily="34" charset="0"/>
              <a:cs typeface="Arial" pitchFamily="34" charset="0"/>
            </a:endParaRPr>
          </a:p>
        </p:txBody>
      </p:sp>
      <p:sp>
        <p:nvSpPr>
          <p:cNvPr id="23567" name="Text Box 12">
            <a:extLst>
              <a:ext uri="{FF2B5EF4-FFF2-40B4-BE49-F238E27FC236}">
                <a16:creationId xmlns:a16="http://schemas.microsoft.com/office/drawing/2014/main" id="{4CF8D933-6FB2-A962-1901-80454940D799}"/>
              </a:ext>
            </a:extLst>
          </p:cNvPr>
          <p:cNvSpPr txBox="1">
            <a:spLocks noChangeArrowheads="1"/>
          </p:cNvSpPr>
          <p:nvPr/>
        </p:nvSpPr>
        <p:spPr bwMode="auto">
          <a:xfrm>
            <a:off x="5019675" y="2997200"/>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 Some women choose to give </a:t>
            </a:r>
          </a:p>
          <a:p>
            <a:pPr eaLnBrk="1" hangingPunct="1"/>
            <a:r>
              <a:rPr lang="en-US" altLang="en-US" sz="1600" b="1"/>
              <a:t>up pain medication because:</a:t>
            </a:r>
          </a:p>
        </p:txBody>
      </p:sp>
      <p:sp>
        <p:nvSpPr>
          <p:cNvPr id="16" name="AutoShape 13">
            <a:hlinkClick r:id="" action="ppaction://noaction" highlightClick="1">
              <a:snd r:embed="rId9" name="Incorrect Answer.wav"/>
            </a:hlinkClick>
            <a:extLst>
              <a:ext uri="{FF2B5EF4-FFF2-40B4-BE49-F238E27FC236}">
                <a16:creationId xmlns:a16="http://schemas.microsoft.com/office/drawing/2014/main" id="{63C9F7E1-AC97-4FD6-FED7-13AC244CCA71}"/>
              </a:ext>
            </a:extLst>
          </p:cNvPr>
          <p:cNvSpPr>
            <a:spLocks noChangeArrowheads="1"/>
          </p:cNvSpPr>
          <p:nvPr/>
        </p:nvSpPr>
        <p:spPr bwMode="auto">
          <a:xfrm>
            <a:off x="4991100" y="360045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That is the custom for everyone</a:t>
            </a:r>
          </a:p>
          <a:p>
            <a:pPr marL="342900" indent="-342900">
              <a:defRPr/>
            </a:pPr>
            <a:r>
              <a:rPr lang="en-US" sz="1400" b="1" dirty="0">
                <a:latin typeface="Arial" pitchFamily="34" charset="0"/>
                <a:cs typeface="Arial" pitchFamily="34" charset="0"/>
              </a:rPr>
              <a:t>     in the U.S.</a:t>
            </a:r>
          </a:p>
        </p:txBody>
      </p:sp>
      <p:sp>
        <p:nvSpPr>
          <p:cNvPr id="17" name="AutoShape 14">
            <a:hlinkClick r:id="" action="ppaction://noaction" highlightClick="1">
              <a:snd r:embed="rId9" name="Incorrect Answer.wav"/>
            </a:hlinkClick>
            <a:extLst>
              <a:ext uri="{FF2B5EF4-FFF2-40B4-BE49-F238E27FC236}">
                <a16:creationId xmlns:a16="http://schemas.microsoft.com/office/drawing/2014/main" id="{E0B59E21-42FB-EB80-7357-D8594384E503}"/>
              </a:ext>
            </a:extLst>
          </p:cNvPr>
          <p:cNvSpPr>
            <a:spLocks noChangeArrowheads="1"/>
          </p:cNvSpPr>
          <p:nvPr/>
        </p:nvSpPr>
        <p:spPr bwMode="auto">
          <a:xfrm>
            <a:off x="4991100" y="421005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9" name="Incorrect Answer.wav"/>
            </a:hlinkClick>
            <a:extLst>
              <a:ext uri="{FF2B5EF4-FFF2-40B4-BE49-F238E27FC236}">
                <a16:creationId xmlns:a16="http://schemas.microsoft.com/office/drawing/2014/main" id="{369532F2-A4D0-ADA3-122E-A5E078FBF708}"/>
              </a:ext>
            </a:extLst>
          </p:cNvPr>
          <p:cNvSpPr>
            <a:spLocks noChangeArrowheads="1"/>
          </p:cNvSpPr>
          <p:nvPr/>
        </p:nvSpPr>
        <p:spPr bwMode="auto">
          <a:xfrm>
            <a:off x="4991100" y="481965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don’t like the medications </a:t>
            </a:r>
          </a:p>
          <a:p>
            <a:pPr marL="342900" indent="-342900">
              <a:defRPr/>
            </a:pPr>
            <a:r>
              <a:rPr lang="en-US" sz="1400" b="1" dirty="0">
                <a:latin typeface="Arial" pitchFamily="34" charset="0"/>
                <a:cs typeface="Arial" pitchFamily="34" charset="0"/>
              </a:rPr>
              <a:t>    at the hospital </a:t>
            </a:r>
          </a:p>
        </p:txBody>
      </p:sp>
      <p:sp>
        <p:nvSpPr>
          <p:cNvPr id="19" name="AutoShape 16">
            <a:hlinkClick r:id="rId10" action="ppaction://hlinksldjump" highlightClick="1">
              <a:snd r:embed="rId8" name="Correct Answer.wav"/>
            </a:hlinkClick>
            <a:extLst>
              <a:ext uri="{FF2B5EF4-FFF2-40B4-BE49-F238E27FC236}">
                <a16:creationId xmlns:a16="http://schemas.microsoft.com/office/drawing/2014/main" id="{012341C7-FD3F-6E37-93A5-787B767BF9B0}"/>
              </a:ext>
            </a:extLst>
          </p:cNvPr>
          <p:cNvSpPr>
            <a:spLocks noChangeArrowheads="1"/>
          </p:cNvSpPr>
          <p:nvPr/>
        </p:nvSpPr>
        <p:spPr bwMode="auto">
          <a:xfrm>
            <a:off x="4991100" y="542925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They want to give birth naturally </a:t>
            </a:r>
          </a:p>
        </p:txBody>
      </p:sp>
      <p:sp>
        <p:nvSpPr>
          <p:cNvPr id="23569" name="Footer Placeholder 3">
            <a:extLst>
              <a:ext uri="{FF2B5EF4-FFF2-40B4-BE49-F238E27FC236}">
                <a16:creationId xmlns:a16="http://schemas.microsoft.com/office/drawing/2014/main" id="{1C2B89EA-5F61-1B98-DFD3-90E9836854C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167B51EC-E974-87F2-10C0-13617A90DABC}"/>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3A552B-D6E1-A682-DF3D-04CAAB27423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23</a:t>
            </a:r>
          </a:p>
        </p:txBody>
      </p:sp>
      <p:pic>
        <p:nvPicPr>
          <p:cNvPr id="5122" name="Picture 2">
            <a:extLst>
              <a:ext uri="{FF2B5EF4-FFF2-40B4-BE49-F238E27FC236}">
                <a16:creationId xmlns:a16="http://schemas.microsoft.com/office/drawing/2014/main" id="{C0078742-B024-B94B-4F6B-F8612F6800A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62000"/>
            <a:ext cx="27828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1" name="Group 207">
            <a:extLst>
              <a:ext uri="{FF2B5EF4-FFF2-40B4-BE49-F238E27FC236}">
                <a16:creationId xmlns:a16="http://schemas.microsoft.com/office/drawing/2014/main" id="{BAE6C417-6A07-E02D-379D-3BD6D7D6B143}"/>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C79A106D-1935-BDD9-5E10-911AE76A420D}"/>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4586" name="Picture 2">
              <a:extLst>
                <a:ext uri="{FF2B5EF4-FFF2-40B4-BE49-F238E27FC236}">
                  <a16:creationId xmlns:a16="http://schemas.microsoft.com/office/drawing/2014/main" id="{0E95F59A-54D5-9E11-DEC7-93333B8B2B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nextslide" highlightClick="1"/>
            <a:extLst>
              <a:ext uri="{FF2B5EF4-FFF2-40B4-BE49-F238E27FC236}">
                <a16:creationId xmlns:a16="http://schemas.microsoft.com/office/drawing/2014/main" id="{29CDE7BD-16F4-7B06-788F-AE6A95BFEF5D}"/>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4580" name="TextBox 18">
            <a:extLst>
              <a:ext uri="{FF2B5EF4-FFF2-40B4-BE49-F238E27FC236}">
                <a16:creationId xmlns:a16="http://schemas.microsoft.com/office/drawing/2014/main" id="{143597BC-15F1-120C-1ACE-6FFD21ED1696}"/>
              </a:ext>
            </a:extLst>
          </p:cNvPr>
          <p:cNvSpPr txBox="1">
            <a:spLocks noChangeArrowheads="1"/>
          </p:cNvSpPr>
          <p:nvPr/>
        </p:nvSpPr>
        <p:spPr bwMode="auto">
          <a:xfrm>
            <a:off x="3505200" y="57261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#4</a:t>
            </a:r>
          </a:p>
        </p:txBody>
      </p:sp>
      <p:sp>
        <p:nvSpPr>
          <p:cNvPr id="24584" name="Footer Placeholder 3">
            <a:extLst>
              <a:ext uri="{FF2B5EF4-FFF2-40B4-BE49-F238E27FC236}">
                <a16:creationId xmlns:a16="http://schemas.microsoft.com/office/drawing/2014/main" id="{44363648-B0C6-A1D1-3D2C-8629CBCD60F1}"/>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9EF9555F-EDB9-16C4-DDD8-E5D5932DFC5C}"/>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EA5F35B0-ADF9-0C4D-BB37-963B467E5CE4}"/>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42A9C1A-8547-94BF-21C6-68745B6D2075}"/>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24</a:t>
            </a:r>
          </a:p>
        </p:txBody>
      </p:sp>
      <p:pic>
        <p:nvPicPr>
          <p:cNvPr id="25616" name="Picture 9">
            <a:extLst>
              <a:ext uri="{FF2B5EF4-FFF2-40B4-BE49-F238E27FC236}">
                <a16:creationId xmlns:a16="http://schemas.microsoft.com/office/drawing/2014/main" id="{C7BB5582-9D5D-DA5E-C996-3ACFD3D1800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 Box 7">
            <a:extLst>
              <a:ext uri="{FF2B5EF4-FFF2-40B4-BE49-F238E27FC236}">
                <a16:creationId xmlns:a16="http://schemas.microsoft.com/office/drawing/2014/main" id="{F70D8B26-B729-528F-B065-6419B903AAEF}"/>
              </a:ext>
            </a:extLst>
          </p:cNvPr>
          <p:cNvSpPr txBox="1">
            <a:spLocks noChangeArrowheads="1"/>
          </p:cNvSpPr>
          <p:nvPr/>
        </p:nvSpPr>
        <p:spPr bwMode="auto">
          <a:xfrm>
            <a:off x="982663" y="152400"/>
            <a:ext cx="7848600" cy="267811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Babies!</a:t>
            </a:r>
          </a:p>
          <a:p>
            <a:pPr eaLnBrk="1" hangingPunct="1"/>
            <a:r>
              <a:rPr lang="en-US" altLang="en-US" b="1"/>
              <a:t>One of the greatest joys and biggest milestones in one’s life is the birth of a child; this is true in every culture. As America is culturally extremely diverse, the celebrations following the birth of a child may  differ greatly from one home to another. In recent years it  has become acceptable , in fact, in many cases standard, in America for the father to be present at the birth of his child.  Many feel that having both the mother and father present during the delivery brings the parents closer together and provides for a special memory. As for the mother, it has become popular recently to avoid any type of anesthesia and try to give birth naturally. However, this again varies from person to person, culture to culture. Many women do elect to accept pain medication to make the birthing process smoother. Although most births occur in hospitals, some women choose to give birth at home with the help of a mid-wife or nurse. Some women even receive support from a </a:t>
            </a:r>
            <a:r>
              <a:rPr lang="en-US" altLang="en-US" b="1" i="1"/>
              <a:t>doula</a:t>
            </a:r>
            <a:r>
              <a:rPr lang="en-US" altLang="en-US" b="1"/>
              <a:t>, or a woman who is knowledgeable about the birthing and labor process who is there to make the mother comfortable and support her during the birthing process. Certainly, there are many approaches one can take when bringing a child into the world, but all make us appreciate the miracle of life.</a:t>
            </a:r>
            <a:endParaRPr lang="en-US" altLang="en-US" sz="1000" b="1"/>
          </a:p>
        </p:txBody>
      </p:sp>
      <p:sp>
        <p:nvSpPr>
          <p:cNvPr id="25614" name="Text Box 7">
            <a:extLst>
              <a:ext uri="{FF2B5EF4-FFF2-40B4-BE49-F238E27FC236}">
                <a16:creationId xmlns:a16="http://schemas.microsoft.com/office/drawing/2014/main" id="{F680BFE9-5BE3-91A6-E581-217A0693421C}"/>
              </a:ext>
            </a:extLst>
          </p:cNvPr>
          <p:cNvSpPr txBox="1">
            <a:spLocks noChangeArrowheads="1"/>
          </p:cNvSpPr>
          <p:nvPr/>
        </p:nvSpPr>
        <p:spPr bwMode="auto">
          <a:xfrm>
            <a:off x="533400" y="2986088"/>
            <a:ext cx="4122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 Why are more fathers present  during </a:t>
            </a:r>
          </a:p>
          <a:p>
            <a:pPr eaLnBrk="1" hangingPunct="1"/>
            <a:r>
              <a:rPr lang="en-US" altLang="en-US" sz="1600" b="1"/>
              <a:t>the birth or their child?</a:t>
            </a:r>
          </a:p>
        </p:txBody>
      </p:sp>
      <p:sp>
        <p:nvSpPr>
          <p:cNvPr id="11" name="AutoShape 8">
            <a:hlinkClick r:id="" action="ppaction://hlinkshowjump?jump=previousslide" highlightClick="1">
              <a:snd r:embed="rId7" name="Correct Answer.wav"/>
            </a:hlinkClick>
            <a:extLst>
              <a:ext uri="{FF2B5EF4-FFF2-40B4-BE49-F238E27FC236}">
                <a16:creationId xmlns:a16="http://schemas.microsoft.com/office/drawing/2014/main" id="{08B81C64-3311-4A1B-A327-C3B6DBDADB96}"/>
              </a:ext>
            </a:extLst>
          </p:cNvPr>
          <p:cNvSpPr>
            <a:spLocks noChangeArrowheads="1"/>
          </p:cNvSpPr>
          <p:nvPr/>
        </p:nvSpPr>
        <p:spPr bwMode="auto">
          <a:xfrm>
            <a:off x="549275" y="3573463"/>
            <a:ext cx="364172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To  support the mother and</a:t>
            </a:r>
          </a:p>
          <a:p>
            <a:pPr marL="342900" indent="-342900">
              <a:defRPr/>
            </a:pPr>
            <a:r>
              <a:rPr lang="en-US" sz="1400" b="1" dirty="0">
                <a:latin typeface="Arial" pitchFamily="34" charset="0"/>
                <a:cs typeface="Arial" pitchFamily="34" charset="0"/>
              </a:rPr>
              <a:t>    create a special memory</a:t>
            </a:r>
            <a:endParaRPr lang="en-US" sz="1400" dirty="0">
              <a:latin typeface="Arial" pitchFamily="34" charset="0"/>
              <a:cs typeface="Arial" pitchFamily="34" charset="0"/>
            </a:endParaRPr>
          </a:p>
        </p:txBody>
      </p:sp>
      <p:sp>
        <p:nvSpPr>
          <p:cNvPr id="12" name="AutoShape 9">
            <a:hlinkClick r:id="" action="ppaction://noaction" highlightClick="1">
              <a:snd r:embed="rId8" name="Incorrect Answer.wav"/>
            </a:hlinkClick>
            <a:extLst>
              <a:ext uri="{FF2B5EF4-FFF2-40B4-BE49-F238E27FC236}">
                <a16:creationId xmlns:a16="http://schemas.microsoft.com/office/drawing/2014/main" id="{195EE50A-1849-9741-FB64-4E4CD2072A34}"/>
              </a:ext>
            </a:extLst>
          </p:cNvPr>
          <p:cNvSpPr>
            <a:spLocks noChangeArrowheads="1"/>
          </p:cNvSpPr>
          <p:nvPr/>
        </p:nvSpPr>
        <p:spPr bwMode="auto">
          <a:xfrm>
            <a:off x="549275" y="4183063"/>
            <a:ext cx="364172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To take pain medication</a:t>
            </a:r>
            <a:endParaRPr lang="en-US" sz="1400" dirty="0">
              <a:latin typeface="Arial" pitchFamily="34" charset="0"/>
              <a:cs typeface="Arial" pitchFamily="34" charset="0"/>
            </a:endParaRPr>
          </a:p>
        </p:txBody>
      </p:sp>
      <p:sp>
        <p:nvSpPr>
          <p:cNvPr id="13" name="AutoShape 10">
            <a:hlinkClick r:id="" action="ppaction://noaction" highlightClick="1">
              <a:snd r:embed="rId8" name="Incorrect Answer.wav"/>
            </a:hlinkClick>
            <a:extLst>
              <a:ext uri="{FF2B5EF4-FFF2-40B4-BE49-F238E27FC236}">
                <a16:creationId xmlns:a16="http://schemas.microsoft.com/office/drawing/2014/main" id="{97AE1F06-C583-35A0-04D7-F345D10F04A2}"/>
              </a:ext>
            </a:extLst>
          </p:cNvPr>
          <p:cNvSpPr>
            <a:spLocks noChangeArrowheads="1"/>
          </p:cNvSpPr>
          <p:nvPr/>
        </p:nvSpPr>
        <p:spPr bwMode="auto">
          <a:xfrm>
            <a:off x="549275" y="4792663"/>
            <a:ext cx="364172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To become a doula</a:t>
            </a: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93D10D55-DB92-2EFE-84CD-34567AA5117F}"/>
              </a:ext>
            </a:extLst>
          </p:cNvPr>
          <p:cNvSpPr>
            <a:spLocks noChangeArrowheads="1"/>
          </p:cNvSpPr>
          <p:nvPr/>
        </p:nvSpPr>
        <p:spPr bwMode="auto">
          <a:xfrm>
            <a:off x="549275" y="5402263"/>
            <a:ext cx="3641725"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Because they don’t trust the doctors </a:t>
            </a:r>
            <a:endParaRPr lang="en-US" sz="1400" dirty="0">
              <a:latin typeface="Arial" pitchFamily="34" charset="0"/>
              <a:cs typeface="Arial" pitchFamily="34" charset="0"/>
            </a:endParaRPr>
          </a:p>
        </p:txBody>
      </p:sp>
      <p:sp>
        <p:nvSpPr>
          <p:cNvPr id="25615" name="Text Box 12">
            <a:extLst>
              <a:ext uri="{FF2B5EF4-FFF2-40B4-BE49-F238E27FC236}">
                <a16:creationId xmlns:a16="http://schemas.microsoft.com/office/drawing/2014/main" id="{08A00E68-CFD0-A47F-6EB6-7E164B9C4301}"/>
              </a:ext>
            </a:extLst>
          </p:cNvPr>
          <p:cNvSpPr txBox="1">
            <a:spLocks noChangeArrowheads="1"/>
          </p:cNvSpPr>
          <p:nvPr/>
        </p:nvSpPr>
        <p:spPr bwMode="auto">
          <a:xfrm>
            <a:off x="5213350" y="2986088"/>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 Some women choose to give </a:t>
            </a:r>
          </a:p>
          <a:p>
            <a:pPr eaLnBrk="1" hangingPunct="1"/>
            <a:r>
              <a:rPr lang="en-US" altLang="en-US" sz="1600" b="1"/>
              <a:t>up pain medication because:</a:t>
            </a:r>
          </a:p>
        </p:txBody>
      </p:sp>
      <p:sp>
        <p:nvSpPr>
          <p:cNvPr id="16" name="AutoShape 13">
            <a:hlinkClick r:id="" action="ppaction://noaction" highlightClick="1">
              <a:snd r:embed="rId8" name="Incorrect Answer.wav"/>
            </a:hlinkClick>
            <a:extLst>
              <a:ext uri="{FF2B5EF4-FFF2-40B4-BE49-F238E27FC236}">
                <a16:creationId xmlns:a16="http://schemas.microsoft.com/office/drawing/2014/main" id="{8C53719B-7284-345B-0EB5-5C2EF51AFE3C}"/>
              </a:ext>
            </a:extLst>
          </p:cNvPr>
          <p:cNvSpPr>
            <a:spLocks noChangeArrowheads="1"/>
          </p:cNvSpPr>
          <p:nvPr/>
        </p:nvSpPr>
        <p:spPr bwMode="auto">
          <a:xfrm>
            <a:off x="5133975" y="3632200"/>
            <a:ext cx="344805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That is the custom for everyone</a:t>
            </a:r>
          </a:p>
          <a:p>
            <a:pPr marL="342900" indent="-342900">
              <a:defRPr/>
            </a:pPr>
            <a:r>
              <a:rPr lang="en-US" sz="1400" b="1" dirty="0">
                <a:latin typeface="Arial" pitchFamily="34" charset="0"/>
                <a:cs typeface="Arial" pitchFamily="34" charset="0"/>
              </a:rPr>
              <a:t>     in the U.S.</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7C5F3EEB-B77D-23D5-D15C-F537B4631753}"/>
              </a:ext>
            </a:extLst>
          </p:cNvPr>
          <p:cNvSpPr>
            <a:spLocks noChangeArrowheads="1"/>
          </p:cNvSpPr>
          <p:nvPr/>
        </p:nvSpPr>
        <p:spPr bwMode="auto">
          <a:xfrm>
            <a:off x="5133975" y="4241800"/>
            <a:ext cx="344805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9097FA77-D060-1274-309B-2CF07803D495}"/>
              </a:ext>
            </a:extLst>
          </p:cNvPr>
          <p:cNvSpPr>
            <a:spLocks noChangeArrowheads="1"/>
          </p:cNvSpPr>
          <p:nvPr/>
        </p:nvSpPr>
        <p:spPr bwMode="auto">
          <a:xfrm>
            <a:off x="5133975" y="4851400"/>
            <a:ext cx="344805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don’t like the medications </a:t>
            </a:r>
          </a:p>
          <a:p>
            <a:pPr marL="342900" indent="-342900">
              <a:defRPr/>
            </a:pPr>
            <a:r>
              <a:rPr lang="en-US" sz="1400" b="1" dirty="0">
                <a:latin typeface="Arial" pitchFamily="34" charset="0"/>
                <a:cs typeface="Arial" pitchFamily="34" charset="0"/>
              </a:rPr>
              <a:t>    at the hospital </a:t>
            </a:r>
          </a:p>
        </p:txBody>
      </p:sp>
      <p:sp>
        <p:nvSpPr>
          <p:cNvPr id="19" name="AutoShape 16">
            <a:hlinkClick r:id="rId9" action="ppaction://hlinksldjump" highlightClick="1">
              <a:snd r:embed="rId7" name="Correct Answer.wav"/>
            </a:hlinkClick>
            <a:extLst>
              <a:ext uri="{FF2B5EF4-FFF2-40B4-BE49-F238E27FC236}">
                <a16:creationId xmlns:a16="http://schemas.microsoft.com/office/drawing/2014/main" id="{6E293760-CCE9-4220-5910-4714497F03E7}"/>
              </a:ext>
            </a:extLst>
          </p:cNvPr>
          <p:cNvSpPr>
            <a:spLocks noChangeArrowheads="1"/>
          </p:cNvSpPr>
          <p:nvPr/>
        </p:nvSpPr>
        <p:spPr bwMode="auto">
          <a:xfrm>
            <a:off x="5133975" y="5461000"/>
            <a:ext cx="344805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They want to give birth naturally </a:t>
            </a:r>
          </a:p>
        </p:txBody>
      </p:sp>
      <p:sp>
        <p:nvSpPr>
          <p:cNvPr id="25617" name="Footer Placeholder 3">
            <a:extLst>
              <a:ext uri="{FF2B5EF4-FFF2-40B4-BE49-F238E27FC236}">
                <a16:creationId xmlns:a16="http://schemas.microsoft.com/office/drawing/2014/main" id="{0A5EA6AA-E339-A42B-05C1-D3BEC60B5F67}"/>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advTm="9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B6B6492C-5F6E-33CE-C9D7-A495EB1C2973}"/>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9C2F4809-1585-2513-A7D0-8281ACAFCFC9}"/>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D96CCE1-0131-2744-7FEF-553F4A6F694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25</a:t>
            </a:r>
          </a:p>
        </p:txBody>
      </p:sp>
      <p:pic>
        <p:nvPicPr>
          <p:cNvPr id="26640" name="Picture 9">
            <a:extLst>
              <a:ext uri="{FF2B5EF4-FFF2-40B4-BE49-F238E27FC236}">
                <a16:creationId xmlns:a16="http://schemas.microsoft.com/office/drawing/2014/main" id="{D8089FA9-B495-B262-CC78-029C7E3D11B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 Box 7">
            <a:extLst>
              <a:ext uri="{FF2B5EF4-FFF2-40B4-BE49-F238E27FC236}">
                <a16:creationId xmlns:a16="http://schemas.microsoft.com/office/drawing/2014/main" id="{21EF752D-E161-85E1-F8D9-268FFC016589}"/>
              </a:ext>
            </a:extLst>
          </p:cNvPr>
          <p:cNvSpPr txBox="1">
            <a:spLocks noChangeArrowheads="1"/>
          </p:cNvSpPr>
          <p:nvPr/>
        </p:nvSpPr>
        <p:spPr bwMode="auto">
          <a:xfrm>
            <a:off x="762000" y="152400"/>
            <a:ext cx="7848600" cy="2678113"/>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b="1"/>
              <a:t>			            Babies!</a:t>
            </a:r>
          </a:p>
          <a:p>
            <a:pPr eaLnBrk="1" hangingPunct="1"/>
            <a:r>
              <a:rPr lang="en-US" altLang="en-US" b="1"/>
              <a:t>One of the greatest joys and biggest milestones in one’s life is the birth of a child; this is true in every culture. As America is culturally extremely diverse, the celebrations following the birth of a child may  differ greatly from one home to another. In recent years it  has become acceptable , in fact, in many cases standard, in America for the father to be present at the birth of his child.  Many feel that having both the mother and father present during the delivery brings the parents closer together and provides for a special memory. As for the mother, it has become popular recently to avoid any type of anesthesia and try to give birth naturally. However, this again varies from person to person, culture to culture. Many women do elect to accept pain medication to make the birthing process smoother. Although most births occur in hospitals, some women choose to give birth at home with the help of a mid-wife or nurse. Some women even receive support from a </a:t>
            </a:r>
            <a:r>
              <a:rPr lang="en-US" altLang="en-US" b="1" i="1"/>
              <a:t>doula</a:t>
            </a:r>
            <a:r>
              <a:rPr lang="en-US" altLang="en-US" b="1"/>
              <a:t>, or a woman who is knowledgeable about the birthing and labor process who is there to make the mother comfortable and support her during the birthing process. Certainly, there are many approaches one can take when bringing a child into the world, but all make us appreciate the miracle of life.</a:t>
            </a:r>
            <a:endParaRPr lang="en-US" altLang="en-US" sz="1000" b="1"/>
          </a:p>
        </p:txBody>
      </p:sp>
      <p:sp>
        <p:nvSpPr>
          <p:cNvPr id="26638" name="Text Box 7">
            <a:extLst>
              <a:ext uri="{FF2B5EF4-FFF2-40B4-BE49-F238E27FC236}">
                <a16:creationId xmlns:a16="http://schemas.microsoft.com/office/drawing/2014/main" id="{D31DE6F4-7C52-3CC6-93BB-E0711E00516F}"/>
              </a:ext>
            </a:extLst>
          </p:cNvPr>
          <p:cNvSpPr txBox="1">
            <a:spLocks noChangeArrowheads="1"/>
          </p:cNvSpPr>
          <p:nvPr/>
        </p:nvSpPr>
        <p:spPr bwMode="auto">
          <a:xfrm>
            <a:off x="563563" y="2997200"/>
            <a:ext cx="412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 Why are more fathers present  during </a:t>
            </a:r>
          </a:p>
          <a:p>
            <a:pPr eaLnBrk="1" hangingPunct="1"/>
            <a:r>
              <a:rPr lang="en-US" altLang="en-US" sz="1600" b="1"/>
              <a:t>the birth or their child?</a:t>
            </a:r>
          </a:p>
        </p:txBody>
      </p:sp>
      <p:sp>
        <p:nvSpPr>
          <p:cNvPr id="11" name="AutoShape 8">
            <a:hlinkClick r:id="rId7" action="ppaction://hlinksldjump" highlightClick="1">
              <a:snd r:embed="rId8" name="Correct Answer.wav"/>
            </a:hlinkClick>
            <a:extLst>
              <a:ext uri="{FF2B5EF4-FFF2-40B4-BE49-F238E27FC236}">
                <a16:creationId xmlns:a16="http://schemas.microsoft.com/office/drawing/2014/main" id="{E0CA89F8-329D-DA28-617F-E2B3EA8AFE45}"/>
              </a:ext>
            </a:extLst>
          </p:cNvPr>
          <p:cNvSpPr>
            <a:spLocks noChangeArrowheads="1"/>
          </p:cNvSpPr>
          <p:nvPr/>
        </p:nvSpPr>
        <p:spPr bwMode="auto">
          <a:xfrm>
            <a:off x="563563" y="3646488"/>
            <a:ext cx="3551237"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To  support the mother and</a:t>
            </a:r>
          </a:p>
          <a:p>
            <a:pPr marL="342900" indent="-342900">
              <a:defRPr/>
            </a:pPr>
            <a:r>
              <a:rPr lang="en-US" sz="1400" b="1" dirty="0">
                <a:latin typeface="Arial" pitchFamily="34" charset="0"/>
                <a:cs typeface="Arial" pitchFamily="34" charset="0"/>
              </a:rPr>
              <a:t>    create a special memory</a:t>
            </a:r>
            <a:endParaRPr lang="en-US" sz="1400" dirty="0">
              <a:latin typeface="Arial" pitchFamily="34" charset="0"/>
              <a:cs typeface="Arial" pitchFamily="34" charset="0"/>
            </a:endParaRPr>
          </a:p>
        </p:txBody>
      </p:sp>
      <p:sp>
        <p:nvSpPr>
          <p:cNvPr id="12" name="AutoShape 9">
            <a:hlinkClick r:id="" action="ppaction://noaction" highlightClick="1">
              <a:snd r:embed="rId9" name="Incorrect Answer.wav"/>
            </a:hlinkClick>
            <a:extLst>
              <a:ext uri="{FF2B5EF4-FFF2-40B4-BE49-F238E27FC236}">
                <a16:creationId xmlns:a16="http://schemas.microsoft.com/office/drawing/2014/main" id="{CB7DDD05-2140-A5D3-6129-C2C735D3C77B}"/>
              </a:ext>
            </a:extLst>
          </p:cNvPr>
          <p:cNvSpPr>
            <a:spLocks noChangeArrowheads="1"/>
          </p:cNvSpPr>
          <p:nvPr/>
        </p:nvSpPr>
        <p:spPr bwMode="auto">
          <a:xfrm>
            <a:off x="563563" y="4256088"/>
            <a:ext cx="3551237"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To take pain medication</a:t>
            </a:r>
            <a:endParaRPr lang="en-US" sz="1400" dirty="0">
              <a:latin typeface="Arial" pitchFamily="34" charset="0"/>
              <a:cs typeface="Arial" pitchFamily="34" charset="0"/>
            </a:endParaRPr>
          </a:p>
        </p:txBody>
      </p:sp>
      <p:sp>
        <p:nvSpPr>
          <p:cNvPr id="13" name="AutoShape 10">
            <a:hlinkClick r:id="" action="ppaction://noaction" highlightClick="1">
              <a:snd r:embed="rId9" name="Incorrect Answer.wav"/>
            </a:hlinkClick>
            <a:extLst>
              <a:ext uri="{FF2B5EF4-FFF2-40B4-BE49-F238E27FC236}">
                <a16:creationId xmlns:a16="http://schemas.microsoft.com/office/drawing/2014/main" id="{2A2F34CD-1195-2EC8-A3CF-84BABAAA02D4}"/>
              </a:ext>
            </a:extLst>
          </p:cNvPr>
          <p:cNvSpPr>
            <a:spLocks noChangeArrowheads="1"/>
          </p:cNvSpPr>
          <p:nvPr/>
        </p:nvSpPr>
        <p:spPr bwMode="auto">
          <a:xfrm>
            <a:off x="563563" y="4865688"/>
            <a:ext cx="3551237"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To become a doula</a:t>
            </a:r>
          </a:p>
        </p:txBody>
      </p:sp>
      <p:sp>
        <p:nvSpPr>
          <p:cNvPr id="14" name="AutoShape 11">
            <a:hlinkClick r:id="" action="ppaction://noaction" highlightClick="1">
              <a:snd r:embed="rId9" name="Incorrect Answer.wav"/>
            </a:hlinkClick>
            <a:extLst>
              <a:ext uri="{FF2B5EF4-FFF2-40B4-BE49-F238E27FC236}">
                <a16:creationId xmlns:a16="http://schemas.microsoft.com/office/drawing/2014/main" id="{00FC78B1-7987-3D1C-990F-BAD4C7646D40}"/>
              </a:ext>
            </a:extLst>
          </p:cNvPr>
          <p:cNvSpPr>
            <a:spLocks noChangeArrowheads="1"/>
          </p:cNvSpPr>
          <p:nvPr/>
        </p:nvSpPr>
        <p:spPr bwMode="auto">
          <a:xfrm>
            <a:off x="563563" y="5475288"/>
            <a:ext cx="3551237"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Because they don’t trust the doctors </a:t>
            </a:r>
            <a:endParaRPr lang="en-US" sz="1400" dirty="0">
              <a:latin typeface="Arial" pitchFamily="34" charset="0"/>
              <a:cs typeface="Arial" pitchFamily="34" charset="0"/>
            </a:endParaRPr>
          </a:p>
        </p:txBody>
      </p:sp>
      <p:sp>
        <p:nvSpPr>
          <p:cNvPr id="26639" name="Text Box 12">
            <a:extLst>
              <a:ext uri="{FF2B5EF4-FFF2-40B4-BE49-F238E27FC236}">
                <a16:creationId xmlns:a16="http://schemas.microsoft.com/office/drawing/2014/main" id="{54B31093-A3C8-641D-2817-BA8B1D184291}"/>
              </a:ext>
            </a:extLst>
          </p:cNvPr>
          <p:cNvSpPr txBox="1">
            <a:spLocks noChangeArrowheads="1"/>
          </p:cNvSpPr>
          <p:nvPr/>
        </p:nvSpPr>
        <p:spPr bwMode="auto">
          <a:xfrm>
            <a:off x="4953000" y="2997200"/>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 Some women choose to give </a:t>
            </a:r>
          </a:p>
          <a:p>
            <a:pPr eaLnBrk="1" hangingPunct="1"/>
            <a:r>
              <a:rPr lang="en-US" altLang="en-US" sz="1600" b="1"/>
              <a:t>up pain medication because:</a:t>
            </a:r>
          </a:p>
        </p:txBody>
      </p:sp>
      <p:sp>
        <p:nvSpPr>
          <p:cNvPr id="16" name="AutoShape 13">
            <a:hlinkClick r:id="" action="ppaction://noaction" highlightClick="1">
              <a:snd r:embed="rId9" name="Incorrect Answer.wav"/>
            </a:hlinkClick>
            <a:extLst>
              <a:ext uri="{FF2B5EF4-FFF2-40B4-BE49-F238E27FC236}">
                <a16:creationId xmlns:a16="http://schemas.microsoft.com/office/drawing/2014/main" id="{58D2F760-953F-1AB1-0992-3594A3147DFD}"/>
              </a:ext>
            </a:extLst>
          </p:cNvPr>
          <p:cNvSpPr>
            <a:spLocks noChangeArrowheads="1"/>
          </p:cNvSpPr>
          <p:nvPr/>
        </p:nvSpPr>
        <p:spPr bwMode="auto">
          <a:xfrm>
            <a:off x="5105400" y="3659188"/>
            <a:ext cx="33528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That is the custom for everyone</a:t>
            </a:r>
          </a:p>
          <a:p>
            <a:pPr marL="342900" indent="-342900">
              <a:defRPr/>
            </a:pPr>
            <a:r>
              <a:rPr lang="en-US" sz="1400" b="1" dirty="0">
                <a:latin typeface="Arial" pitchFamily="34" charset="0"/>
                <a:cs typeface="Arial" pitchFamily="34" charset="0"/>
              </a:rPr>
              <a:t>     in the U.S.</a:t>
            </a:r>
          </a:p>
        </p:txBody>
      </p:sp>
      <p:sp>
        <p:nvSpPr>
          <p:cNvPr id="17" name="AutoShape 14">
            <a:hlinkClick r:id="" action="ppaction://noaction" highlightClick="1">
              <a:snd r:embed="rId9" name="Incorrect Answer.wav"/>
            </a:hlinkClick>
            <a:extLst>
              <a:ext uri="{FF2B5EF4-FFF2-40B4-BE49-F238E27FC236}">
                <a16:creationId xmlns:a16="http://schemas.microsoft.com/office/drawing/2014/main" id="{E6B3B175-AA4D-8328-2476-C2059DFDE8BB}"/>
              </a:ext>
            </a:extLst>
          </p:cNvPr>
          <p:cNvSpPr>
            <a:spLocks noChangeArrowheads="1"/>
          </p:cNvSpPr>
          <p:nvPr/>
        </p:nvSpPr>
        <p:spPr bwMode="auto">
          <a:xfrm>
            <a:off x="5105400" y="4268788"/>
            <a:ext cx="33528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9" name="Incorrect Answer.wav"/>
            </a:hlinkClick>
            <a:extLst>
              <a:ext uri="{FF2B5EF4-FFF2-40B4-BE49-F238E27FC236}">
                <a16:creationId xmlns:a16="http://schemas.microsoft.com/office/drawing/2014/main" id="{6B84D302-1575-9E7B-CE71-B62B9C0DE31B}"/>
              </a:ext>
            </a:extLst>
          </p:cNvPr>
          <p:cNvSpPr>
            <a:spLocks noChangeArrowheads="1"/>
          </p:cNvSpPr>
          <p:nvPr/>
        </p:nvSpPr>
        <p:spPr bwMode="auto">
          <a:xfrm>
            <a:off x="5105400" y="4878388"/>
            <a:ext cx="33528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don’t like the medications </a:t>
            </a:r>
          </a:p>
          <a:p>
            <a:pPr marL="342900" indent="-342900">
              <a:defRPr/>
            </a:pPr>
            <a:r>
              <a:rPr lang="en-US" sz="1400" b="1" dirty="0">
                <a:latin typeface="Arial" pitchFamily="34" charset="0"/>
                <a:cs typeface="Arial" pitchFamily="34" charset="0"/>
              </a:rPr>
              <a:t>    at the hospital </a:t>
            </a:r>
          </a:p>
        </p:txBody>
      </p:sp>
      <p:sp>
        <p:nvSpPr>
          <p:cNvPr id="19" name="AutoShape 16">
            <a:hlinkClick r:id="rId10" action="ppaction://hlinksldjump" highlightClick="1">
              <a:snd r:embed="rId8" name="Correct Answer.wav"/>
            </a:hlinkClick>
            <a:extLst>
              <a:ext uri="{FF2B5EF4-FFF2-40B4-BE49-F238E27FC236}">
                <a16:creationId xmlns:a16="http://schemas.microsoft.com/office/drawing/2014/main" id="{5323C8A6-6FBB-EA85-6A34-3133DDD0A5B5}"/>
              </a:ext>
            </a:extLst>
          </p:cNvPr>
          <p:cNvSpPr>
            <a:spLocks noChangeArrowheads="1"/>
          </p:cNvSpPr>
          <p:nvPr/>
        </p:nvSpPr>
        <p:spPr bwMode="auto">
          <a:xfrm>
            <a:off x="5105400" y="5487988"/>
            <a:ext cx="33528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They want to give birth naturally </a:t>
            </a:r>
          </a:p>
        </p:txBody>
      </p:sp>
      <p:sp>
        <p:nvSpPr>
          <p:cNvPr id="26641" name="Footer Placeholder 3">
            <a:extLst>
              <a:ext uri="{FF2B5EF4-FFF2-40B4-BE49-F238E27FC236}">
                <a16:creationId xmlns:a16="http://schemas.microsoft.com/office/drawing/2014/main" id="{229632DA-F803-DD57-CD4B-8CCE93B10056}"/>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C3512D6-051E-630C-A441-D98A9DA5D195}"/>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CF499F-68B6-F00F-91A6-B7ED640EDE54}"/>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26</a:t>
            </a:r>
          </a:p>
        </p:txBody>
      </p:sp>
      <p:pic>
        <p:nvPicPr>
          <p:cNvPr id="6146" name="Picture 2">
            <a:extLst>
              <a:ext uri="{FF2B5EF4-FFF2-40B4-BE49-F238E27FC236}">
                <a16:creationId xmlns:a16="http://schemas.microsoft.com/office/drawing/2014/main" id="{0ED4FB68-AFC0-DF81-4D85-CB0D5B82D59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85800"/>
            <a:ext cx="35909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207">
            <a:extLst>
              <a:ext uri="{FF2B5EF4-FFF2-40B4-BE49-F238E27FC236}">
                <a16:creationId xmlns:a16="http://schemas.microsoft.com/office/drawing/2014/main" id="{BC53865F-5F8D-5B72-7476-32A321E1B5F0}"/>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2CF1DE04-FB7A-4DCA-62FF-1B290B2FEC56}"/>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7658" name="Picture 2">
              <a:extLst>
                <a:ext uri="{FF2B5EF4-FFF2-40B4-BE49-F238E27FC236}">
                  <a16:creationId xmlns:a16="http://schemas.microsoft.com/office/drawing/2014/main" id="{907CA468-8FBD-C5F6-C507-5579D13A457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749C53A1-FE6B-EEFB-734F-8A5511A04B8F}"/>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7652" name="TextBox 18">
            <a:extLst>
              <a:ext uri="{FF2B5EF4-FFF2-40B4-BE49-F238E27FC236}">
                <a16:creationId xmlns:a16="http://schemas.microsoft.com/office/drawing/2014/main" id="{E23E2E18-6C16-56F2-69C0-BB5823D02384}"/>
              </a:ext>
            </a:extLst>
          </p:cNvPr>
          <p:cNvSpPr txBox="1">
            <a:spLocks noChangeArrowheads="1"/>
          </p:cNvSpPr>
          <p:nvPr/>
        </p:nvSpPr>
        <p:spPr bwMode="auto">
          <a:xfrm>
            <a:off x="3810000" y="57912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Next Slide</a:t>
            </a:r>
          </a:p>
        </p:txBody>
      </p:sp>
      <p:sp>
        <p:nvSpPr>
          <p:cNvPr id="27656" name="Footer Placeholder 3">
            <a:extLst>
              <a:ext uri="{FF2B5EF4-FFF2-40B4-BE49-F238E27FC236}">
                <a16:creationId xmlns:a16="http://schemas.microsoft.com/office/drawing/2014/main" id="{736BFF98-E92F-D6D9-4A77-BC9FD3361B2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Bottom)">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tent Placeholder 5">
            <a:extLst>
              <a:ext uri="{FF2B5EF4-FFF2-40B4-BE49-F238E27FC236}">
                <a16:creationId xmlns:a16="http://schemas.microsoft.com/office/drawing/2014/main" id="{660ED307-D582-7A81-3092-3A2469FB2F50}"/>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7ED83C-C512-D2EC-EDE3-66E5DE201EC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27</a:t>
            </a:r>
          </a:p>
        </p:txBody>
      </p:sp>
      <p:sp>
        <p:nvSpPr>
          <p:cNvPr id="109" name="Rectangle 108">
            <a:extLst>
              <a:ext uri="{FF2B5EF4-FFF2-40B4-BE49-F238E27FC236}">
                <a16:creationId xmlns:a16="http://schemas.microsoft.com/office/drawing/2014/main" id="{FCFC7639-56F0-DE70-D231-FD027B544EF6}"/>
              </a:ext>
            </a:extLst>
          </p:cNvPr>
          <p:cNvSpPr/>
          <p:nvPr/>
        </p:nvSpPr>
        <p:spPr>
          <a:xfrm>
            <a:off x="457200" y="152400"/>
            <a:ext cx="8458200" cy="1816100"/>
          </a:xfrm>
          <a:prstGeom prst="rect">
            <a:avLst/>
          </a:prstGeom>
        </p:spPr>
        <p:txBody>
          <a:bodyPr>
            <a:spAutoFit/>
          </a:bodyPr>
          <a:lstStyle/>
          <a:p>
            <a:pPr algn="ctr">
              <a:defRPr/>
            </a:pPr>
            <a:r>
              <a:rPr lang="en-US" sz="2800" b="1" i="1" dirty="0">
                <a:solidFill>
                  <a:srgbClr val="000000"/>
                </a:solidFill>
                <a:effectLst>
                  <a:outerShdw blurRad="38100" dist="38100" dir="2700000" algn="tl">
                    <a:srgbClr val="C0C0C0"/>
                  </a:outerShdw>
                </a:effectLst>
                <a:latin typeface="Arial" charset="0"/>
              </a:rPr>
              <a:t>Congratulations!</a:t>
            </a:r>
          </a:p>
          <a:p>
            <a:pPr algn="ctr">
              <a:defRPr/>
            </a:pPr>
            <a:r>
              <a:rPr lang="en-US" sz="2800"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sz="2800" b="1" i="1" dirty="0">
                <a:solidFill>
                  <a:srgbClr val="000000"/>
                </a:solidFill>
                <a:effectLst>
                  <a:outerShdw blurRad="38100" dist="38100" dir="2700000" algn="tl">
                    <a:srgbClr val="C0C0C0"/>
                  </a:outerShdw>
                </a:effectLst>
                <a:latin typeface="Arial" charset="0"/>
              </a:rPr>
              <a:t>Seminole State College of FL - ELS Department’s</a:t>
            </a:r>
          </a:p>
          <a:p>
            <a:pPr algn="ctr">
              <a:defRPr/>
            </a:pPr>
            <a:r>
              <a:rPr lang="en-US" sz="2800" b="1" i="1" dirty="0">
                <a:solidFill>
                  <a:srgbClr val="000000"/>
                </a:solidFill>
                <a:effectLst>
                  <a:outerShdw blurRad="38100" dist="38100" dir="2700000" algn="tl">
                    <a:srgbClr val="C0C0C0"/>
                  </a:outerShdw>
                </a:effectLst>
                <a:latin typeface="Arial" charset="0"/>
              </a:rPr>
              <a:t>Time Management Tutorial!</a:t>
            </a:r>
            <a:endParaRPr lang="en-US" sz="2800" dirty="0">
              <a:latin typeface="Arial" charset="0"/>
            </a:endParaRPr>
          </a:p>
        </p:txBody>
      </p:sp>
      <p:grpSp>
        <p:nvGrpSpPr>
          <p:cNvPr id="28676" name="Group 249">
            <a:extLst>
              <a:ext uri="{FF2B5EF4-FFF2-40B4-BE49-F238E27FC236}">
                <a16:creationId xmlns:a16="http://schemas.microsoft.com/office/drawing/2014/main" id="{7D67F600-305D-830D-94B0-CFCC156770D6}"/>
              </a:ext>
              <a:ext uri="{C183D7F6-B498-43B3-948B-1728B52AA6E4}">
                <adec:decorative xmlns:adec="http://schemas.microsoft.com/office/drawing/2017/decorative" val="1"/>
              </a:ext>
            </a:extLst>
          </p:cNvPr>
          <p:cNvGrpSpPr>
            <a:grpSpLocks/>
          </p:cNvGrpSpPr>
          <p:nvPr/>
        </p:nvGrpSpPr>
        <p:grpSpPr bwMode="auto">
          <a:xfrm>
            <a:off x="3133725" y="1868488"/>
            <a:ext cx="3011488" cy="2971800"/>
            <a:chOff x="1554" y="642"/>
            <a:chExt cx="2185" cy="2220"/>
          </a:xfrm>
        </p:grpSpPr>
        <p:sp>
          <p:nvSpPr>
            <p:cNvPr id="28682" name="Freeform 67">
              <a:extLst>
                <a:ext uri="{FF2B5EF4-FFF2-40B4-BE49-F238E27FC236}">
                  <a16:creationId xmlns:a16="http://schemas.microsoft.com/office/drawing/2014/main" id="{C3A6BFFD-4E38-DB26-9E2A-96E57890C6DF}"/>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68">
              <a:extLst>
                <a:ext uri="{FF2B5EF4-FFF2-40B4-BE49-F238E27FC236}">
                  <a16:creationId xmlns:a16="http://schemas.microsoft.com/office/drawing/2014/main" id="{1DE92230-B772-3A9E-25FD-7C7C4D1C8032}"/>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69">
              <a:extLst>
                <a:ext uri="{FF2B5EF4-FFF2-40B4-BE49-F238E27FC236}">
                  <a16:creationId xmlns:a16="http://schemas.microsoft.com/office/drawing/2014/main" id="{415AEDAA-986A-C757-A944-794AE8EC8C86}"/>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70">
              <a:extLst>
                <a:ext uri="{FF2B5EF4-FFF2-40B4-BE49-F238E27FC236}">
                  <a16:creationId xmlns:a16="http://schemas.microsoft.com/office/drawing/2014/main" id="{9F04E4CD-A2C1-A26E-1CE9-2189505588D1}"/>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71">
              <a:extLst>
                <a:ext uri="{FF2B5EF4-FFF2-40B4-BE49-F238E27FC236}">
                  <a16:creationId xmlns:a16="http://schemas.microsoft.com/office/drawing/2014/main" id="{B89B5918-0FBB-A5A6-0105-E5FBD601E308}"/>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72">
              <a:extLst>
                <a:ext uri="{FF2B5EF4-FFF2-40B4-BE49-F238E27FC236}">
                  <a16:creationId xmlns:a16="http://schemas.microsoft.com/office/drawing/2014/main" id="{C5364D8C-BAA2-C4F7-A38D-7AAD27A28E91}"/>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73">
              <a:extLst>
                <a:ext uri="{FF2B5EF4-FFF2-40B4-BE49-F238E27FC236}">
                  <a16:creationId xmlns:a16="http://schemas.microsoft.com/office/drawing/2014/main" id="{0A078E7E-C834-7B2C-8D6D-851A8EB9CE17}"/>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74">
              <a:extLst>
                <a:ext uri="{FF2B5EF4-FFF2-40B4-BE49-F238E27FC236}">
                  <a16:creationId xmlns:a16="http://schemas.microsoft.com/office/drawing/2014/main" id="{7EE6F8D1-FCFE-FF5D-0DBB-1487B4EEDD53}"/>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75">
              <a:extLst>
                <a:ext uri="{FF2B5EF4-FFF2-40B4-BE49-F238E27FC236}">
                  <a16:creationId xmlns:a16="http://schemas.microsoft.com/office/drawing/2014/main" id="{9B3FB370-0578-CEB8-ED53-B5C6B4011F95}"/>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76">
              <a:extLst>
                <a:ext uri="{FF2B5EF4-FFF2-40B4-BE49-F238E27FC236}">
                  <a16:creationId xmlns:a16="http://schemas.microsoft.com/office/drawing/2014/main" id="{4D7EB268-07E0-A15E-B234-22EF6BF159B1}"/>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77">
              <a:extLst>
                <a:ext uri="{FF2B5EF4-FFF2-40B4-BE49-F238E27FC236}">
                  <a16:creationId xmlns:a16="http://schemas.microsoft.com/office/drawing/2014/main" id="{E5CDA244-CE80-6BED-95E6-9BB52EBC9231}"/>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78">
              <a:extLst>
                <a:ext uri="{FF2B5EF4-FFF2-40B4-BE49-F238E27FC236}">
                  <a16:creationId xmlns:a16="http://schemas.microsoft.com/office/drawing/2014/main" id="{E64810D1-97DE-131C-2DBE-3676D4716187}"/>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79">
              <a:extLst>
                <a:ext uri="{FF2B5EF4-FFF2-40B4-BE49-F238E27FC236}">
                  <a16:creationId xmlns:a16="http://schemas.microsoft.com/office/drawing/2014/main" id="{EF6C0BC3-3651-D5F9-6927-1CF3EFDC5C08}"/>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80">
              <a:extLst>
                <a:ext uri="{FF2B5EF4-FFF2-40B4-BE49-F238E27FC236}">
                  <a16:creationId xmlns:a16="http://schemas.microsoft.com/office/drawing/2014/main" id="{28E76812-E25C-BAC6-5756-F8E387020A3A}"/>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81">
              <a:extLst>
                <a:ext uri="{FF2B5EF4-FFF2-40B4-BE49-F238E27FC236}">
                  <a16:creationId xmlns:a16="http://schemas.microsoft.com/office/drawing/2014/main" id="{56B1E3CF-3558-1A39-35BD-F6C9BDAB9B1E}"/>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82">
              <a:extLst>
                <a:ext uri="{FF2B5EF4-FFF2-40B4-BE49-F238E27FC236}">
                  <a16:creationId xmlns:a16="http://schemas.microsoft.com/office/drawing/2014/main" id="{605DE64F-66DF-258B-013F-032710EDA044}"/>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83">
              <a:extLst>
                <a:ext uri="{FF2B5EF4-FFF2-40B4-BE49-F238E27FC236}">
                  <a16:creationId xmlns:a16="http://schemas.microsoft.com/office/drawing/2014/main" id="{3A836879-2922-D21D-B1D9-A04493B51E22}"/>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84">
              <a:extLst>
                <a:ext uri="{FF2B5EF4-FFF2-40B4-BE49-F238E27FC236}">
                  <a16:creationId xmlns:a16="http://schemas.microsoft.com/office/drawing/2014/main" id="{8FE01F60-CCEA-892F-AE78-CE4AF2248296}"/>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85">
              <a:extLst>
                <a:ext uri="{FF2B5EF4-FFF2-40B4-BE49-F238E27FC236}">
                  <a16:creationId xmlns:a16="http://schemas.microsoft.com/office/drawing/2014/main" id="{5A2B5C5B-C8A3-3F90-5F79-A162D570A127}"/>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86">
              <a:extLst>
                <a:ext uri="{FF2B5EF4-FFF2-40B4-BE49-F238E27FC236}">
                  <a16:creationId xmlns:a16="http://schemas.microsoft.com/office/drawing/2014/main" id="{7E589000-9AE0-E955-3EE3-8C5F426320C7}"/>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87">
              <a:extLst>
                <a:ext uri="{FF2B5EF4-FFF2-40B4-BE49-F238E27FC236}">
                  <a16:creationId xmlns:a16="http://schemas.microsoft.com/office/drawing/2014/main" id="{1ECD9EDC-4386-6906-956C-D4737F224E4B}"/>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88">
              <a:extLst>
                <a:ext uri="{FF2B5EF4-FFF2-40B4-BE49-F238E27FC236}">
                  <a16:creationId xmlns:a16="http://schemas.microsoft.com/office/drawing/2014/main" id="{C7E8052A-62FE-E65C-8983-264999ACA970}"/>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89">
              <a:extLst>
                <a:ext uri="{FF2B5EF4-FFF2-40B4-BE49-F238E27FC236}">
                  <a16:creationId xmlns:a16="http://schemas.microsoft.com/office/drawing/2014/main" id="{F26FD974-927A-98AB-AAF0-789796840D2F}"/>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90">
              <a:extLst>
                <a:ext uri="{FF2B5EF4-FFF2-40B4-BE49-F238E27FC236}">
                  <a16:creationId xmlns:a16="http://schemas.microsoft.com/office/drawing/2014/main" id="{C74AD48D-6BDB-7EE6-1596-41190C904C63}"/>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91">
              <a:extLst>
                <a:ext uri="{FF2B5EF4-FFF2-40B4-BE49-F238E27FC236}">
                  <a16:creationId xmlns:a16="http://schemas.microsoft.com/office/drawing/2014/main" id="{18CBF3EE-E344-0EFF-AAEF-E809A4E91DD8}"/>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92">
              <a:extLst>
                <a:ext uri="{FF2B5EF4-FFF2-40B4-BE49-F238E27FC236}">
                  <a16:creationId xmlns:a16="http://schemas.microsoft.com/office/drawing/2014/main" id="{0F17B3D2-AF08-19E5-9710-532DB6F398A0}"/>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93">
              <a:extLst>
                <a:ext uri="{FF2B5EF4-FFF2-40B4-BE49-F238E27FC236}">
                  <a16:creationId xmlns:a16="http://schemas.microsoft.com/office/drawing/2014/main" id="{9B3DC457-5D0E-CD76-BC7D-812A7052F226}"/>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94">
              <a:extLst>
                <a:ext uri="{FF2B5EF4-FFF2-40B4-BE49-F238E27FC236}">
                  <a16:creationId xmlns:a16="http://schemas.microsoft.com/office/drawing/2014/main" id="{F4FE60CC-BB48-6DE4-151E-F3F4CB8D61D4}"/>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95">
              <a:extLst>
                <a:ext uri="{FF2B5EF4-FFF2-40B4-BE49-F238E27FC236}">
                  <a16:creationId xmlns:a16="http://schemas.microsoft.com/office/drawing/2014/main" id="{A285FCEE-DA75-37C4-605C-A54F9C6D0C6B}"/>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96">
              <a:extLst>
                <a:ext uri="{FF2B5EF4-FFF2-40B4-BE49-F238E27FC236}">
                  <a16:creationId xmlns:a16="http://schemas.microsoft.com/office/drawing/2014/main" id="{E6F7603F-1C52-AEC0-97D7-EF83D00460AC}"/>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97">
              <a:extLst>
                <a:ext uri="{FF2B5EF4-FFF2-40B4-BE49-F238E27FC236}">
                  <a16:creationId xmlns:a16="http://schemas.microsoft.com/office/drawing/2014/main" id="{87314E3D-57B8-E92D-C553-F41C0DD88688}"/>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98">
              <a:extLst>
                <a:ext uri="{FF2B5EF4-FFF2-40B4-BE49-F238E27FC236}">
                  <a16:creationId xmlns:a16="http://schemas.microsoft.com/office/drawing/2014/main" id="{28A7572F-CF83-8A7C-C85F-F498FBDAAC12}"/>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99">
              <a:extLst>
                <a:ext uri="{FF2B5EF4-FFF2-40B4-BE49-F238E27FC236}">
                  <a16:creationId xmlns:a16="http://schemas.microsoft.com/office/drawing/2014/main" id="{CBA112A2-E85C-47E2-B7F0-3665E1155364}"/>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100">
              <a:extLst>
                <a:ext uri="{FF2B5EF4-FFF2-40B4-BE49-F238E27FC236}">
                  <a16:creationId xmlns:a16="http://schemas.microsoft.com/office/drawing/2014/main" id="{76F2BAA2-EA27-7664-5EF8-BDCEFE78BCD8}"/>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101">
              <a:extLst>
                <a:ext uri="{FF2B5EF4-FFF2-40B4-BE49-F238E27FC236}">
                  <a16:creationId xmlns:a16="http://schemas.microsoft.com/office/drawing/2014/main" id="{FB599618-2276-0C4C-F717-B08F7BA704E7}"/>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102">
              <a:extLst>
                <a:ext uri="{FF2B5EF4-FFF2-40B4-BE49-F238E27FC236}">
                  <a16:creationId xmlns:a16="http://schemas.microsoft.com/office/drawing/2014/main" id="{80FE8747-C23E-8342-36C4-67AE5B41953E}"/>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103">
              <a:extLst>
                <a:ext uri="{FF2B5EF4-FFF2-40B4-BE49-F238E27FC236}">
                  <a16:creationId xmlns:a16="http://schemas.microsoft.com/office/drawing/2014/main" id="{7CDB02DB-5825-BE90-9C6A-4DDC4CE60922}"/>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104">
              <a:extLst>
                <a:ext uri="{FF2B5EF4-FFF2-40B4-BE49-F238E27FC236}">
                  <a16:creationId xmlns:a16="http://schemas.microsoft.com/office/drawing/2014/main" id="{57548A56-3D5B-C0F1-F238-A8FF8BB8DA13}"/>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105">
              <a:extLst>
                <a:ext uri="{FF2B5EF4-FFF2-40B4-BE49-F238E27FC236}">
                  <a16:creationId xmlns:a16="http://schemas.microsoft.com/office/drawing/2014/main" id="{795BD4E0-A802-F2F7-EB86-504AFBC8475D}"/>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106">
              <a:extLst>
                <a:ext uri="{FF2B5EF4-FFF2-40B4-BE49-F238E27FC236}">
                  <a16:creationId xmlns:a16="http://schemas.microsoft.com/office/drawing/2014/main" id="{0F17E92E-F6C4-7F90-455A-DEB48E4BBB07}"/>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2" name="Freeform 107">
              <a:extLst>
                <a:ext uri="{FF2B5EF4-FFF2-40B4-BE49-F238E27FC236}">
                  <a16:creationId xmlns:a16="http://schemas.microsoft.com/office/drawing/2014/main" id="{36085C15-4B0A-D0AF-5EA0-C489AFEC3394}"/>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108">
              <a:extLst>
                <a:ext uri="{FF2B5EF4-FFF2-40B4-BE49-F238E27FC236}">
                  <a16:creationId xmlns:a16="http://schemas.microsoft.com/office/drawing/2014/main" id="{8FE2D67C-0CB2-1488-4904-764AF699511B}"/>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109">
              <a:extLst>
                <a:ext uri="{FF2B5EF4-FFF2-40B4-BE49-F238E27FC236}">
                  <a16:creationId xmlns:a16="http://schemas.microsoft.com/office/drawing/2014/main" id="{494439FC-2C22-7BB0-74E5-B893A7A4A5FC}"/>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110">
              <a:extLst>
                <a:ext uri="{FF2B5EF4-FFF2-40B4-BE49-F238E27FC236}">
                  <a16:creationId xmlns:a16="http://schemas.microsoft.com/office/drawing/2014/main" id="{F8221724-B845-541A-F32F-8138B3239AAA}"/>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111">
              <a:extLst>
                <a:ext uri="{FF2B5EF4-FFF2-40B4-BE49-F238E27FC236}">
                  <a16:creationId xmlns:a16="http://schemas.microsoft.com/office/drawing/2014/main" id="{940289DA-2977-72DE-B3FA-2A3D4879B5C6}"/>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112">
              <a:extLst>
                <a:ext uri="{FF2B5EF4-FFF2-40B4-BE49-F238E27FC236}">
                  <a16:creationId xmlns:a16="http://schemas.microsoft.com/office/drawing/2014/main" id="{052FFD81-1FA4-28E6-FDC6-514D58F10513}"/>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113">
              <a:extLst>
                <a:ext uri="{FF2B5EF4-FFF2-40B4-BE49-F238E27FC236}">
                  <a16:creationId xmlns:a16="http://schemas.microsoft.com/office/drawing/2014/main" id="{C354FFE0-6F59-AD50-1E01-37A5EC0CC8EA}"/>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114">
              <a:extLst>
                <a:ext uri="{FF2B5EF4-FFF2-40B4-BE49-F238E27FC236}">
                  <a16:creationId xmlns:a16="http://schemas.microsoft.com/office/drawing/2014/main" id="{7F7FFF6C-901F-5340-540B-20DB210796D4}"/>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115">
              <a:extLst>
                <a:ext uri="{FF2B5EF4-FFF2-40B4-BE49-F238E27FC236}">
                  <a16:creationId xmlns:a16="http://schemas.microsoft.com/office/drawing/2014/main" id="{FF2FEE90-0228-D551-2CB2-36D2C48BA54D}"/>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116">
              <a:extLst>
                <a:ext uri="{FF2B5EF4-FFF2-40B4-BE49-F238E27FC236}">
                  <a16:creationId xmlns:a16="http://schemas.microsoft.com/office/drawing/2014/main" id="{9AD60E42-7DEF-90F4-E26F-66EEB9BA645B}"/>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117">
              <a:extLst>
                <a:ext uri="{FF2B5EF4-FFF2-40B4-BE49-F238E27FC236}">
                  <a16:creationId xmlns:a16="http://schemas.microsoft.com/office/drawing/2014/main" id="{6B19B932-1501-2F63-E35A-3E64FB04E0CC}"/>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118">
              <a:extLst>
                <a:ext uri="{FF2B5EF4-FFF2-40B4-BE49-F238E27FC236}">
                  <a16:creationId xmlns:a16="http://schemas.microsoft.com/office/drawing/2014/main" id="{D7DD2973-9665-A9BC-8C5D-5099056EC10E}"/>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119">
              <a:extLst>
                <a:ext uri="{FF2B5EF4-FFF2-40B4-BE49-F238E27FC236}">
                  <a16:creationId xmlns:a16="http://schemas.microsoft.com/office/drawing/2014/main" id="{416B11D6-F92F-5E3F-BE71-1D2020C78B4E}"/>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120">
              <a:extLst>
                <a:ext uri="{FF2B5EF4-FFF2-40B4-BE49-F238E27FC236}">
                  <a16:creationId xmlns:a16="http://schemas.microsoft.com/office/drawing/2014/main" id="{BB00BD8E-5314-DB68-3A71-F909B2646618}"/>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121">
              <a:extLst>
                <a:ext uri="{FF2B5EF4-FFF2-40B4-BE49-F238E27FC236}">
                  <a16:creationId xmlns:a16="http://schemas.microsoft.com/office/drawing/2014/main" id="{8789362F-37D5-0126-22A1-C5C645587946}"/>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122">
              <a:extLst>
                <a:ext uri="{FF2B5EF4-FFF2-40B4-BE49-F238E27FC236}">
                  <a16:creationId xmlns:a16="http://schemas.microsoft.com/office/drawing/2014/main" id="{6F3D83AD-FD3E-477D-020B-D4D2553D0AE0}"/>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123">
              <a:extLst>
                <a:ext uri="{FF2B5EF4-FFF2-40B4-BE49-F238E27FC236}">
                  <a16:creationId xmlns:a16="http://schemas.microsoft.com/office/drawing/2014/main" id="{081A8132-37C6-27F1-28D1-9D951DA1B863}"/>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124">
              <a:extLst>
                <a:ext uri="{FF2B5EF4-FFF2-40B4-BE49-F238E27FC236}">
                  <a16:creationId xmlns:a16="http://schemas.microsoft.com/office/drawing/2014/main" id="{C99755B3-2583-2845-876F-FC24803A7BFD}"/>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125">
              <a:extLst>
                <a:ext uri="{FF2B5EF4-FFF2-40B4-BE49-F238E27FC236}">
                  <a16:creationId xmlns:a16="http://schemas.microsoft.com/office/drawing/2014/main" id="{BE87D46C-C9A6-358A-A5AC-AFE05961FF5F}"/>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126">
              <a:extLst>
                <a:ext uri="{FF2B5EF4-FFF2-40B4-BE49-F238E27FC236}">
                  <a16:creationId xmlns:a16="http://schemas.microsoft.com/office/drawing/2014/main" id="{1E5F3CEF-BB2A-A88C-4F47-B2FA18C1DA02}"/>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127">
              <a:extLst>
                <a:ext uri="{FF2B5EF4-FFF2-40B4-BE49-F238E27FC236}">
                  <a16:creationId xmlns:a16="http://schemas.microsoft.com/office/drawing/2014/main" id="{F1B4C292-5F2A-5C08-D46C-BA6A21A97651}"/>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128">
              <a:extLst>
                <a:ext uri="{FF2B5EF4-FFF2-40B4-BE49-F238E27FC236}">
                  <a16:creationId xmlns:a16="http://schemas.microsoft.com/office/drawing/2014/main" id="{7DED9449-33FD-1694-E6BE-9CE8120FD9F4}"/>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129">
              <a:extLst>
                <a:ext uri="{FF2B5EF4-FFF2-40B4-BE49-F238E27FC236}">
                  <a16:creationId xmlns:a16="http://schemas.microsoft.com/office/drawing/2014/main" id="{241CE847-8928-348F-4E26-1DCA7E128820}"/>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130">
              <a:extLst>
                <a:ext uri="{FF2B5EF4-FFF2-40B4-BE49-F238E27FC236}">
                  <a16:creationId xmlns:a16="http://schemas.microsoft.com/office/drawing/2014/main" id="{B123CF47-AFA2-FEE4-9512-255BCF053680}"/>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131">
              <a:extLst>
                <a:ext uri="{FF2B5EF4-FFF2-40B4-BE49-F238E27FC236}">
                  <a16:creationId xmlns:a16="http://schemas.microsoft.com/office/drawing/2014/main" id="{044C749C-A801-8387-0FE7-FBC4493F56F9}"/>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132">
              <a:extLst>
                <a:ext uri="{FF2B5EF4-FFF2-40B4-BE49-F238E27FC236}">
                  <a16:creationId xmlns:a16="http://schemas.microsoft.com/office/drawing/2014/main" id="{30FB8592-0BD7-BAED-1A60-365B7D3C8878}"/>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133">
              <a:extLst>
                <a:ext uri="{FF2B5EF4-FFF2-40B4-BE49-F238E27FC236}">
                  <a16:creationId xmlns:a16="http://schemas.microsoft.com/office/drawing/2014/main" id="{5F4B93B8-184A-97CC-36AE-5849F3E49A09}"/>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134">
              <a:extLst>
                <a:ext uri="{FF2B5EF4-FFF2-40B4-BE49-F238E27FC236}">
                  <a16:creationId xmlns:a16="http://schemas.microsoft.com/office/drawing/2014/main" id="{DBA3AC9C-2ECA-B2A9-CC08-8590382306B3}"/>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135">
              <a:extLst>
                <a:ext uri="{FF2B5EF4-FFF2-40B4-BE49-F238E27FC236}">
                  <a16:creationId xmlns:a16="http://schemas.microsoft.com/office/drawing/2014/main" id="{DBC02AEC-BC0A-6865-10B6-9D3C9B27EB72}"/>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136">
              <a:extLst>
                <a:ext uri="{FF2B5EF4-FFF2-40B4-BE49-F238E27FC236}">
                  <a16:creationId xmlns:a16="http://schemas.microsoft.com/office/drawing/2014/main" id="{F517278C-B982-E1D9-C8EE-FC5237AF1BD6}"/>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137">
              <a:extLst>
                <a:ext uri="{FF2B5EF4-FFF2-40B4-BE49-F238E27FC236}">
                  <a16:creationId xmlns:a16="http://schemas.microsoft.com/office/drawing/2014/main" id="{42EE6523-126A-9ABC-56A2-3F3F279947DD}"/>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138">
              <a:extLst>
                <a:ext uri="{FF2B5EF4-FFF2-40B4-BE49-F238E27FC236}">
                  <a16:creationId xmlns:a16="http://schemas.microsoft.com/office/drawing/2014/main" id="{1B534B3A-8A24-719F-6420-BD0604AB873D}"/>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139">
              <a:extLst>
                <a:ext uri="{FF2B5EF4-FFF2-40B4-BE49-F238E27FC236}">
                  <a16:creationId xmlns:a16="http://schemas.microsoft.com/office/drawing/2014/main" id="{37F6CE68-8EC3-82E1-3EBA-8155464DE3D8}"/>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140">
              <a:extLst>
                <a:ext uri="{FF2B5EF4-FFF2-40B4-BE49-F238E27FC236}">
                  <a16:creationId xmlns:a16="http://schemas.microsoft.com/office/drawing/2014/main" id="{78EE8114-54BD-DC3D-1605-D11939264B80}"/>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141">
              <a:extLst>
                <a:ext uri="{FF2B5EF4-FFF2-40B4-BE49-F238E27FC236}">
                  <a16:creationId xmlns:a16="http://schemas.microsoft.com/office/drawing/2014/main" id="{815C128F-6474-1561-6A88-99AA8EEFBB5E}"/>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142">
              <a:extLst>
                <a:ext uri="{FF2B5EF4-FFF2-40B4-BE49-F238E27FC236}">
                  <a16:creationId xmlns:a16="http://schemas.microsoft.com/office/drawing/2014/main" id="{3EAEF7B7-D1D1-C057-BDA9-9F873BA8B23B}"/>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143">
              <a:extLst>
                <a:ext uri="{FF2B5EF4-FFF2-40B4-BE49-F238E27FC236}">
                  <a16:creationId xmlns:a16="http://schemas.microsoft.com/office/drawing/2014/main" id="{012A7E90-605B-ABAF-7E37-68D0037CD608}"/>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144">
              <a:extLst>
                <a:ext uri="{FF2B5EF4-FFF2-40B4-BE49-F238E27FC236}">
                  <a16:creationId xmlns:a16="http://schemas.microsoft.com/office/drawing/2014/main" id="{22183A2B-6BB2-8214-76D0-9C025C4DDA17}"/>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145">
              <a:extLst>
                <a:ext uri="{FF2B5EF4-FFF2-40B4-BE49-F238E27FC236}">
                  <a16:creationId xmlns:a16="http://schemas.microsoft.com/office/drawing/2014/main" id="{6EA8BCA2-0A05-48A5-A3B5-D79751D25F04}"/>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146">
              <a:extLst>
                <a:ext uri="{FF2B5EF4-FFF2-40B4-BE49-F238E27FC236}">
                  <a16:creationId xmlns:a16="http://schemas.microsoft.com/office/drawing/2014/main" id="{7667BCC7-4506-100B-A9CF-8C3AD749A16F}"/>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147">
              <a:extLst>
                <a:ext uri="{FF2B5EF4-FFF2-40B4-BE49-F238E27FC236}">
                  <a16:creationId xmlns:a16="http://schemas.microsoft.com/office/drawing/2014/main" id="{2F9EF698-E327-5EFB-2E5E-D02669BF3F6C}"/>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148">
              <a:extLst>
                <a:ext uri="{FF2B5EF4-FFF2-40B4-BE49-F238E27FC236}">
                  <a16:creationId xmlns:a16="http://schemas.microsoft.com/office/drawing/2014/main" id="{1DF7DD95-ECCB-5F78-4631-BF51CF5E30FF}"/>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149">
              <a:extLst>
                <a:ext uri="{FF2B5EF4-FFF2-40B4-BE49-F238E27FC236}">
                  <a16:creationId xmlns:a16="http://schemas.microsoft.com/office/drawing/2014/main" id="{C09848A9-2CB2-A495-FD66-48E8F057634F}"/>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150">
              <a:extLst>
                <a:ext uri="{FF2B5EF4-FFF2-40B4-BE49-F238E27FC236}">
                  <a16:creationId xmlns:a16="http://schemas.microsoft.com/office/drawing/2014/main" id="{34954A14-FF06-C924-1DDA-6429BD8E7F4D}"/>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151">
              <a:extLst>
                <a:ext uri="{FF2B5EF4-FFF2-40B4-BE49-F238E27FC236}">
                  <a16:creationId xmlns:a16="http://schemas.microsoft.com/office/drawing/2014/main" id="{2B174B38-4B9F-3E17-9868-4F25D63CF692}"/>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152">
              <a:extLst>
                <a:ext uri="{FF2B5EF4-FFF2-40B4-BE49-F238E27FC236}">
                  <a16:creationId xmlns:a16="http://schemas.microsoft.com/office/drawing/2014/main" id="{94F3722E-BF74-B064-64C9-310D7BB92EDA}"/>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153">
              <a:extLst>
                <a:ext uri="{FF2B5EF4-FFF2-40B4-BE49-F238E27FC236}">
                  <a16:creationId xmlns:a16="http://schemas.microsoft.com/office/drawing/2014/main" id="{65994DC1-0791-75C5-B1E5-17BEA99DC593}"/>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154">
              <a:extLst>
                <a:ext uri="{FF2B5EF4-FFF2-40B4-BE49-F238E27FC236}">
                  <a16:creationId xmlns:a16="http://schemas.microsoft.com/office/drawing/2014/main" id="{053A211E-63E4-B3B1-1CA8-76ED2AB5A824}"/>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155">
              <a:extLst>
                <a:ext uri="{FF2B5EF4-FFF2-40B4-BE49-F238E27FC236}">
                  <a16:creationId xmlns:a16="http://schemas.microsoft.com/office/drawing/2014/main" id="{81583556-36B5-721D-7915-C4B3E9185AB7}"/>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156">
              <a:extLst>
                <a:ext uri="{FF2B5EF4-FFF2-40B4-BE49-F238E27FC236}">
                  <a16:creationId xmlns:a16="http://schemas.microsoft.com/office/drawing/2014/main" id="{05ED4639-8556-B1D2-30E6-1671A19C9DF5}"/>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157">
              <a:extLst>
                <a:ext uri="{FF2B5EF4-FFF2-40B4-BE49-F238E27FC236}">
                  <a16:creationId xmlns:a16="http://schemas.microsoft.com/office/drawing/2014/main" id="{1D21BC76-AD5B-5B3A-FD53-8646E55B21E0}"/>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158">
              <a:extLst>
                <a:ext uri="{FF2B5EF4-FFF2-40B4-BE49-F238E27FC236}">
                  <a16:creationId xmlns:a16="http://schemas.microsoft.com/office/drawing/2014/main" id="{72415152-6D53-EA73-A37A-E4E244FE398B}"/>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159">
              <a:extLst>
                <a:ext uri="{FF2B5EF4-FFF2-40B4-BE49-F238E27FC236}">
                  <a16:creationId xmlns:a16="http://schemas.microsoft.com/office/drawing/2014/main" id="{2A0FE852-E117-B0C0-E4D1-ABEAFF09AB2A}"/>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160">
              <a:extLst>
                <a:ext uri="{FF2B5EF4-FFF2-40B4-BE49-F238E27FC236}">
                  <a16:creationId xmlns:a16="http://schemas.microsoft.com/office/drawing/2014/main" id="{D88CE137-45D1-1B28-E46A-A4AEE0F1D25A}"/>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161">
              <a:extLst>
                <a:ext uri="{FF2B5EF4-FFF2-40B4-BE49-F238E27FC236}">
                  <a16:creationId xmlns:a16="http://schemas.microsoft.com/office/drawing/2014/main" id="{A03612E1-6294-BE13-A3E2-D8D7276F7BD1}"/>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162">
              <a:extLst>
                <a:ext uri="{FF2B5EF4-FFF2-40B4-BE49-F238E27FC236}">
                  <a16:creationId xmlns:a16="http://schemas.microsoft.com/office/drawing/2014/main" id="{6D34D222-C8B2-8536-F3BD-756BBBA579D0}"/>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163">
              <a:extLst>
                <a:ext uri="{FF2B5EF4-FFF2-40B4-BE49-F238E27FC236}">
                  <a16:creationId xmlns:a16="http://schemas.microsoft.com/office/drawing/2014/main" id="{1EED325E-FB96-BAE1-ADDC-281ADDEBC45C}"/>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164">
              <a:extLst>
                <a:ext uri="{FF2B5EF4-FFF2-40B4-BE49-F238E27FC236}">
                  <a16:creationId xmlns:a16="http://schemas.microsoft.com/office/drawing/2014/main" id="{43C2629D-C895-D546-3B18-AD2BF75D64FC}"/>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165">
              <a:extLst>
                <a:ext uri="{FF2B5EF4-FFF2-40B4-BE49-F238E27FC236}">
                  <a16:creationId xmlns:a16="http://schemas.microsoft.com/office/drawing/2014/main" id="{90D37CA9-A145-C597-C1C1-67E2C558FE52}"/>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166">
              <a:extLst>
                <a:ext uri="{FF2B5EF4-FFF2-40B4-BE49-F238E27FC236}">
                  <a16:creationId xmlns:a16="http://schemas.microsoft.com/office/drawing/2014/main" id="{EF0D43C8-29D9-8069-E9BF-6DC48756F241}"/>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167">
              <a:extLst>
                <a:ext uri="{FF2B5EF4-FFF2-40B4-BE49-F238E27FC236}">
                  <a16:creationId xmlns:a16="http://schemas.microsoft.com/office/drawing/2014/main" id="{36DCFCF4-0B69-E503-3099-69A5FA01B70D}"/>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168">
              <a:extLst>
                <a:ext uri="{FF2B5EF4-FFF2-40B4-BE49-F238E27FC236}">
                  <a16:creationId xmlns:a16="http://schemas.microsoft.com/office/drawing/2014/main" id="{A4223FE3-DD49-2E36-616A-C7DDA7BB5139}"/>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169">
              <a:extLst>
                <a:ext uri="{FF2B5EF4-FFF2-40B4-BE49-F238E27FC236}">
                  <a16:creationId xmlns:a16="http://schemas.microsoft.com/office/drawing/2014/main" id="{819D774F-DF88-015C-74E5-061A6271BDB0}"/>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170">
              <a:extLst>
                <a:ext uri="{FF2B5EF4-FFF2-40B4-BE49-F238E27FC236}">
                  <a16:creationId xmlns:a16="http://schemas.microsoft.com/office/drawing/2014/main" id="{A5C6FA51-2095-EB1B-C352-9739FFCA80BC}"/>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171">
              <a:extLst>
                <a:ext uri="{FF2B5EF4-FFF2-40B4-BE49-F238E27FC236}">
                  <a16:creationId xmlns:a16="http://schemas.microsoft.com/office/drawing/2014/main" id="{35446963-906C-AF51-3E8B-F7138513CBF7}"/>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172">
              <a:extLst>
                <a:ext uri="{FF2B5EF4-FFF2-40B4-BE49-F238E27FC236}">
                  <a16:creationId xmlns:a16="http://schemas.microsoft.com/office/drawing/2014/main" id="{93EBB995-81F0-9F84-890A-2BBF7B3F43BC}"/>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173">
              <a:extLst>
                <a:ext uri="{FF2B5EF4-FFF2-40B4-BE49-F238E27FC236}">
                  <a16:creationId xmlns:a16="http://schemas.microsoft.com/office/drawing/2014/main" id="{D257F4F3-08F6-1EC7-DA48-F021D36A2B7B}"/>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174">
              <a:extLst>
                <a:ext uri="{FF2B5EF4-FFF2-40B4-BE49-F238E27FC236}">
                  <a16:creationId xmlns:a16="http://schemas.microsoft.com/office/drawing/2014/main" id="{E436626C-9F71-487F-FA70-5E214322FE83}"/>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175">
              <a:extLst>
                <a:ext uri="{FF2B5EF4-FFF2-40B4-BE49-F238E27FC236}">
                  <a16:creationId xmlns:a16="http://schemas.microsoft.com/office/drawing/2014/main" id="{2989DA7F-8F45-1F1E-36D3-C7317361C1D6}"/>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176">
              <a:extLst>
                <a:ext uri="{FF2B5EF4-FFF2-40B4-BE49-F238E27FC236}">
                  <a16:creationId xmlns:a16="http://schemas.microsoft.com/office/drawing/2014/main" id="{A2801321-E377-9C55-743F-D71BFE6A22B4}"/>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177">
              <a:extLst>
                <a:ext uri="{FF2B5EF4-FFF2-40B4-BE49-F238E27FC236}">
                  <a16:creationId xmlns:a16="http://schemas.microsoft.com/office/drawing/2014/main" id="{01BEBC6F-3BBE-44F7-B229-BA2E859D419B}"/>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178">
              <a:extLst>
                <a:ext uri="{FF2B5EF4-FFF2-40B4-BE49-F238E27FC236}">
                  <a16:creationId xmlns:a16="http://schemas.microsoft.com/office/drawing/2014/main" id="{703CB190-0B09-EBA3-2DD9-0F3E39A5319C}"/>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179">
              <a:extLst>
                <a:ext uri="{FF2B5EF4-FFF2-40B4-BE49-F238E27FC236}">
                  <a16:creationId xmlns:a16="http://schemas.microsoft.com/office/drawing/2014/main" id="{C8E2E530-FA85-9EBB-B31F-0AD46EC2230B}"/>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180">
              <a:extLst>
                <a:ext uri="{FF2B5EF4-FFF2-40B4-BE49-F238E27FC236}">
                  <a16:creationId xmlns:a16="http://schemas.microsoft.com/office/drawing/2014/main" id="{42ADCDCB-C9E3-9842-460F-2BA677591AB1}"/>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6" name="Freeform 181">
              <a:extLst>
                <a:ext uri="{FF2B5EF4-FFF2-40B4-BE49-F238E27FC236}">
                  <a16:creationId xmlns:a16="http://schemas.microsoft.com/office/drawing/2014/main" id="{ABFCC7FF-2595-483A-5438-E78A834709A2}"/>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182">
              <a:extLst>
                <a:ext uri="{FF2B5EF4-FFF2-40B4-BE49-F238E27FC236}">
                  <a16:creationId xmlns:a16="http://schemas.microsoft.com/office/drawing/2014/main" id="{B490B3A6-3CF5-B46D-6068-1602A762CA37}"/>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183">
              <a:extLst>
                <a:ext uri="{FF2B5EF4-FFF2-40B4-BE49-F238E27FC236}">
                  <a16:creationId xmlns:a16="http://schemas.microsoft.com/office/drawing/2014/main" id="{4693EC88-607B-AB73-2C60-3A23516F16A9}"/>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84">
              <a:extLst>
                <a:ext uri="{FF2B5EF4-FFF2-40B4-BE49-F238E27FC236}">
                  <a16:creationId xmlns:a16="http://schemas.microsoft.com/office/drawing/2014/main" id="{9A686E64-3BBD-5951-EE94-87138FCE0AB5}"/>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85">
              <a:extLst>
                <a:ext uri="{FF2B5EF4-FFF2-40B4-BE49-F238E27FC236}">
                  <a16:creationId xmlns:a16="http://schemas.microsoft.com/office/drawing/2014/main" id="{E23EE26D-8552-8366-0A71-D95D1EE8223A}"/>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86">
              <a:extLst>
                <a:ext uri="{FF2B5EF4-FFF2-40B4-BE49-F238E27FC236}">
                  <a16:creationId xmlns:a16="http://schemas.microsoft.com/office/drawing/2014/main" id="{E17E6177-307A-A2F5-1336-E0688195282F}"/>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87">
              <a:extLst>
                <a:ext uri="{FF2B5EF4-FFF2-40B4-BE49-F238E27FC236}">
                  <a16:creationId xmlns:a16="http://schemas.microsoft.com/office/drawing/2014/main" id="{3A76336B-7F17-83CB-B67E-2666371A7309}"/>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88">
              <a:extLst>
                <a:ext uri="{FF2B5EF4-FFF2-40B4-BE49-F238E27FC236}">
                  <a16:creationId xmlns:a16="http://schemas.microsoft.com/office/drawing/2014/main" id="{2AC472D2-259B-6476-EF0E-06B0922CAB35}"/>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89">
              <a:extLst>
                <a:ext uri="{FF2B5EF4-FFF2-40B4-BE49-F238E27FC236}">
                  <a16:creationId xmlns:a16="http://schemas.microsoft.com/office/drawing/2014/main" id="{D61F5881-51A9-E0CA-89B8-FAE2EDF5879C}"/>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90">
              <a:extLst>
                <a:ext uri="{FF2B5EF4-FFF2-40B4-BE49-F238E27FC236}">
                  <a16:creationId xmlns:a16="http://schemas.microsoft.com/office/drawing/2014/main" id="{85AB95B3-B7CA-F720-CF32-60636F989CDB}"/>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91">
              <a:extLst>
                <a:ext uri="{FF2B5EF4-FFF2-40B4-BE49-F238E27FC236}">
                  <a16:creationId xmlns:a16="http://schemas.microsoft.com/office/drawing/2014/main" id="{343ED3E2-5E44-1F7A-201E-040A5F76A781}"/>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92">
              <a:extLst>
                <a:ext uri="{FF2B5EF4-FFF2-40B4-BE49-F238E27FC236}">
                  <a16:creationId xmlns:a16="http://schemas.microsoft.com/office/drawing/2014/main" id="{3F39C2F6-348A-44EB-A944-3D1191A212A7}"/>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3">
              <a:extLst>
                <a:ext uri="{FF2B5EF4-FFF2-40B4-BE49-F238E27FC236}">
                  <a16:creationId xmlns:a16="http://schemas.microsoft.com/office/drawing/2014/main" id="{D0E03AF3-2C27-CBC9-9444-B1C06C6FC184}"/>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194">
              <a:extLst>
                <a:ext uri="{FF2B5EF4-FFF2-40B4-BE49-F238E27FC236}">
                  <a16:creationId xmlns:a16="http://schemas.microsoft.com/office/drawing/2014/main" id="{5F9ABB3D-52C3-092E-9C7E-280DC20E154B}"/>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195">
              <a:extLst>
                <a:ext uri="{FF2B5EF4-FFF2-40B4-BE49-F238E27FC236}">
                  <a16:creationId xmlns:a16="http://schemas.microsoft.com/office/drawing/2014/main" id="{3FA3F43A-C2CC-BD88-8FED-EF7788E0C746}"/>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196">
              <a:extLst>
                <a:ext uri="{FF2B5EF4-FFF2-40B4-BE49-F238E27FC236}">
                  <a16:creationId xmlns:a16="http://schemas.microsoft.com/office/drawing/2014/main" id="{4DBF6D83-13FA-DE8E-DFD8-45A862E24E2D}"/>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197">
              <a:extLst>
                <a:ext uri="{FF2B5EF4-FFF2-40B4-BE49-F238E27FC236}">
                  <a16:creationId xmlns:a16="http://schemas.microsoft.com/office/drawing/2014/main" id="{E96D3C85-6166-4C1E-CE00-3705652E8DB1}"/>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198">
              <a:extLst>
                <a:ext uri="{FF2B5EF4-FFF2-40B4-BE49-F238E27FC236}">
                  <a16:creationId xmlns:a16="http://schemas.microsoft.com/office/drawing/2014/main" id="{BFBFCFD6-106B-CEDF-EA61-902F180E0108}"/>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199">
              <a:extLst>
                <a:ext uri="{FF2B5EF4-FFF2-40B4-BE49-F238E27FC236}">
                  <a16:creationId xmlns:a16="http://schemas.microsoft.com/office/drawing/2014/main" id="{AD4B36D4-BCBE-442E-D613-A42E353A99CB}"/>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00">
              <a:extLst>
                <a:ext uri="{FF2B5EF4-FFF2-40B4-BE49-F238E27FC236}">
                  <a16:creationId xmlns:a16="http://schemas.microsoft.com/office/drawing/2014/main" id="{AA400D96-F023-10F6-A413-B98148A057B7}"/>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01">
              <a:extLst>
                <a:ext uri="{FF2B5EF4-FFF2-40B4-BE49-F238E27FC236}">
                  <a16:creationId xmlns:a16="http://schemas.microsoft.com/office/drawing/2014/main" id="{607391C5-9D18-A9EA-53A7-D8EB35A7D14C}"/>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02">
              <a:extLst>
                <a:ext uri="{FF2B5EF4-FFF2-40B4-BE49-F238E27FC236}">
                  <a16:creationId xmlns:a16="http://schemas.microsoft.com/office/drawing/2014/main" id="{BF892D5F-FCE5-3993-E53C-0B94DFC85C00}"/>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03">
              <a:extLst>
                <a:ext uri="{FF2B5EF4-FFF2-40B4-BE49-F238E27FC236}">
                  <a16:creationId xmlns:a16="http://schemas.microsoft.com/office/drawing/2014/main" id="{C3A59F1D-FAFE-2234-20FC-FFB22C7ABFCF}"/>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204">
              <a:extLst>
                <a:ext uri="{FF2B5EF4-FFF2-40B4-BE49-F238E27FC236}">
                  <a16:creationId xmlns:a16="http://schemas.microsoft.com/office/drawing/2014/main" id="{EDF6307F-ABC0-0A9C-D2A3-8D77314D979C}"/>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205">
              <a:extLst>
                <a:ext uri="{FF2B5EF4-FFF2-40B4-BE49-F238E27FC236}">
                  <a16:creationId xmlns:a16="http://schemas.microsoft.com/office/drawing/2014/main" id="{716E1201-EC81-6022-07F0-9C753A77D418}"/>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206">
              <a:extLst>
                <a:ext uri="{FF2B5EF4-FFF2-40B4-BE49-F238E27FC236}">
                  <a16:creationId xmlns:a16="http://schemas.microsoft.com/office/drawing/2014/main" id="{65204AB7-833A-BC9D-09AF-2ADC1D8C4800}"/>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207">
              <a:extLst>
                <a:ext uri="{FF2B5EF4-FFF2-40B4-BE49-F238E27FC236}">
                  <a16:creationId xmlns:a16="http://schemas.microsoft.com/office/drawing/2014/main" id="{7949D5B1-D233-3516-07AF-EFC8C44372C9}"/>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208">
              <a:extLst>
                <a:ext uri="{FF2B5EF4-FFF2-40B4-BE49-F238E27FC236}">
                  <a16:creationId xmlns:a16="http://schemas.microsoft.com/office/drawing/2014/main" id="{ED2CB890-E86C-393D-80F1-E50D4BBAE9FF}"/>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209">
              <a:extLst>
                <a:ext uri="{FF2B5EF4-FFF2-40B4-BE49-F238E27FC236}">
                  <a16:creationId xmlns:a16="http://schemas.microsoft.com/office/drawing/2014/main" id="{143F044D-3F40-899A-77A5-A8CB3A86FB3E}"/>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210">
              <a:extLst>
                <a:ext uri="{FF2B5EF4-FFF2-40B4-BE49-F238E27FC236}">
                  <a16:creationId xmlns:a16="http://schemas.microsoft.com/office/drawing/2014/main" id="{02AC5EA6-AD36-33DB-B1B8-4338D8480D2A}"/>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211">
              <a:extLst>
                <a:ext uri="{FF2B5EF4-FFF2-40B4-BE49-F238E27FC236}">
                  <a16:creationId xmlns:a16="http://schemas.microsoft.com/office/drawing/2014/main" id="{F223F687-423E-F3F8-C55F-748B8D60BC4A}"/>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212">
              <a:extLst>
                <a:ext uri="{FF2B5EF4-FFF2-40B4-BE49-F238E27FC236}">
                  <a16:creationId xmlns:a16="http://schemas.microsoft.com/office/drawing/2014/main" id="{4D562D2F-AA9A-42EB-834B-80D60F1CC235}"/>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213">
              <a:extLst>
                <a:ext uri="{FF2B5EF4-FFF2-40B4-BE49-F238E27FC236}">
                  <a16:creationId xmlns:a16="http://schemas.microsoft.com/office/drawing/2014/main" id="{3BF42C72-48BF-3B58-1F9E-1EF5C3FD56A1}"/>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214">
              <a:extLst>
                <a:ext uri="{FF2B5EF4-FFF2-40B4-BE49-F238E27FC236}">
                  <a16:creationId xmlns:a16="http://schemas.microsoft.com/office/drawing/2014/main" id="{17289906-F579-17D0-C4BC-CC881AE78C78}"/>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215">
              <a:extLst>
                <a:ext uri="{FF2B5EF4-FFF2-40B4-BE49-F238E27FC236}">
                  <a16:creationId xmlns:a16="http://schemas.microsoft.com/office/drawing/2014/main" id="{174F1473-25BD-6EBC-648D-1A999A32139B}"/>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216">
              <a:extLst>
                <a:ext uri="{FF2B5EF4-FFF2-40B4-BE49-F238E27FC236}">
                  <a16:creationId xmlns:a16="http://schemas.microsoft.com/office/drawing/2014/main" id="{D03E4446-0133-A454-7671-CFFE85E59060}"/>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217">
              <a:extLst>
                <a:ext uri="{FF2B5EF4-FFF2-40B4-BE49-F238E27FC236}">
                  <a16:creationId xmlns:a16="http://schemas.microsoft.com/office/drawing/2014/main" id="{185952EB-FC61-F611-B0A4-41D7A775CDB7}"/>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218">
              <a:extLst>
                <a:ext uri="{FF2B5EF4-FFF2-40B4-BE49-F238E27FC236}">
                  <a16:creationId xmlns:a16="http://schemas.microsoft.com/office/drawing/2014/main" id="{A0038450-8129-8517-030E-7A36729AAED0}"/>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219">
              <a:extLst>
                <a:ext uri="{FF2B5EF4-FFF2-40B4-BE49-F238E27FC236}">
                  <a16:creationId xmlns:a16="http://schemas.microsoft.com/office/drawing/2014/main" id="{830EF729-E52C-C406-6BA4-68CF8944DCA3}"/>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220">
              <a:extLst>
                <a:ext uri="{FF2B5EF4-FFF2-40B4-BE49-F238E27FC236}">
                  <a16:creationId xmlns:a16="http://schemas.microsoft.com/office/drawing/2014/main" id="{346A15F8-4297-7727-F885-FB1DD5718241}"/>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221">
              <a:extLst>
                <a:ext uri="{FF2B5EF4-FFF2-40B4-BE49-F238E27FC236}">
                  <a16:creationId xmlns:a16="http://schemas.microsoft.com/office/drawing/2014/main" id="{41FB0D47-6289-1214-811A-421754F72EB2}"/>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222">
              <a:extLst>
                <a:ext uri="{FF2B5EF4-FFF2-40B4-BE49-F238E27FC236}">
                  <a16:creationId xmlns:a16="http://schemas.microsoft.com/office/drawing/2014/main" id="{7B4AA032-E151-4E3A-C928-9A286446A0CC}"/>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223">
              <a:extLst>
                <a:ext uri="{FF2B5EF4-FFF2-40B4-BE49-F238E27FC236}">
                  <a16:creationId xmlns:a16="http://schemas.microsoft.com/office/drawing/2014/main" id="{56D42B1F-24FA-0153-A37E-E56BF375B3A2}"/>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224">
              <a:extLst>
                <a:ext uri="{FF2B5EF4-FFF2-40B4-BE49-F238E27FC236}">
                  <a16:creationId xmlns:a16="http://schemas.microsoft.com/office/drawing/2014/main" id="{E5B40611-252D-1510-72A4-5D9BCD271315}"/>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225">
              <a:extLst>
                <a:ext uri="{FF2B5EF4-FFF2-40B4-BE49-F238E27FC236}">
                  <a16:creationId xmlns:a16="http://schemas.microsoft.com/office/drawing/2014/main" id="{87F21389-2347-BA96-1000-A884DD40614B}"/>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226">
              <a:extLst>
                <a:ext uri="{FF2B5EF4-FFF2-40B4-BE49-F238E27FC236}">
                  <a16:creationId xmlns:a16="http://schemas.microsoft.com/office/drawing/2014/main" id="{E739E329-F2B4-C58C-E626-872895C5CBB9}"/>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227">
              <a:extLst>
                <a:ext uri="{FF2B5EF4-FFF2-40B4-BE49-F238E27FC236}">
                  <a16:creationId xmlns:a16="http://schemas.microsoft.com/office/drawing/2014/main" id="{730F3E84-1A12-5871-1EAC-55EAAE492B25}"/>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228">
              <a:extLst>
                <a:ext uri="{FF2B5EF4-FFF2-40B4-BE49-F238E27FC236}">
                  <a16:creationId xmlns:a16="http://schemas.microsoft.com/office/drawing/2014/main" id="{3D07DB8D-3153-2DA9-846A-C0F9C1682DF2}"/>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229">
              <a:extLst>
                <a:ext uri="{FF2B5EF4-FFF2-40B4-BE49-F238E27FC236}">
                  <a16:creationId xmlns:a16="http://schemas.microsoft.com/office/drawing/2014/main" id="{9745E8B3-1585-6A4B-0A57-F789DB045112}"/>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230">
              <a:extLst>
                <a:ext uri="{FF2B5EF4-FFF2-40B4-BE49-F238E27FC236}">
                  <a16:creationId xmlns:a16="http://schemas.microsoft.com/office/drawing/2014/main" id="{E79A686F-9AE2-75C7-FBE6-9F77B7776885}"/>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231">
              <a:extLst>
                <a:ext uri="{FF2B5EF4-FFF2-40B4-BE49-F238E27FC236}">
                  <a16:creationId xmlns:a16="http://schemas.microsoft.com/office/drawing/2014/main" id="{C0E16FD8-478E-DFB3-2525-6A2A1D19601D}"/>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232">
              <a:extLst>
                <a:ext uri="{FF2B5EF4-FFF2-40B4-BE49-F238E27FC236}">
                  <a16:creationId xmlns:a16="http://schemas.microsoft.com/office/drawing/2014/main" id="{A64578D4-325F-501D-6923-1DED5F51B82E}"/>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233">
              <a:extLst>
                <a:ext uri="{FF2B5EF4-FFF2-40B4-BE49-F238E27FC236}">
                  <a16:creationId xmlns:a16="http://schemas.microsoft.com/office/drawing/2014/main" id="{18EBE62B-C44F-73DA-7B0D-507768C37402}"/>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234">
              <a:extLst>
                <a:ext uri="{FF2B5EF4-FFF2-40B4-BE49-F238E27FC236}">
                  <a16:creationId xmlns:a16="http://schemas.microsoft.com/office/drawing/2014/main" id="{80EECF5A-C340-7029-D7A2-5E7045DD033B}"/>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235">
              <a:extLst>
                <a:ext uri="{FF2B5EF4-FFF2-40B4-BE49-F238E27FC236}">
                  <a16:creationId xmlns:a16="http://schemas.microsoft.com/office/drawing/2014/main" id="{B4575DC5-8FC8-5E03-32D4-4CB855AB96A3}"/>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236">
              <a:extLst>
                <a:ext uri="{FF2B5EF4-FFF2-40B4-BE49-F238E27FC236}">
                  <a16:creationId xmlns:a16="http://schemas.microsoft.com/office/drawing/2014/main" id="{6250F32C-B9AD-D82E-76CE-2A53AEC0F33A}"/>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237">
              <a:extLst>
                <a:ext uri="{FF2B5EF4-FFF2-40B4-BE49-F238E27FC236}">
                  <a16:creationId xmlns:a16="http://schemas.microsoft.com/office/drawing/2014/main" id="{18D6496E-8375-84D6-C144-9795FCA26C2A}"/>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238">
              <a:extLst>
                <a:ext uri="{FF2B5EF4-FFF2-40B4-BE49-F238E27FC236}">
                  <a16:creationId xmlns:a16="http://schemas.microsoft.com/office/drawing/2014/main" id="{2CEC17FE-B25F-D646-C3F6-9D128F9F9294}"/>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239">
              <a:extLst>
                <a:ext uri="{FF2B5EF4-FFF2-40B4-BE49-F238E27FC236}">
                  <a16:creationId xmlns:a16="http://schemas.microsoft.com/office/drawing/2014/main" id="{A5FAFEA2-E6F5-C39C-6761-4D66F58E6A92}"/>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240">
              <a:extLst>
                <a:ext uri="{FF2B5EF4-FFF2-40B4-BE49-F238E27FC236}">
                  <a16:creationId xmlns:a16="http://schemas.microsoft.com/office/drawing/2014/main" id="{19D32996-C94E-1D94-D3BF-5F675CDA0A88}"/>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241">
              <a:extLst>
                <a:ext uri="{FF2B5EF4-FFF2-40B4-BE49-F238E27FC236}">
                  <a16:creationId xmlns:a16="http://schemas.microsoft.com/office/drawing/2014/main" id="{BF44CF66-C3B0-838E-3BFB-A5AEB69ADD8E}"/>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242">
              <a:extLst>
                <a:ext uri="{FF2B5EF4-FFF2-40B4-BE49-F238E27FC236}">
                  <a16:creationId xmlns:a16="http://schemas.microsoft.com/office/drawing/2014/main" id="{8FEF4401-C5AA-295D-C134-D70496894C34}"/>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243">
              <a:extLst>
                <a:ext uri="{FF2B5EF4-FFF2-40B4-BE49-F238E27FC236}">
                  <a16:creationId xmlns:a16="http://schemas.microsoft.com/office/drawing/2014/main" id="{9A975D4C-CDB3-1A7F-4F57-B3FB1DCBA829}"/>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244">
              <a:extLst>
                <a:ext uri="{FF2B5EF4-FFF2-40B4-BE49-F238E27FC236}">
                  <a16:creationId xmlns:a16="http://schemas.microsoft.com/office/drawing/2014/main" id="{478D7AA5-F4B7-5979-7B29-BE77FAD113E2}"/>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245">
              <a:extLst>
                <a:ext uri="{FF2B5EF4-FFF2-40B4-BE49-F238E27FC236}">
                  <a16:creationId xmlns:a16="http://schemas.microsoft.com/office/drawing/2014/main" id="{3D00739B-481A-5897-7538-BD37C417F59A}"/>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246">
              <a:extLst>
                <a:ext uri="{FF2B5EF4-FFF2-40B4-BE49-F238E27FC236}">
                  <a16:creationId xmlns:a16="http://schemas.microsoft.com/office/drawing/2014/main" id="{18DF138E-75BC-CF0E-C943-E208C58A3BFC}"/>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247">
              <a:extLst>
                <a:ext uri="{FF2B5EF4-FFF2-40B4-BE49-F238E27FC236}">
                  <a16:creationId xmlns:a16="http://schemas.microsoft.com/office/drawing/2014/main" id="{F1E9F49E-CCC6-6785-34D1-1B36EDE6CF86}"/>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248">
              <a:extLst>
                <a:ext uri="{FF2B5EF4-FFF2-40B4-BE49-F238E27FC236}">
                  <a16:creationId xmlns:a16="http://schemas.microsoft.com/office/drawing/2014/main" id="{A13B9E9C-ECE4-35C0-4DE3-AAD027154196}"/>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5" name="Rectangle 61">
            <a:extLst>
              <a:ext uri="{FF2B5EF4-FFF2-40B4-BE49-F238E27FC236}">
                <a16:creationId xmlns:a16="http://schemas.microsoft.com/office/drawing/2014/main" id="{C0578D5D-A524-89C6-7296-09F7ADA32605}"/>
              </a:ext>
            </a:extLst>
          </p:cNvPr>
          <p:cNvSpPr>
            <a:spLocks noChangeArrowheads="1"/>
          </p:cNvSpPr>
          <p:nvPr/>
        </p:nvSpPr>
        <p:spPr bwMode="auto">
          <a:xfrm>
            <a:off x="4021138" y="5029200"/>
            <a:ext cx="1295400" cy="241300"/>
          </a:xfrm>
          <a:prstGeom prst="rect">
            <a:avLst/>
          </a:prstGeom>
          <a:noFill/>
          <a:ln w="9525">
            <a:noFill/>
            <a:miter lim="800000"/>
            <a:headEnd/>
            <a:tailEnd/>
          </a:ln>
          <a:effectLst/>
        </p:spPr>
        <p:txBody>
          <a:bodyPr wrap="none" anchor="ctr"/>
          <a:lstStyle/>
          <a:p>
            <a:pPr algn="ctr" eaLnBrk="0" hangingPunct="0">
              <a:defRPr/>
            </a:pPr>
            <a:r>
              <a:rPr lang="en-US" b="1" i="1" dirty="0">
                <a:solidFill>
                  <a:schemeClr val="tx2"/>
                </a:solidFill>
                <a:effectLst>
                  <a:outerShdw blurRad="38100" dist="38100" dir="2700000" algn="tl">
                    <a:srgbClr val="C0C0C0"/>
                  </a:outerShdw>
                </a:effectLst>
                <a:latin typeface="Arial" charset="0"/>
              </a:rPr>
              <a:t>Go to Credits</a:t>
            </a:r>
          </a:p>
        </p:txBody>
      </p:sp>
      <p:sp>
        <p:nvSpPr>
          <p:cNvPr id="293" name="Action Button: Forward or Next 292">
            <a:hlinkClick r:id="" action="ppaction://hlinkshowjump?jump=nextslide" highlightClick="1"/>
            <a:extLst>
              <a:ext uri="{FF2B5EF4-FFF2-40B4-BE49-F238E27FC236}">
                <a16:creationId xmlns:a16="http://schemas.microsoft.com/office/drawing/2014/main" id="{9031F71C-E9A5-45A7-548B-2F0F2753CA18}"/>
              </a:ext>
              <a:ext uri="{C183D7F6-B498-43B3-948B-1728B52AA6E4}">
                <adec:decorative xmlns:adec="http://schemas.microsoft.com/office/drawing/2017/decorative" val="1"/>
              </a:ext>
            </a:extLst>
          </p:cNvPr>
          <p:cNvSpPr/>
          <p:nvPr/>
        </p:nvSpPr>
        <p:spPr>
          <a:xfrm>
            <a:off x="4216400" y="54102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aphicFrame>
        <p:nvGraphicFramePr>
          <p:cNvPr id="28680" name="Object 2">
            <a:hlinkClick r:id="" action="ppaction://ole?verb=0"/>
            <a:extLst>
              <a:ext uri="{FF2B5EF4-FFF2-40B4-BE49-F238E27FC236}">
                <a16:creationId xmlns:a16="http://schemas.microsoft.com/office/drawing/2014/main" id="{03FA9857-484E-2B0B-ACE5-F5F576EB908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26298719"/>
              </p:ext>
            </p:extLst>
          </p:nvPr>
        </p:nvGraphicFramePr>
        <p:xfrm>
          <a:off x="9448800" y="54483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304520" imgH="304520" progId="SoundRec">
                  <p:embed/>
                </p:oleObj>
              </mc:Choice>
              <mc:Fallback>
                <p:oleObj name="Sound Recorder Document" r:id="rId5" imgW="304520" imgH="304520" progId="SoundRec">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54483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1" name="Footer Placeholder 3">
            <a:extLst>
              <a:ext uri="{FF2B5EF4-FFF2-40B4-BE49-F238E27FC236}">
                <a16:creationId xmlns:a16="http://schemas.microsoft.com/office/drawing/2014/main" id="{FA528734-242E-A77A-F8CB-0F4C25427436}"/>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pic>
        <p:nvPicPr>
          <p:cNvPr id="297" name="j007753.wav">
            <a:hlinkClick r:id="" action="ppaction://media"/>
            <a:extLst>
              <a:ext uri="{FF2B5EF4-FFF2-40B4-BE49-F238E27FC236}">
                <a16:creationId xmlns:a16="http://schemas.microsoft.com/office/drawing/2014/main" id="{29307786-A33D-FF90-00BA-F6C7527EC0D5}"/>
              </a:ext>
              <a:ext uri="{C183D7F6-B498-43B3-948B-1728B52AA6E4}">
                <adec:decorative xmlns:adec="http://schemas.microsoft.com/office/drawing/2017/decorative" val="1"/>
              </a:ext>
            </a:extLst>
          </p:cNvPr>
          <p:cNvPicPr>
            <a:picLocks noRot="1" noChangeAspect="1"/>
          </p:cNvPicPr>
          <p:nvPr>
            <a:wavAudioFile r:embed="rId1" name="j0074689.wav"/>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89"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C3989E1-0F10-1E07-465B-CC045F3DE45D}"/>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A9C99-BCDB-FB04-50D5-5B9D0112FBCC}"/>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28</a:t>
            </a:r>
          </a:p>
        </p:txBody>
      </p:sp>
      <p:sp>
        <p:nvSpPr>
          <p:cNvPr id="111" name="Text Box 7">
            <a:extLst>
              <a:ext uri="{FF2B5EF4-FFF2-40B4-BE49-F238E27FC236}">
                <a16:creationId xmlns:a16="http://schemas.microsoft.com/office/drawing/2014/main" id="{1F4C3E52-FDAC-9E22-7F54-E75C487CBA0F}"/>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a:solidFill>
                  <a:schemeClr val="tx2"/>
                </a:solidFill>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26273974-EF06-691E-3FAF-B938AD5DE67F}"/>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a:solidFill>
                  <a:schemeClr val="tx2"/>
                </a:solidFill>
                <a:effectLst>
                  <a:outerShdw blurRad="38100" dist="38100" dir="2700000" algn="tl">
                    <a:srgbClr val="C0C0C0"/>
                  </a:outerShdw>
                </a:effectLst>
                <a:latin typeface="Arial" charset="0"/>
              </a:rPr>
              <a:t>Seminole State College of FL</a:t>
            </a:r>
            <a:endParaRPr lang="en-US" sz="2000" b="1" i="1" dirty="0">
              <a:solidFill>
                <a:schemeClr val="tx2"/>
              </a:solidFill>
              <a:effectLst>
                <a:outerShdw blurRad="38100" dist="38100" dir="2700000" algn="tl">
                  <a:srgbClr val="C0C0C0"/>
                </a:outerShdw>
              </a:effectLst>
              <a:latin typeface="Arial" charset="0"/>
            </a:endParaRPr>
          </a:p>
          <a:p>
            <a:pPr algn="ctr" eaLnBrk="0" hangingPunct="0">
              <a:defRPr/>
            </a:pPr>
            <a:r>
              <a:rPr lang="en-US" sz="2400" b="1" i="1" dirty="0">
                <a:solidFill>
                  <a:schemeClr val="tx2"/>
                </a:solidFill>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DE2B743B-32C7-55BD-E706-DFDCE8DDE2A2}"/>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i="1">
                <a:solidFill>
                  <a:schemeClr val="tx2"/>
                </a:solidFill>
              </a:rPr>
              <a:t>Project Producers</a:t>
            </a:r>
            <a:endParaRPr lang="en-US" altLang="en-US" sz="2400" b="1" i="1">
              <a:solidFill>
                <a:schemeClr val="tx2"/>
              </a:solidFill>
            </a:endParaRPr>
          </a:p>
          <a:p>
            <a:pPr>
              <a:buFontTx/>
              <a:buChar char="•"/>
            </a:pPr>
            <a:r>
              <a:rPr lang="en-US" altLang="en-US" sz="1600">
                <a:solidFill>
                  <a:schemeClr val="tx2"/>
                </a:solidFill>
              </a:rPr>
              <a:t>Nissa Hopkins</a:t>
            </a:r>
          </a:p>
          <a:p>
            <a:pPr>
              <a:buFontTx/>
              <a:buChar char="•"/>
            </a:pPr>
            <a:r>
              <a:rPr lang="en-US" altLang="en-US" sz="1600">
                <a:solidFill>
                  <a:schemeClr val="tx2"/>
                </a:solidFill>
              </a:rPr>
              <a:t>Marco Yepez</a:t>
            </a:r>
          </a:p>
          <a:p>
            <a:pPr>
              <a:buFontTx/>
              <a:buChar char="•"/>
            </a:pPr>
            <a:r>
              <a:rPr lang="en-US" altLang="en-US" sz="1600">
                <a:solidFill>
                  <a:schemeClr val="tx2"/>
                </a:solidFill>
              </a:rPr>
              <a:t>Elias Moskona</a:t>
            </a:r>
            <a:endParaRPr lang="en-US" altLang="en-US">
              <a:solidFill>
                <a:schemeClr val="tx2"/>
              </a:solidFill>
            </a:endParaRPr>
          </a:p>
        </p:txBody>
      </p:sp>
      <p:sp>
        <p:nvSpPr>
          <p:cNvPr id="110" name="Rectangle 10">
            <a:extLst>
              <a:ext uri="{FF2B5EF4-FFF2-40B4-BE49-F238E27FC236}">
                <a16:creationId xmlns:a16="http://schemas.microsoft.com/office/drawing/2014/main" id="{1BE89E29-5D54-6531-958A-3D8B4D438B7E}"/>
              </a:ext>
            </a:extLst>
          </p:cNvPr>
          <p:cNvSpPr>
            <a:spLocks noChangeArrowheads="1"/>
          </p:cNvSpPr>
          <p:nvPr/>
        </p:nvSpPr>
        <p:spPr bwMode="auto">
          <a:xfrm>
            <a:off x="3429000" y="33528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a:solidFill>
                  <a:schemeClr val="tx2"/>
                </a:solidFill>
              </a:rPr>
              <a:t> </a:t>
            </a:r>
            <a:r>
              <a:rPr lang="en-US" altLang="en-US" sz="2000" b="1" i="1">
                <a:solidFill>
                  <a:schemeClr val="tx2"/>
                </a:solidFill>
              </a:rPr>
              <a:t>Web Support</a:t>
            </a:r>
          </a:p>
          <a:p>
            <a:pPr>
              <a:buFont typeface="Arial" panose="020B0604020202020204" pitchFamily="34" charset="0"/>
              <a:buChar char="•"/>
            </a:pPr>
            <a:r>
              <a:rPr lang="en-US" altLang="en-US" sz="1600">
                <a:solidFill>
                  <a:schemeClr val="tx2"/>
                </a:solidFill>
              </a:rPr>
              <a:t>Edith Morales</a:t>
            </a:r>
          </a:p>
          <a:p>
            <a:pPr>
              <a:buFont typeface="Arial" panose="020B0604020202020204" pitchFamily="34" charset="0"/>
              <a:buChar char="•"/>
            </a:pPr>
            <a:r>
              <a:rPr lang="en-US" altLang="en-US" sz="1600">
                <a:solidFill>
                  <a:schemeClr val="tx2"/>
                </a:solidFill>
              </a:rPr>
              <a:t>Anna Flores</a:t>
            </a:r>
          </a:p>
          <a:p>
            <a:pPr>
              <a:buFont typeface="Arial" panose="020B0604020202020204" pitchFamily="34" charset="0"/>
              <a:buChar char="•"/>
            </a:pPr>
            <a:r>
              <a:rPr lang="en-US" altLang="en-US" sz="1600">
                <a:solidFill>
                  <a:schemeClr val="tx2"/>
                </a:solidFill>
              </a:rPr>
              <a:t>Les Lusk</a:t>
            </a:r>
            <a:br>
              <a:rPr lang="en-US" altLang="en-US" sz="2000">
                <a:solidFill>
                  <a:schemeClr val="tx2"/>
                </a:solidFill>
              </a:rPr>
            </a:br>
            <a:endParaRPr lang="en-US" altLang="en-US" sz="2000">
              <a:solidFill>
                <a:schemeClr val="tx2"/>
              </a:solidFill>
            </a:endParaRPr>
          </a:p>
        </p:txBody>
      </p:sp>
      <p:sp>
        <p:nvSpPr>
          <p:cNvPr id="29703" name="Footer Placeholder 3">
            <a:extLst>
              <a:ext uri="{FF2B5EF4-FFF2-40B4-BE49-F238E27FC236}">
                <a16:creationId xmlns:a16="http://schemas.microsoft.com/office/drawing/2014/main" id="{B1023398-0097-2091-D43B-49C904CB5D6E}"/>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654275B6-A498-8135-B7EA-5C358C66B947}"/>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310234-BA01-A8B1-1FEC-D08392400A5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4101" name="Picture 13">
            <a:extLst>
              <a:ext uri="{FF2B5EF4-FFF2-40B4-BE49-F238E27FC236}">
                <a16:creationId xmlns:a16="http://schemas.microsoft.com/office/drawing/2014/main" id="{22631E83-AFEA-348D-2206-FDBBD8AE848F}"/>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7">
            <a:extLst>
              <a:ext uri="{FF2B5EF4-FFF2-40B4-BE49-F238E27FC236}">
                <a16:creationId xmlns:a16="http://schemas.microsoft.com/office/drawing/2014/main" id="{7E858793-F179-4897-985A-0293BD07E17F}"/>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4100" name="Rectangle 12">
            <a:extLst>
              <a:ext uri="{FF2B5EF4-FFF2-40B4-BE49-F238E27FC236}">
                <a16:creationId xmlns:a16="http://schemas.microsoft.com/office/drawing/2014/main" id="{CF1957E4-9E47-E35D-C2B3-857D000A0AF4}"/>
              </a:ext>
            </a:extLst>
          </p:cNvPr>
          <p:cNvSpPr>
            <a:spLocks noChangeArrowheads="1"/>
          </p:cNvSpPr>
          <p:nvPr/>
        </p:nvSpPr>
        <p:spPr bwMode="auto">
          <a:xfrm>
            <a:off x="685800" y="2057400"/>
            <a:ext cx="6248400" cy="1187450"/>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2" name="Text Box 14">
            <a:extLst>
              <a:ext uri="{FF2B5EF4-FFF2-40B4-BE49-F238E27FC236}">
                <a16:creationId xmlns:a16="http://schemas.microsoft.com/office/drawing/2014/main" id="{029700E4-9F97-9497-0529-EF6ED98D7BD9}"/>
              </a:ext>
            </a:extLst>
          </p:cNvPr>
          <p:cNvSpPr txBox="1">
            <a:spLocks noChangeArrowheads="1"/>
          </p:cNvSpPr>
          <p:nvPr/>
        </p:nvSpPr>
        <p:spPr bwMode="auto">
          <a:xfrm>
            <a:off x="5943600" y="2032000"/>
            <a:ext cx="2843213"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Time Management</a:t>
            </a:r>
          </a:p>
        </p:txBody>
      </p:sp>
      <p:sp>
        <p:nvSpPr>
          <p:cNvPr id="53263" name="Text Box 15">
            <a:extLst>
              <a:ext uri="{FF2B5EF4-FFF2-40B4-BE49-F238E27FC236}">
                <a16:creationId xmlns:a16="http://schemas.microsoft.com/office/drawing/2014/main" id="{1A330018-26C7-BC0D-10A5-F1C31C2AF2BF}"/>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5" name="Text Box 17">
            <a:extLst>
              <a:ext uri="{FF2B5EF4-FFF2-40B4-BE49-F238E27FC236}">
                <a16:creationId xmlns:a16="http://schemas.microsoft.com/office/drawing/2014/main" id="{6B892BDB-564F-914D-1059-A7B9B657C353}"/>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10" name="Read410.WAV">
            <a:hlinkClick r:id="" action="ppaction://media"/>
            <a:extLst>
              <a:ext uri="{FF2B5EF4-FFF2-40B4-BE49-F238E27FC236}">
                <a16:creationId xmlns:a16="http://schemas.microsoft.com/office/drawing/2014/main" id="{385FA8E8-F131-A2B0-3AAE-2AA0C036D9DE}"/>
              </a:ext>
              <a:ext uri="{C183D7F6-B498-43B3-948B-1728B52AA6E4}">
                <adec:decorative xmlns:adec="http://schemas.microsoft.com/office/drawing/2017/decorative" val="1"/>
              </a:ext>
            </a:extLst>
          </p:cNvPr>
          <p:cNvPicPr>
            <a:picLocks noRot="1" noChangeAspect="1"/>
          </p:cNvPicPr>
          <p:nvPr>
            <a:wavAudioFile r:embed="rId1" name="Reading Time-01.WAV"/>
          </p:nvPr>
        </p:nvPicPr>
        <p:blipFill>
          <a:blip r:embed="rId6">
            <a:extLst>
              <a:ext uri="{28A0092B-C50C-407E-A947-70E740481C1C}">
                <a14:useLocalDpi xmlns:a14="http://schemas.microsoft.com/office/drawing/2010/main" val="0"/>
              </a:ext>
            </a:extLst>
          </a:blip>
          <a:srcRect/>
          <a:stretch>
            <a:fillRect/>
          </a:stretch>
        </p:blipFill>
        <p:spPr bwMode="auto">
          <a:xfrm>
            <a:off x="85344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Footer Placeholder 3">
            <a:extLst>
              <a:ext uri="{FF2B5EF4-FFF2-40B4-BE49-F238E27FC236}">
                <a16:creationId xmlns:a16="http://schemas.microsoft.com/office/drawing/2014/main" id="{C844A93B-DE7C-38BB-20C7-E62AE1EA97CB}"/>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89" fill="hold"/>
                                        <p:tgtEl>
                                          <p:spTgt spid="10"/>
                                        </p:tgtEl>
                                      </p:cBhvr>
                                    </p:cmd>
                                  </p:childTnLst>
                                </p:cTn>
                              </p:par>
                              <p:par>
                                <p:cTn id="7" presetID="20" presetClass="entr" presetSubtype="0" fill="hold" grpId="0" nodeType="withEffect">
                                  <p:stCondLst>
                                    <p:cond delay="190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grpId="0" nodeType="withEffect">
                                  <p:stCondLst>
                                    <p:cond delay="86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580">
                                          <p:stCondLst>
                                            <p:cond delay="0"/>
                                          </p:stCondLst>
                                        </p:cTn>
                                        <p:tgtEl>
                                          <p:spTgt spid="53263"/>
                                        </p:tgtEl>
                                      </p:cBhvr>
                                    </p:animEffect>
                                    <p:anim calcmode="lin" valueType="num">
                                      <p:cBhvr>
                                        <p:cTn id="13" dur="1822"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326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326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3263"/>
                                        </p:tgtEl>
                                        <p:attrNameLst>
                                          <p:attrName>ppt_y</p:attrName>
                                        </p:attrNameLst>
                                      </p:cBhvr>
                                      <p:tavLst>
                                        <p:tav tm="0" fmla="#ppt_y-sin(pi*$)/81">
                                          <p:val>
                                            <p:fltVal val="0"/>
                                          </p:val>
                                        </p:tav>
                                        <p:tav tm="100000">
                                          <p:val>
                                            <p:fltVal val="1"/>
                                          </p:val>
                                        </p:tav>
                                      </p:tavLst>
                                    </p:anim>
                                    <p:animScale>
                                      <p:cBhvr>
                                        <p:cTn id="18" dur="26">
                                          <p:stCondLst>
                                            <p:cond delay="650"/>
                                          </p:stCondLst>
                                        </p:cTn>
                                        <p:tgtEl>
                                          <p:spTgt spid="53263"/>
                                        </p:tgtEl>
                                      </p:cBhvr>
                                      <p:to x="100000" y="60000"/>
                                    </p:animScale>
                                    <p:animScale>
                                      <p:cBhvr>
                                        <p:cTn id="19" dur="166" decel="50000">
                                          <p:stCondLst>
                                            <p:cond delay="676"/>
                                          </p:stCondLst>
                                        </p:cTn>
                                        <p:tgtEl>
                                          <p:spTgt spid="53263"/>
                                        </p:tgtEl>
                                      </p:cBhvr>
                                      <p:to x="100000" y="100000"/>
                                    </p:animScale>
                                    <p:animScale>
                                      <p:cBhvr>
                                        <p:cTn id="20" dur="26">
                                          <p:stCondLst>
                                            <p:cond delay="1312"/>
                                          </p:stCondLst>
                                        </p:cTn>
                                        <p:tgtEl>
                                          <p:spTgt spid="53263"/>
                                        </p:tgtEl>
                                      </p:cBhvr>
                                      <p:to x="100000" y="80000"/>
                                    </p:animScale>
                                    <p:animScale>
                                      <p:cBhvr>
                                        <p:cTn id="21" dur="166" decel="50000">
                                          <p:stCondLst>
                                            <p:cond delay="1338"/>
                                          </p:stCondLst>
                                        </p:cTn>
                                        <p:tgtEl>
                                          <p:spTgt spid="53263"/>
                                        </p:tgtEl>
                                      </p:cBhvr>
                                      <p:to x="100000" y="100000"/>
                                    </p:animScale>
                                    <p:animScale>
                                      <p:cBhvr>
                                        <p:cTn id="22" dur="26">
                                          <p:stCondLst>
                                            <p:cond delay="1642"/>
                                          </p:stCondLst>
                                        </p:cTn>
                                        <p:tgtEl>
                                          <p:spTgt spid="53263"/>
                                        </p:tgtEl>
                                      </p:cBhvr>
                                      <p:to x="100000" y="90000"/>
                                    </p:animScale>
                                    <p:animScale>
                                      <p:cBhvr>
                                        <p:cTn id="23" dur="166" decel="50000">
                                          <p:stCondLst>
                                            <p:cond delay="1668"/>
                                          </p:stCondLst>
                                        </p:cTn>
                                        <p:tgtEl>
                                          <p:spTgt spid="53263"/>
                                        </p:tgtEl>
                                      </p:cBhvr>
                                      <p:to x="100000" y="100000"/>
                                    </p:animScale>
                                    <p:animScale>
                                      <p:cBhvr>
                                        <p:cTn id="24" dur="26">
                                          <p:stCondLst>
                                            <p:cond delay="1808"/>
                                          </p:stCondLst>
                                        </p:cTn>
                                        <p:tgtEl>
                                          <p:spTgt spid="53263"/>
                                        </p:tgtEl>
                                      </p:cBhvr>
                                      <p:to x="100000" y="95000"/>
                                    </p:animScale>
                                    <p:animScale>
                                      <p:cBhvr>
                                        <p:cTn id="25" dur="166" decel="50000">
                                          <p:stCondLst>
                                            <p:cond delay="1834"/>
                                          </p:stCondLst>
                                        </p:cTn>
                                        <p:tgtEl>
                                          <p:spTgt spid="53263"/>
                                        </p:tgtEl>
                                      </p:cBhvr>
                                      <p:to x="100000" y="100000"/>
                                    </p:animScale>
                                  </p:childTnLst>
                                </p:cTn>
                              </p:par>
                              <p:par>
                                <p:cTn id="26" presetID="26" presetClass="entr" presetSubtype="0" fill="hold" grpId="0" nodeType="withEffect">
                                  <p:stCondLst>
                                    <p:cond delay="101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3262" grpId="0" animBg="1"/>
      <p:bldP spid="53263" grpId="0" animBg="1"/>
      <p:bldP spid="532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5907BBAD-69CD-BE1B-EBFE-3B49C2A4FF1B}"/>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687AB0-3FBF-121A-E1CE-9F481EC260E9}"/>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sp>
        <p:nvSpPr>
          <p:cNvPr id="5123" name="Text Box 2">
            <a:extLst>
              <a:ext uri="{FF2B5EF4-FFF2-40B4-BE49-F238E27FC236}">
                <a16:creationId xmlns:a16="http://schemas.microsoft.com/office/drawing/2014/main" id="{555D275A-CFB7-5F0D-3233-87CF8476899A}"/>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pic>
        <p:nvPicPr>
          <p:cNvPr id="5126" name="Picture 9">
            <a:extLst>
              <a:ext uri="{FF2B5EF4-FFF2-40B4-BE49-F238E27FC236}">
                <a16:creationId xmlns:a16="http://schemas.microsoft.com/office/drawing/2014/main" id="{3B24E410-2CCD-6643-15D9-D3BFBD2B7D5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8A0DB28C-DA7E-2DB0-3E0D-25A17879AA6C}"/>
              </a:ext>
            </a:extLst>
          </p:cNvPr>
          <p:cNvSpPr txBox="1">
            <a:spLocks noChangeArrowheads="1"/>
          </p:cNvSpPr>
          <p:nvPr/>
        </p:nvSpPr>
        <p:spPr bwMode="auto">
          <a:xfrm>
            <a:off x="1828800" y="17526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To be successful in any timed test, one must learn to use time effectively.</a:t>
            </a:r>
          </a:p>
        </p:txBody>
      </p:sp>
      <p:pic>
        <p:nvPicPr>
          <p:cNvPr id="4102" name="Picture 11">
            <a:extLst>
              <a:ext uri="{FF2B5EF4-FFF2-40B4-BE49-F238E27FC236}">
                <a16:creationId xmlns:a16="http://schemas.microsoft.com/office/drawing/2014/main" id="{DAD3D938-B424-5E10-F484-3C6BAC5DF05C}"/>
              </a:ext>
              <a:ext uri="{C183D7F6-B498-43B3-948B-1728B52AA6E4}">
                <adec:decorative xmlns:adec="http://schemas.microsoft.com/office/drawing/2017/decorative" val="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2133600" y="2895600"/>
            <a:ext cx="5181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ad426.WAV">
            <a:hlinkClick r:id="" action="ppaction://media"/>
            <a:extLst>
              <a:ext uri="{FF2B5EF4-FFF2-40B4-BE49-F238E27FC236}">
                <a16:creationId xmlns:a16="http://schemas.microsoft.com/office/drawing/2014/main" id="{5225832F-2DDE-3DB4-E47A-738FF377A0AD}"/>
              </a:ext>
              <a:ext uri="{C183D7F6-B498-43B3-948B-1728B52AA6E4}">
                <adec:decorative xmlns:adec="http://schemas.microsoft.com/office/drawing/2017/decorative" val="1"/>
              </a:ext>
            </a:extLst>
          </p:cNvPr>
          <p:cNvPicPr>
            <a:picLocks noRot="1" noChangeAspect="1"/>
          </p:cNvPicPr>
          <p:nvPr>
            <a:wavAudioFile r:embed="rId1" name="Reading Time-02.WAV"/>
          </p:nvPr>
        </p:nvPicPr>
        <p:blipFill>
          <a:blip r:embed="rId7">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Footer Placeholder 3">
            <a:extLst>
              <a:ext uri="{FF2B5EF4-FFF2-40B4-BE49-F238E27FC236}">
                <a16:creationId xmlns:a16="http://schemas.microsoft.com/office/drawing/2014/main" id="{06E707F9-FD05-D22E-6B22-88B4DBA335C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88" fill="hold"/>
                                        <p:tgtEl>
                                          <p:spTgt spid="8"/>
                                        </p:tgtEl>
                                      </p:cBhvr>
                                    </p:cmd>
                                  </p:childTnLst>
                                </p:cTn>
                              </p:par>
                              <p:par>
                                <p:cTn id="7" presetID="47" presetClass="entr" presetSubtype="0" fill="hold" grpId="0" nodeType="withEffect">
                                  <p:stCondLst>
                                    <p:cond delay="40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1900"/>
                                  </p:stCondLst>
                                  <p:iterate type="lt">
                                    <p:tmPct val="5000"/>
                                  </p:iterate>
                                  <p:childTnLst>
                                    <p:set>
                                      <p:cBhvr>
                                        <p:cTn id="13" dur="1" fill="hold">
                                          <p:stCondLst>
                                            <p:cond delay="0"/>
                                          </p:stCondLst>
                                        </p:cTn>
                                        <p:tgtEl>
                                          <p:spTgt spid="4102"/>
                                        </p:tgtEl>
                                        <p:attrNameLst>
                                          <p:attrName>style.visibility</p:attrName>
                                        </p:attrNameLst>
                                      </p:cBhvr>
                                      <p:to>
                                        <p:strVal val="visible"/>
                                      </p:to>
                                    </p:set>
                                    <p:anim calcmode="lin" valueType="num">
                                      <p:cBhvr>
                                        <p:cTn id="14" dur="2000" fill="hold"/>
                                        <p:tgtEl>
                                          <p:spTgt spid="4102"/>
                                        </p:tgtEl>
                                        <p:attrNameLst>
                                          <p:attrName>ppt_w</p:attrName>
                                        </p:attrNameLst>
                                      </p:cBhvr>
                                      <p:tavLst>
                                        <p:tav tm="0">
                                          <p:val>
                                            <p:fltVal val="0"/>
                                          </p:val>
                                        </p:tav>
                                        <p:tav tm="100000">
                                          <p:val>
                                            <p:strVal val="#ppt_w"/>
                                          </p:val>
                                        </p:tav>
                                      </p:tavLst>
                                    </p:anim>
                                    <p:anim calcmode="lin" valueType="num">
                                      <p:cBhvr>
                                        <p:cTn id="15" dur="2000" fill="hold"/>
                                        <p:tgtEl>
                                          <p:spTgt spid="4102"/>
                                        </p:tgtEl>
                                        <p:attrNameLst>
                                          <p:attrName>ppt_h</p:attrName>
                                        </p:attrNameLst>
                                      </p:cBhvr>
                                      <p:tavLst>
                                        <p:tav tm="0">
                                          <p:val>
                                            <p:fltVal val="0"/>
                                          </p:val>
                                        </p:tav>
                                        <p:tav tm="100000">
                                          <p:val>
                                            <p:strVal val="#ppt_h"/>
                                          </p:val>
                                        </p:tav>
                                      </p:tavLst>
                                    </p:anim>
                                    <p:anim calcmode="lin" valueType="num">
                                      <p:cBhvr>
                                        <p:cTn id="16" dur="2000" fill="hold"/>
                                        <p:tgtEl>
                                          <p:spTgt spid="4102"/>
                                        </p:tgtEl>
                                        <p:attrNameLst>
                                          <p:attrName>style.rotation</p:attrName>
                                        </p:attrNameLst>
                                      </p:cBhvr>
                                      <p:tavLst>
                                        <p:tav tm="0">
                                          <p:val>
                                            <p:fltVal val="90"/>
                                          </p:val>
                                        </p:tav>
                                        <p:tav tm="100000">
                                          <p:val>
                                            <p:fltVal val="0"/>
                                          </p:val>
                                        </p:tav>
                                      </p:tavLst>
                                    </p:anim>
                                    <p:animEffect transition="in" filter="fade">
                                      <p:cBhvr>
                                        <p:cTn id="17"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50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0F781672-760A-F56E-2983-C3235AC2A53E}"/>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764CEF-007E-58C5-9E7A-B9B291EF16D9}"/>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sp>
        <p:nvSpPr>
          <p:cNvPr id="6148" name="Text Box 2">
            <a:extLst>
              <a:ext uri="{FF2B5EF4-FFF2-40B4-BE49-F238E27FC236}">
                <a16:creationId xmlns:a16="http://schemas.microsoft.com/office/drawing/2014/main" id="{43551E02-61B8-53E0-A363-330E496FBD69}"/>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pic>
        <p:nvPicPr>
          <p:cNvPr id="11278" name="Picture 14">
            <a:extLst>
              <a:ext uri="{FF2B5EF4-FFF2-40B4-BE49-F238E27FC236}">
                <a16:creationId xmlns:a16="http://schemas.microsoft.com/office/drawing/2014/main" id="{4326D8A8-0102-8BC8-55FC-713766350DD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62200"/>
            <a:ext cx="79533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B41D5D38-53CE-E6F9-F2DB-274CABAF3304}"/>
              </a:ext>
            </a:extLst>
          </p:cNvPr>
          <p:cNvSpPr txBox="1">
            <a:spLocks noChangeArrowheads="1"/>
          </p:cNvSpPr>
          <p:nvPr/>
        </p:nvSpPr>
        <p:spPr bwMode="auto">
          <a:xfrm>
            <a:off x="1676400" y="1981200"/>
            <a:ext cx="6096000" cy="15716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a:t>Time: </a:t>
            </a:r>
            <a:r>
              <a:rPr lang="en-US" altLang="en-US" sz="2400"/>
              <a:t>A system of measurement of sequential events that have a relation with the past, present and future.</a:t>
            </a:r>
          </a:p>
          <a:p>
            <a:pPr eaLnBrk="1" hangingPunct="1"/>
            <a:endParaRPr lang="en-US" altLang="en-US" sz="2400"/>
          </a:p>
        </p:txBody>
      </p:sp>
      <p:pic>
        <p:nvPicPr>
          <p:cNvPr id="11279" name="Picture 15">
            <a:extLst>
              <a:ext uri="{FF2B5EF4-FFF2-40B4-BE49-F238E27FC236}">
                <a16:creationId xmlns:a16="http://schemas.microsoft.com/office/drawing/2014/main" id="{BAFC28AE-F466-9A95-2061-DEA984ED5A2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362200"/>
            <a:ext cx="9096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a:extLst>
              <a:ext uri="{FF2B5EF4-FFF2-40B4-BE49-F238E27FC236}">
                <a16:creationId xmlns:a16="http://schemas.microsoft.com/office/drawing/2014/main" id="{C1416E8B-F54B-C7C0-BC8C-F34D033760B4}"/>
              </a:ext>
              <a:ext uri="{C183D7F6-B498-43B3-948B-1728B52AA6E4}">
                <adec:decorative xmlns:adec="http://schemas.microsoft.com/office/drawing/2017/decorative" val="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962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ad426.WAV">
            <a:hlinkClick r:id="" action="ppaction://media"/>
            <a:extLst>
              <a:ext uri="{FF2B5EF4-FFF2-40B4-BE49-F238E27FC236}">
                <a16:creationId xmlns:a16="http://schemas.microsoft.com/office/drawing/2014/main" id="{A7907FD5-2EA2-E8EC-63AF-FFB185E32A3D}"/>
              </a:ext>
              <a:ext uri="{C183D7F6-B498-43B3-948B-1728B52AA6E4}">
                <adec:decorative xmlns:adec="http://schemas.microsoft.com/office/drawing/2017/decorative" val="1"/>
              </a:ext>
            </a:extLst>
          </p:cNvPr>
          <p:cNvPicPr>
            <a:picLocks noRot="1" noChangeAspect="1"/>
          </p:cNvPicPr>
          <p:nvPr>
            <a:wavAudioFile r:embed="rId1" name="Reading Time-03.WAV"/>
          </p:nvPr>
        </p:nvPicPr>
        <p:blipFill>
          <a:blip r:embed="rId8">
            <a:extLst>
              <a:ext uri="{28A0092B-C50C-407E-A947-70E740481C1C}">
                <a14:useLocalDpi xmlns:a14="http://schemas.microsoft.com/office/drawing/2010/main" val="0"/>
              </a:ext>
            </a:extLst>
          </a:blip>
          <a:srcRect/>
          <a:stretch>
            <a:fillRect/>
          </a:stretch>
        </p:blipFill>
        <p:spPr bwMode="auto">
          <a:xfrm>
            <a:off x="84582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Footer Placeholder 3">
            <a:extLst>
              <a:ext uri="{FF2B5EF4-FFF2-40B4-BE49-F238E27FC236}">
                <a16:creationId xmlns:a16="http://schemas.microsoft.com/office/drawing/2014/main" id="{043DBC28-E293-26B8-DCD0-583B794543BF}"/>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917" fill="hold"/>
                                        <p:tgtEl>
                                          <p:spTgt spid="8"/>
                                        </p:tgtEl>
                                      </p:cBhvr>
                                    </p:cmd>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0"/>
                                  </p:stCondLst>
                                  <p:childTnLst>
                                    <p:set>
                                      <p:cBhvr>
                                        <p:cTn id="13" dur="1" fill="hold">
                                          <p:stCondLst>
                                            <p:cond delay="0"/>
                                          </p:stCondLst>
                                        </p:cTn>
                                        <p:tgtEl>
                                          <p:spTgt spid="11278"/>
                                        </p:tgtEl>
                                        <p:attrNameLst>
                                          <p:attrName>style.visibility</p:attrName>
                                        </p:attrNameLst>
                                      </p:cBhvr>
                                      <p:to>
                                        <p:strVal val="visible"/>
                                      </p:to>
                                    </p:set>
                                    <p:animEffect transition="in" filter="slide(fromBottom)">
                                      <p:cBhvr>
                                        <p:cTn id="14" dur="1000"/>
                                        <p:tgtEl>
                                          <p:spTgt spid="11278"/>
                                        </p:tgtEl>
                                      </p:cBhvr>
                                    </p:animEffect>
                                  </p:childTnLst>
                                </p:cTn>
                              </p:par>
                              <p:par>
                                <p:cTn id="15" presetID="12" presetClass="entr" presetSubtype="4" fill="hold" nodeType="withEffect">
                                  <p:stCondLst>
                                    <p:cond delay="0"/>
                                  </p:stCondLst>
                                  <p:childTnLst>
                                    <p:set>
                                      <p:cBhvr>
                                        <p:cTn id="16" dur="1" fill="hold">
                                          <p:stCondLst>
                                            <p:cond delay="0"/>
                                          </p:stCondLst>
                                        </p:cTn>
                                        <p:tgtEl>
                                          <p:spTgt spid="11279"/>
                                        </p:tgtEl>
                                        <p:attrNameLst>
                                          <p:attrName>style.visibility</p:attrName>
                                        </p:attrNameLst>
                                      </p:cBhvr>
                                      <p:to>
                                        <p:strVal val="visible"/>
                                      </p:to>
                                    </p:set>
                                    <p:animEffect transition="in" filter="slide(fromBottom)">
                                      <p:cBhvr>
                                        <p:cTn id="17" dur="1000"/>
                                        <p:tgtEl>
                                          <p:spTgt spid="11279"/>
                                        </p:tgtEl>
                                      </p:cBhvr>
                                    </p:animEffect>
                                  </p:childTnLst>
                                </p:cTn>
                              </p:par>
                              <p:par>
                                <p:cTn id="18" presetID="37" presetClass="entr" presetSubtype="0" fill="hold" nodeType="withEffect">
                                  <p:stCondLst>
                                    <p:cond delay="0"/>
                                  </p:stCondLst>
                                  <p:childTnLst>
                                    <p:set>
                                      <p:cBhvr>
                                        <p:cTn id="19" dur="1" fill="hold">
                                          <p:stCondLst>
                                            <p:cond delay="0"/>
                                          </p:stCondLst>
                                        </p:cTn>
                                        <p:tgtEl>
                                          <p:spTgt spid="11277"/>
                                        </p:tgtEl>
                                        <p:attrNameLst>
                                          <p:attrName>style.visibility</p:attrName>
                                        </p:attrNameLst>
                                      </p:cBhvr>
                                      <p:to>
                                        <p:strVal val="visible"/>
                                      </p:to>
                                    </p:set>
                                    <p:animEffect transition="in" filter="fade">
                                      <p:cBhvr>
                                        <p:cTn id="20" dur="1000"/>
                                        <p:tgtEl>
                                          <p:spTgt spid="11277"/>
                                        </p:tgtEl>
                                      </p:cBhvr>
                                    </p:animEffect>
                                    <p:anim calcmode="lin" valueType="num">
                                      <p:cBhvr>
                                        <p:cTn id="21" dur="1000" fill="hold"/>
                                        <p:tgtEl>
                                          <p:spTgt spid="11277"/>
                                        </p:tgtEl>
                                        <p:attrNameLst>
                                          <p:attrName>ppt_x</p:attrName>
                                        </p:attrNameLst>
                                      </p:cBhvr>
                                      <p:tavLst>
                                        <p:tav tm="0">
                                          <p:val>
                                            <p:strVal val="#ppt_x"/>
                                          </p:val>
                                        </p:tav>
                                        <p:tav tm="100000">
                                          <p:val>
                                            <p:strVal val="#ppt_x"/>
                                          </p:val>
                                        </p:tav>
                                      </p:tavLst>
                                    </p:anim>
                                    <p:anim calcmode="lin" valueType="num">
                                      <p:cBhvr>
                                        <p:cTn id="22" dur="900" decel="100000" fill="hold"/>
                                        <p:tgtEl>
                                          <p:spTgt spid="1127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2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208A1085-A73B-A888-B8B8-EFABD12DE5D0}"/>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2CA1D7E-2A13-C865-3B4E-74649265A720}"/>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6</a:t>
            </a:r>
          </a:p>
        </p:txBody>
      </p:sp>
      <p:sp>
        <p:nvSpPr>
          <p:cNvPr id="7173" name="Text Box 2">
            <a:extLst>
              <a:ext uri="{FF2B5EF4-FFF2-40B4-BE49-F238E27FC236}">
                <a16:creationId xmlns:a16="http://schemas.microsoft.com/office/drawing/2014/main" id="{6093C7FF-24DD-06FB-5B6B-61CB1D523750}"/>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744A8C80-07B8-BF15-EE8D-CD5C125D5091}"/>
              </a:ext>
            </a:extLst>
          </p:cNvPr>
          <p:cNvSpPr txBox="1">
            <a:spLocks noChangeArrowheads="1"/>
          </p:cNvSpPr>
          <p:nvPr/>
        </p:nvSpPr>
        <p:spPr bwMode="auto">
          <a:xfrm>
            <a:off x="1371600" y="2133600"/>
            <a:ext cx="6096000" cy="89535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a:t>Management: </a:t>
            </a:r>
            <a:r>
              <a:rPr lang="en-US" altLang="en-US" sz="2400"/>
              <a:t>the act of controlling or handling any affair or matter successfully.</a:t>
            </a:r>
            <a:br>
              <a:rPr lang="en-US" altLang="en-US" sz="2400"/>
            </a:br>
            <a:endParaRPr lang="en-US" altLang="en-US" sz="2400"/>
          </a:p>
        </p:txBody>
      </p:sp>
      <p:pic>
        <p:nvPicPr>
          <p:cNvPr id="53258" name="Picture 10">
            <a:extLst>
              <a:ext uri="{FF2B5EF4-FFF2-40B4-BE49-F238E27FC236}">
                <a16:creationId xmlns:a16="http://schemas.microsoft.com/office/drawing/2014/main" id="{FEE5475A-EC01-78D1-59BC-DA37971BC8D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2133600"/>
            <a:ext cx="11080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0D16C152-3A7A-587B-4341-F5F4D198340D}"/>
              </a:ext>
              <a:ext uri="{C183D7F6-B498-43B3-948B-1728B52AA6E4}">
                <adec:decorative xmlns:adec="http://schemas.microsoft.com/office/drawing/2017/decorative" val="1"/>
              </a:ext>
            </a:extLst>
          </p:cNvPr>
          <p:cNvGrpSpPr>
            <a:grpSpLocks/>
          </p:cNvGrpSpPr>
          <p:nvPr/>
        </p:nvGrpSpPr>
        <p:grpSpPr bwMode="auto">
          <a:xfrm>
            <a:off x="3352800" y="3581400"/>
            <a:ext cx="2286000" cy="2438400"/>
            <a:chOff x="6172200" y="4419600"/>
            <a:chExt cx="2286000" cy="2438400"/>
          </a:xfrm>
        </p:grpSpPr>
        <p:pic>
          <p:nvPicPr>
            <p:cNvPr id="7177" name="Picture 5" descr="http://www.charmaineyoest.com/uploads/managing_management_time_logo_yoest.jpg">
              <a:extLst>
                <a:ext uri="{FF2B5EF4-FFF2-40B4-BE49-F238E27FC236}">
                  <a16:creationId xmlns:a16="http://schemas.microsoft.com/office/drawing/2014/main" id="{02C67270-A8CC-3971-5A45-DD91D6BE858C}"/>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72200" y="4589961"/>
              <a:ext cx="2145442" cy="2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http://www.dkimages.com/discover/previews/761/357661.JPG">
              <a:extLst>
                <a:ext uri="{FF2B5EF4-FFF2-40B4-BE49-F238E27FC236}">
                  <a16:creationId xmlns:a16="http://schemas.microsoft.com/office/drawing/2014/main" id="{1C23CEB8-3B39-8097-8E02-424F5BDF2B2A}"/>
                </a:ext>
              </a:extLst>
            </p:cNvPr>
            <p:cNvPicPr>
              <a:picLocks noChangeAspect="1" noChangeArrowheads="1"/>
            </p:cNvPicPr>
            <p:nvPr/>
          </p:nvPicPr>
          <p:blipFill>
            <a:blip r:embed="rId7" cstate="print">
              <a:clrChange>
                <a:clrFrom>
                  <a:srgbClr val="F4F5F0"/>
                </a:clrFrom>
                <a:clrTo>
                  <a:srgbClr val="F4F5F0">
                    <a:alpha val="0"/>
                  </a:srgbClr>
                </a:clrTo>
              </a:clrChange>
              <a:grayscl/>
              <a:lum bright="-40000"/>
            </a:blip>
            <a:srcRect/>
            <a:stretch>
              <a:fillRect/>
            </a:stretch>
          </p:blipFill>
          <p:spPr bwMode="auto">
            <a:xfrm>
              <a:off x="7924800" y="4419600"/>
              <a:ext cx="533400" cy="533400"/>
            </a:xfrm>
            <a:prstGeom prst="rect">
              <a:avLst/>
            </a:prstGeom>
            <a:noFill/>
            <a:scene3d>
              <a:camera prst="perspectiveHeroicExtremeLeftFacing"/>
              <a:lightRig rig="threePt" dir="t"/>
            </a:scene3d>
          </p:spPr>
        </p:pic>
      </p:grpSp>
      <p:pic>
        <p:nvPicPr>
          <p:cNvPr id="9" name="Read441.WAV">
            <a:hlinkClick r:id="" action="ppaction://media"/>
            <a:extLst>
              <a:ext uri="{FF2B5EF4-FFF2-40B4-BE49-F238E27FC236}">
                <a16:creationId xmlns:a16="http://schemas.microsoft.com/office/drawing/2014/main" id="{D9C19E61-D75B-2B8C-0264-ABEEC623C593}"/>
              </a:ext>
              <a:ext uri="{C183D7F6-B498-43B3-948B-1728B52AA6E4}">
                <adec:decorative xmlns:adec="http://schemas.microsoft.com/office/drawing/2017/decorative" val="1"/>
              </a:ext>
            </a:extLst>
          </p:cNvPr>
          <p:cNvPicPr>
            <a:picLocks noRot="1" noChangeAspect="1"/>
          </p:cNvPicPr>
          <p:nvPr>
            <a:wavAudioFile r:embed="rId1" name="Reading Time-04.WAV"/>
          </p:nvPr>
        </p:nvPicPr>
        <p:blipFill>
          <a:blip r:embed="rId8">
            <a:extLst>
              <a:ext uri="{28A0092B-C50C-407E-A947-70E740481C1C}">
                <a14:useLocalDpi xmlns:a14="http://schemas.microsoft.com/office/drawing/2010/main" val="0"/>
              </a:ext>
            </a:extLst>
          </a:blip>
          <a:srcRect/>
          <a:stretch>
            <a:fillRect/>
          </a:stretch>
        </p:blipFill>
        <p:spPr bwMode="auto">
          <a:xfrm>
            <a:off x="84582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Footer Placeholder 3">
            <a:extLst>
              <a:ext uri="{FF2B5EF4-FFF2-40B4-BE49-F238E27FC236}">
                <a16:creationId xmlns:a16="http://schemas.microsoft.com/office/drawing/2014/main" id="{D8307691-73B0-629A-28A5-CE3DA5DF3F90}"/>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59"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2200"/>
                                  </p:stCondLst>
                                  <p:childTnLst>
                                    <p:set>
                                      <p:cBhvr>
                                        <p:cTn id="13" dur="1" fill="hold">
                                          <p:stCondLst>
                                            <p:cond delay="0"/>
                                          </p:stCondLst>
                                        </p:cTn>
                                        <p:tgtEl>
                                          <p:spTgt spid="53258"/>
                                        </p:tgtEl>
                                        <p:attrNameLst>
                                          <p:attrName>style.visibility</p:attrName>
                                        </p:attrNameLst>
                                      </p:cBhvr>
                                      <p:to>
                                        <p:strVal val="visible"/>
                                      </p:to>
                                    </p:set>
                                    <p:animEffect transition="in" filter="slide(fromBottom)">
                                      <p:cBhvr>
                                        <p:cTn id="14" dur="1000"/>
                                        <p:tgtEl>
                                          <p:spTgt spid="53258"/>
                                        </p:tgtEl>
                                      </p:cBhvr>
                                    </p:animEffect>
                                  </p:childTnLst>
                                </p:cTn>
                              </p:par>
                              <p:par>
                                <p:cTn id="15" presetID="37" presetClass="entr" presetSubtype="0" fill="hold" nodeType="withEffect">
                                  <p:stCondLst>
                                    <p:cond delay="3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900" decel="100000" fill="hold"/>
                                        <p:tgtEl>
                                          <p:spTgt spid="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99F703F3-0853-B7C2-9445-F06F9CE69EF1}"/>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88C74A8-E34C-54EC-87E3-840F1FCEE10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sp>
        <p:nvSpPr>
          <p:cNvPr id="8195" name="Text Box 2">
            <a:extLst>
              <a:ext uri="{FF2B5EF4-FFF2-40B4-BE49-F238E27FC236}">
                <a16:creationId xmlns:a16="http://schemas.microsoft.com/office/drawing/2014/main" id="{95F7F8B9-80F9-C591-94E9-2D3C06EEB4F8}"/>
              </a:ext>
            </a:extLst>
          </p:cNvPr>
          <p:cNvSpPr txBox="1">
            <a:spLocks noChangeArrowheads="1"/>
          </p:cNvSpPr>
          <p:nvPr/>
        </p:nvSpPr>
        <p:spPr bwMode="auto">
          <a:xfrm>
            <a:off x="228600" y="762000"/>
            <a:ext cx="6553200" cy="646113"/>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sz="2800" b="1" i="1"/>
              <a:t>                       </a:t>
            </a:r>
            <a:r>
              <a:rPr lang="en-US" altLang="en-US" sz="3600" b="1" i="1"/>
              <a:t>Time Management</a:t>
            </a:r>
            <a:endParaRPr lang="en-US" altLang="en-US" sz="3200"/>
          </a:p>
        </p:txBody>
      </p:sp>
      <p:pic>
        <p:nvPicPr>
          <p:cNvPr id="8197" name="Picture 4">
            <a:extLst>
              <a:ext uri="{FF2B5EF4-FFF2-40B4-BE49-F238E27FC236}">
                <a16:creationId xmlns:a16="http://schemas.microsoft.com/office/drawing/2014/main" id="{868F5D3B-F43C-410D-6AB0-989E4993113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C81FA371-472B-B3E4-8BA0-C45207A91DD9}"/>
              </a:ext>
            </a:extLst>
          </p:cNvPr>
          <p:cNvSpPr txBox="1">
            <a:spLocks noChangeArrowheads="1"/>
          </p:cNvSpPr>
          <p:nvPr/>
        </p:nvSpPr>
        <p:spPr bwMode="auto">
          <a:xfrm>
            <a:off x="1295400" y="1981200"/>
            <a:ext cx="6400800" cy="12065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400"/>
              <a:t>Therefore, </a:t>
            </a:r>
            <a:r>
              <a:rPr lang="en-US" altLang="en-US" sz="2400" b="1" i="1"/>
              <a:t>time management</a:t>
            </a:r>
            <a:r>
              <a:rPr lang="en-US" altLang="en-US" sz="2400"/>
              <a:t> refers to practices that individuals follow to make better use of their time. </a:t>
            </a:r>
          </a:p>
        </p:txBody>
      </p:sp>
      <p:pic>
        <p:nvPicPr>
          <p:cNvPr id="12298" name="Picture 10">
            <a:extLst>
              <a:ext uri="{FF2B5EF4-FFF2-40B4-BE49-F238E27FC236}">
                <a16:creationId xmlns:a16="http://schemas.microsoft.com/office/drawing/2014/main" id="{6BFA0A1B-245E-040D-A375-FC3A5D15F67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05200"/>
            <a:ext cx="2306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441.WAV">
            <a:hlinkClick r:id="" action="ppaction://media"/>
            <a:extLst>
              <a:ext uri="{FF2B5EF4-FFF2-40B4-BE49-F238E27FC236}">
                <a16:creationId xmlns:a16="http://schemas.microsoft.com/office/drawing/2014/main" id="{ACB406FA-A3DC-C398-EA86-EE2255B8FC50}"/>
              </a:ext>
              <a:ext uri="{C183D7F6-B498-43B3-948B-1728B52AA6E4}">
                <adec:decorative xmlns:adec="http://schemas.microsoft.com/office/drawing/2017/decorative" val="1"/>
              </a:ext>
            </a:extLst>
          </p:cNvPr>
          <p:cNvPicPr>
            <a:picLocks noRot="1" noChangeAspect="1"/>
          </p:cNvPicPr>
          <p:nvPr>
            <a:wavAudioFile r:embed="rId1" name="Reading Time-05.WAV"/>
          </p:nvPr>
        </p:nvPicPr>
        <p:blipFill>
          <a:blip r:embed="rId7">
            <a:extLst>
              <a:ext uri="{28A0092B-C50C-407E-A947-70E740481C1C}">
                <a14:useLocalDpi xmlns:a14="http://schemas.microsoft.com/office/drawing/2010/main" val="0"/>
              </a:ext>
            </a:extLst>
          </a:blip>
          <a:srcRect/>
          <a:stretch>
            <a:fillRect/>
          </a:stretch>
        </p:blipFill>
        <p:spPr bwMode="auto">
          <a:xfrm>
            <a:off x="85344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Footer Placeholder 3">
            <a:extLst>
              <a:ext uri="{FF2B5EF4-FFF2-40B4-BE49-F238E27FC236}">
                <a16:creationId xmlns:a16="http://schemas.microsoft.com/office/drawing/2014/main" id="{CB63B25E-1ED0-3AB8-458F-DAED01F5BF83}"/>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545" fill="hold"/>
                                        <p:tgtEl>
                                          <p:spTgt spid="7"/>
                                        </p:tgtEl>
                                      </p:cBhvr>
                                    </p:cmd>
                                  </p:childTnLst>
                                </p:cTn>
                              </p:par>
                              <p:par>
                                <p:cTn id="7" presetID="47" presetClass="entr" presetSubtype="0" fill="hold" grpId="0" nodeType="withEffect">
                                  <p:stCondLst>
                                    <p:cond delay="4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8" presetClass="entr" presetSubtype="0" accel="50000" fill="hold" nodeType="withEffect">
                                  <p:stCondLst>
                                    <p:cond delay="500"/>
                                  </p:stCondLst>
                                  <p:childTnLst>
                                    <p:set>
                                      <p:cBhvr>
                                        <p:cTn id="13" dur="1" fill="hold">
                                          <p:stCondLst>
                                            <p:cond delay="0"/>
                                          </p:stCondLst>
                                        </p:cTn>
                                        <p:tgtEl>
                                          <p:spTgt spid="12298"/>
                                        </p:tgtEl>
                                        <p:attrNameLst>
                                          <p:attrName>style.visibility</p:attrName>
                                        </p:attrNameLst>
                                      </p:cBhvr>
                                      <p:to>
                                        <p:strVal val="visible"/>
                                      </p:to>
                                    </p:set>
                                    <p:anim calcmode="lin" valueType="num">
                                      <p:cBhvr>
                                        <p:cTn id="14" dur="2000" fill="hold"/>
                                        <p:tgtEl>
                                          <p:spTgt spid="122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2000" fill="hold"/>
                                        <p:tgtEl>
                                          <p:spTgt spid="12298"/>
                                        </p:tgtEl>
                                        <p:attrNameLst>
                                          <p:attrName>ppt_x</p:attrName>
                                        </p:attrNameLst>
                                      </p:cBhvr>
                                      <p:tavLst>
                                        <p:tav tm="0">
                                          <p:val>
                                            <p:fltVal val="-1"/>
                                          </p:val>
                                        </p:tav>
                                        <p:tav tm="50000">
                                          <p:val>
                                            <p:fltVal val="0.95"/>
                                          </p:val>
                                        </p:tav>
                                        <p:tav tm="100000">
                                          <p:val>
                                            <p:strVal val="#ppt_x"/>
                                          </p:val>
                                        </p:tav>
                                      </p:tavLst>
                                    </p:anim>
                                    <p:anim calcmode="lin" valueType="num">
                                      <p:cBhvr>
                                        <p:cTn id="16" dur="2000" fill="hold"/>
                                        <p:tgtEl>
                                          <p:spTgt spid="12298"/>
                                        </p:tgtEl>
                                        <p:attrNameLst>
                                          <p:attrName>ppt_y</p:attrName>
                                        </p:attrNameLst>
                                      </p:cBhvr>
                                      <p:tavLst>
                                        <p:tav tm="0">
                                          <p:val>
                                            <p:strVal val="#ppt_y"/>
                                          </p:val>
                                        </p:tav>
                                        <p:tav tm="100000">
                                          <p:val>
                                            <p:strVal val="#ppt_y"/>
                                          </p:val>
                                        </p:tav>
                                      </p:tavLst>
                                    </p:anim>
                                    <p:animEffect transition="in" filter="fade">
                                      <p:cBhvr>
                                        <p:cTn id="17" dur="2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F3CCD613-7319-1673-2B4E-630D990C3EA0}"/>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E1E8DF3-973D-4935-3607-E791A8A0A75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8</a:t>
            </a:r>
          </a:p>
        </p:txBody>
      </p:sp>
      <p:sp>
        <p:nvSpPr>
          <p:cNvPr id="9220" name="Text Box 2">
            <a:extLst>
              <a:ext uri="{FF2B5EF4-FFF2-40B4-BE49-F238E27FC236}">
                <a16:creationId xmlns:a16="http://schemas.microsoft.com/office/drawing/2014/main" id="{1BA3F680-9C65-2C4F-A2F9-203F26F8462B}"/>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6084C8BC-4E89-6F42-1850-9947EE08C938}"/>
              </a:ext>
            </a:extLst>
          </p:cNvPr>
          <p:cNvSpPr txBox="1">
            <a:spLocks noChangeArrowheads="1"/>
          </p:cNvSpPr>
          <p:nvPr/>
        </p:nvSpPr>
        <p:spPr bwMode="auto">
          <a:xfrm>
            <a:off x="1371600" y="1828800"/>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C3D1CE76-223E-72CC-4E8A-CC6B9A13E0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445241"/>
              </p:ext>
            </p:extLst>
          </p:nvPr>
        </p:nvGraphicFramePr>
        <p:xfrm>
          <a:off x="-150413" y="2975011"/>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C69F9E90-0ED4-A64C-1E88-DA4FFB3FB9EF}"/>
              </a:ext>
            </a:extLst>
          </p:cNvPr>
          <p:cNvSpPr txBox="1">
            <a:spLocks noChangeArrowheads="1"/>
          </p:cNvSpPr>
          <p:nvPr/>
        </p:nvSpPr>
        <p:spPr bwMode="auto">
          <a:xfrm>
            <a:off x="2743200" y="2971800"/>
            <a:ext cx="5791200" cy="24384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Tx/>
              <a:buAutoNum type="arabicPeriod"/>
            </a:pPr>
            <a:r>
              <a:rPr lang="en-US" altLang="en-US" sz="2400" b="1" i="1"/>
              <a:t>Collect and Organize:</a:t>
            </a:r>
          </a:p>
          <a:p>
            <a:pPr eaLnBrk="1" hangingPunct="1"/>
            <a:r>
              <a:rPr lang="en-US" altLang="en-US" sz="2400"/>
              <a:t>	</a:t>
            </a:r>
          </a:p>
          <a:p>
            <a:pPr eaLnBrk="1" hangingPunct="1"/>
            <a:r>
              <a:rPr lang="en-US" altLang="en-US" sz="2400"/>
              <a:t>	Prepare for the test to the best of your ability so that you may feel confident that you collected all the information you need.</a:t>
            </a:r>
          </a:p>
        </p:txBody>
      </p:sp>
      <p:pic>
        <p:nvPicPr>
          <p:cNvPr id="7" name="Read488.WAV">
            <a:hlinkClick r:id="" action="ppaction://media"/>
            <a:extLst>
              <a:ext uri="{FF2B5EF4-FFF2-40B4-BE49-F238E27FC236}">
                <a16:creationId xmlns:a16="http://schemas.microsoft.com/office/drawing/2014/main" id="{DBB19E35-710C-521F-8E60-279F2D34C8B5}"/>
              </a:ext>
              <a:ext uri="{C183D7F6-B498-43B3-948B-1728B52AA6E4}">
                <adec:decorative xmlns:adec="http://schemas.microsoft.com/office/drawing/2017/decorative" val="1"/>
              </a:ext>
            </a:extLst>
          </p:cNvPr>
          <p:cNvPicPr>
            <a:picLocks noRot="1" noChangeAspect="1"/>
          </p:cNvPicPr>
          <p:nvPr>
            <a:wavAudioFile r:embed="rId1" name="Reading Time-06.WAV"/>
          </p:nvPr>
        </p:nvPicPr>
        <p:blipFill>
          <a:blip r:embed="rId10">
            <a:extLst>
              <a:ext uri="{28A0092B-C50C-407E-A947-70E740481C1C}">
                <a14:useLocalDpi xmlns:a14="http://schemas.microsoft.com/office/drawing/2010/main" val="0"/>
              </a:ext>
            </a:extLst>
          </a:blip>
          <a:srcRect/>
          <a:stretch>
            <a:fillRect/>
          </a:stretch>
        </p:blipFill>
        <p:spPr bwMode="auto">
          <a:xfrm>
            <a:off x="8458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Footer Placeholder 3">
            <a:extLst>
              <a:ext uri="{FF2B5EF4-FFF2-40B4-BE49-F238E27FC236}">
                <a16:creationId xmlns:a16="http://schemas.microsoft.com/office/drawing/2014/main" id="{6ECAA26D-4269-4988-2A7D-5B3E1F904327}"/>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04" fill="hold"/>
                                        <p:tgtEl>
                                          <p:spTgt spid="7"/>
                                        </p:tgtEl>
                                      </p:cBhvr>
                                    </p:cmd>
                                  </p:childTnLst>
                                </p:cTn>
                              </p:par>
                              <p:par>
                                <p:cTn id="7" presetID="1" presetClass="entr" presetSubtype="0" fill="hold" grpId="0" nodeType="withEffect">
                                  <p:stCondLst>
                                    <p:cond delay="80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37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50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0" grpId="0" animBg="1"/>
      <p:bldGraphic spid="12" grpId="0">
        <p:bldAsOne/>
      </p:bldGraphic>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7A7607F2-0C0F-E632-6135-D5D719C024B0}"/>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AF39DA3-6C97-0EA2-8127-ECF204178319}"/>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9</a:t>
            </a:r>
          </a:p>
        </p:txBody>
      </p:sp>
      <p:sp>
        <p:nvSpPr>
          <p:cNvPr id="10244" name="Text Box 2">
            <a:extLst>
              <a:ext uri="{FF2B5EF4-FFF2-40B4-BE49-F238E27FC236}">
                <a16:creationId xmlns:a16="http://schemas.microsoft.com/office/drawing/2014/main" id="{D5195619-1530-54E4-FC60-93C7CF48A28A}"/>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4CB84A24-7718-8A98-FFEC-77CBC2CC4A59}"/>
              </a:ext>
            </a:extLst>
          </p:cNvPr>
          <p:cNvSpPr txBox="1">
            <a:spLocks noChangeArrowheads="1"/>
          </p:cNvSpPr>
          <p:nvPr/>
        </p:nvSpPr>
        <p:spPr bwMode="auto">
          <a:xfrm>
            <a:off x="1371600" y="1828800"/>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9433F903-7DCC-6E63-F99E-EE8A993648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5708471"/>
              </p:ext>
            </p:extLst>
          </p:nvPr>
        </p:nvGraphicFramePr>
        <p:xfrm>
          <a:off x="-150413" y="2975011"/>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E3408EA4-0FEE-CCEE-D56B-16AD1EEB054A}"/>
              </a:ext>
            </a:extLst>
          </p:cNvPr>
          <p:cNvSpPr txBox="1">
            <a:spLocks noChangeArrowheads="1"/>
          </p:cNvSpPr>
          <p:nvPr/>
        </p:nvSpPr>
        <p:spPr bwMode="auto">
          <a:xfrm>
            <a:off x="2743200" y="2971800"/>
            <a:ext cx="5410200" cy="30480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2. Process and Prioritize:</a:t>
            </a:r>
            <a:endParaRPr lang="en-US" altLang="en-US" sz="2400"/>
          </a:p>
          <a:p>
            <a:pPr eaLnBrk="1" hangingPunct="1"/>
            <a:r>
              <a:rPr lang="en-US" altLang="en-US" sz="2400"/>
              <a:t> </a:t>
            </a:r>
          </a:p>
          <a:p>
            <a:pPr eaLnBrk="1" hangingPunct="1"/>
            <a:r>
              <a:rPr lang="en-US" altLang="en-US" sz="2400"/>
              <a:t>  </a:t>
            </a:r>
            <a:r>
              <a:rPr lang="en-US" altLang="en-US" sz="2000"/>
              <a:t>First, answer the questions that you are reasonably sure about. </a:t>
            </a:r>
          </a:p>
          <a:p>
            <a:pPr eaLnBrk="1" hangingPunct="1"/>
            <a:endParaRPr lang="en-US" altLang="en-US" sz="2000"/>
          </a:p>
          <a:p>
            <a:pPr eaLnBrk="1" hangingPunct="1"/>
            <a:r>
              <a:rPr lang="en-US" altLang="en-US" sz="2000"/>
              <a:t>   Do not waste time by staying stuck on a question. Go back and answer the questions you are uncertain about after you have completed the rest of the test.</a:t>
            </a:r>
          </a:p>
          <a:p>
            <a:pPr eaLnBrk="1" hangingPunct="1"/>
            <a:endParaRPr lang="en-US" altLang="en-US" sz="2000"/>
          </a:p>
          <a:p>
            <a:pPr eaLnBrk="1" hangingPunct="1"/>
            <a:endParaRPr lang="en-US" altLang="en-US" sz="2000"/>
          </a:p>
          <a:p>
            <a:pPr eaLnBrk="1" hangingPunct="1"/>
            <a:endParaRPr lang="en-US" altLang="en-US" sz="2400"/>
          </a:p>
          <a:p>
            <a:pPr eaLnBrk="1" hangingPunct="1"/>
            <a:r>
              <a:rPr lang="en-US" altLang="en-US" sz="2400"/>
              <a:t>   </a:t>
            </a:r>
          </a:p>
        </p:txBody>
      </p:sp>
      <p:pic>
        <p:nvPicPr>
          <p:cNvPr id="8" name="Read519.WAV">
            <a:hlinkClick r:id="" action="ppaction://media"/>
            <a:extLst>
              <a:ext uri="{FF2B5EF4-FFF2-40B4-BE49-F238E27FC236}">
                <a16:creationId xmlns:a16="http://schemas.microsoft.com/office/drawing/2014/main" id="{1713BB7A-6CB1-1B84-43EC-4241581087F6}"/>
              </a:ext>
              <a:ext uri="{C183D7F6-B498-43B3-948B-1728B52AA6E4}">
                <adec:decorative xmlns:adec="http://schemas.microsoft.com/office/drawing/2017/decorative" val="1"/>
              </a:ext>
            </a:extLst>
          </p:cNvPr>
          <p:cNvPicPr>
            <a:picLocks noRot="1" noChangeAspect="1"/>
          </p:cNvPicPr>
          <p:nvPr>
            <a:wavAudioFile r:embed="rId1" name="Reading Time-07.WAV"/>
          </p:nvPr>
        </p:nvPicPr>
        <p:blipFill>
          <a:blip r:embed="rId10">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Footer Placeholder 3">
            <a:extLst>
              <a:ext uri="{FF2B5EF4-FFF2-40B4-BE49-F238E27FC236}">
                <a16:creationId xmlns:a16="http://schemas.microsoft.com/office/drawing/2014/main" id="{119C84AB-CA6E-A72A-8EFE-C1A9430A45E3}"/>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20"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11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10" grpId="0" animBg="1"/>
      <p:bldGraphic spid="12" grpId="0">
        <p:bldAsOne/>
      </p:bldGraphic>
      <p:bldP spid="2"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1033</TotalTime>
  <Words>3824</Words>
  <Application>Microsoft Office PowerPoint</Application>
  <PresentationFormat>On-screen Show (4:3)</PresentationFormat>
  <Paragraphs>310</Paragraphs>
  <Slides>28</Slides>
  <Notes>25</Notes>
  <HiddenSlides>0</HiddenSlides>
  <MMClips>17</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Eras Bold ITC</vt:lpstr>
      <vt:lpstr>Theme1</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64</cp:revision>
  <dcterms:created xsi:type="dcterms:W3CDTF">2007-11-06T19:41:58Z</dcterms:created>
  <dcterms:modified xsi:type="dcterms:W3CDTF">2026-02-17T18:36:58Z</dcterms:modified>
</cp:coreProperties>
</file>