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5" r:id="rId2"/>
    <p:sldId id="260" r:id="rId3"/>
    <p:sldId id="278" r:id="rId4"/>
    <p:sldId id="274" r:id="rId5"/>
    <p:sldId id="282" r:id="rId6"/>
    <p:sldId id="270" r:id="rId7"/>
    <p:sldId id="271" r:id="rId8"/>
    <p:sldId id="279" r:id="rId9"/>
    <p:sldId id="280" r:id="rId10"/>
    <p:sldId id="281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FF99"/>
    <a:srgbClr val="F3FC7C"/>
    <a:srgbClr val="F0FB5B"/>
    <a:srgbClr val="F4FC88"/>
    <a:srgbClr val="F4FC8C"/>
    <a:srgbClr val="F6FDA1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EA02640-0A9C-1590-BEAB-66E8A80505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0087B42-6147-84D0-CEA8-369D7D9F450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054F645F-08FB-E69E-11E9-631F87274E5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9058C06-762E-A69B-A6E6-20EABEACCE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9DFC58F-7D5B-34E0-C462-DA4D4B5A2E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62D618F-64F2-7288-E5D0-F56CF6B476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2CCA86-0F14-404B-8B1A-14386F4B286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474F5FC-357E-DDD7-E877-4997E7953F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2D244A-32DF-4CCD-A04C-B6250AB843BD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CA76250-463F-DBC7-2695-DA7DEB2921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37A90AA-E2D5-F273-4E5A-27ED3728B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4B5617B-1CA6-EF73-2FFF-4997CD2F12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4138D5-018A-4D28-8A1D-5AFF0D85C3EC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1901DB9-E235-E592-FE9D-66C9D0C5C4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DEC6606-B085-A511-7887-4C40974DA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26A59C6C-12EE-D4B0-8537-769C368599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8CB0CA7-89BE-4CDC-8BC1-DA4D7FF4ECD6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190850F-1712-EF76-4F90-C4A08934F3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AF0CA01-07D2-9CED-9719-D951F3ECA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329A296-BF03-067E-6B07-B5C3AE9F7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0D89A74-DCCA-4C86-904C-DAF5AD063337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7F7AB74-5B26-5DD7-B6D9-0433EA80BE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5ED36731-BBE2-4CF6-F331-0C06BBBF6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923E15C-8F0B-B1C2-37F4-82BC714B5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A180C8-0567-4139-8F17-10981499FF65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2D04999-7795-78FB-B194-818C9830C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88B9458-87C7-D562-1B20-DDD2BE495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1. B at para 1Preheat at 400 – at para 2 350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2. C. para 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5656B13-2FD3-4042-3A67-E3FBE0063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E6D1C1-F339-4B50-852D-B93C07126ED8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56E808A-5FC2-F4F5-37A3-E37711EE4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CE6EF49-35B7-C256-A11F-2BA5ED3E0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AA2397E-931D-C983-2F15-35874D2EA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1AABD9-789F-43E5-B9FD-DD94B7B6CC49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40E2CEF-DB0C-4A5B-A714-CDB042B44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05F5217-E0F2-305D-79B3-5518C3D74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AF2CC27-3848-B01C-DA9D-243493BE0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0BFD5F-E7DD-43EF-9363-4DAB93C8AC09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D25CE00-692F-B98B-9920-CC9A1091A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8953942-2000-3376-2904-A44B37A78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60B2760-1E5D-D1C3-62F9-6EE7919A3C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25CCF-B001-42D1-9D7E-83359A84C2AD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792185F-35D3-1A04-5D88-1B2B1B138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9F8693F-C438-EE67-7310-C428EB611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5F43E98-74AA-3996-78E4-D7BC55D6B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41D037-4DA3-48ED-8A91-EFE7F7B6216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709EA11-4A5D-2266-D47D-E29545B9F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9413000-4B53-5AAE-6993-989085AF4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EB6D01E-9AC0-E48E-A186-ADFB8B6C8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6ACBFF-236F-421F-8608-3C204FC606F7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02A4907-F527-F567-DAAF-DDA6DD5DB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5ED4A63F-C8C4-2F0B-B584-7DE541EA8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5.B 1</a:t>
            </a:r>
            <a:r>
              <a:rPr lang="en-US" altLang="en-US" baseline="30000">
                <a:latin typeface="Arial" panose="020B0604020202020204" pitchFamily="34" charset="0"/>
              </a:rPr>
              <a:t>st</a:t>
            </a:r>
            <a:r>
              <a:rPr lang="en-US" altLang="en-US">
                <a:latin typeface="Arial" panose="020B0604020202020204" pitchFamily="34" charset="0"/>
              </a:rPr>
              <a:t> sentece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C I’m suppoused all the way to the end		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7017961-0188-CCE4-6DE2-B2ED62033E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0BEE3C5-EF69-4F41-8611-F2FFBB0CD0E7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8EA81E3-2DB3-2A7F-895E-CF50B6668AE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3B9DEA6-E62B-BA4F-79A8-3B7C807FF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82B72B74-E52A-7383-E93A-B0B0C5F33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3299C4-C378-42FF-9773-0D508883C6D1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9BE1350-32BF-3AE2-52AE-F73F9D9E91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462FE6D9-DB5E-A644-BCD1-9CD3CBDE9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1. B at para 1Preheat at 400 – at para 2 350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2. C. para 2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15886FE-16A2-2611-1B14-8CEFEA31A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DE48DD8-2F4F-4117-ABFE-311C36859449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2CF2184-A0C2-9B75-24D9-6C9F65FD53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326F028-A62F-55FD-9FF5-A327489CD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1. B at para 1Preheat at 400 – at para 2 350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2. C. para 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7C667AE-735D-0E11-0E28-17DDAC437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BC6054-A63F-474C-A66D-FAFBFC6B0C62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5564535-297E-BE16-7AD5-E9591A8FCE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536CF16-75B2-63EF-AEB1-F55706975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5D8DEB6-0F63-ED02-2E6C-D5AA3F47C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0CFB9A-3D40-43F2-9D66-F0A44F57F8C9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8A5850A-7E87-C396-523B-EC593BF612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7A09A89C-10A2-138E-3F19-81FB9A3C0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4743F56-BF98-2344-FA19-467DE6368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18BDAA-07E7-4B19-8E2E-B98FABB9410C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1ACDA94-DFBC-C878-2D97-F9B0AD4E7A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0D71D09-084B-8BC5-D580-E2E12255C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47C2552A-15F3-618C-6628-3ADAFD53D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1CBE98-AF88-4049-943F-F9D90B8AB88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7F560CE-83B2-D50B-1C33-8B72E1E225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13C1D32-A86C-2A34-0296-814B6CD1B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BC8E0A0-FB91-106C-5934-9DA056386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9416FD-0CFB-43A9-B521-033CD77E0291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CE0A45-0662-15E5-AB8E-96AF533D420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F8999AA-6852-EBCE-FDF2-199C4CF03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C4A3A12-19F1-828B-A6C3-4681A3B7B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07EF17E-51D6-44FA-8B6F-3FFE2E3A1C47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6E16492-AD33-0604-04C1-D0BB0AD006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7E7BFE5-40A1-A3CF-6CA1-D447FBE4C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9580960-6ECA-B357-FBC2-446F0CF3A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1F1691-0B47-4064-AE87-40BD94EE36A4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E9BEDC7-F250-14C2-F93C-4A38F209E4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B17E787-A337-A7CB-6F0C-787EB3487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B0418-D3DD-FEFA-3C07-2304A401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3CBAA-F27A-AF7B-50F8-7B799981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E3861-F657-0136-8F2A-2A7DB9B3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4D09F-30DF-4A59-8DB5-48C799485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02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7CDEB-3146-2679-83E4-01DC6223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001FE-5558-9035-187D-8AD65BCD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F9A2C-AEC9-A404-6CCB-30E5786C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5783F-E868-496B-A632-631B2DA4F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06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A0D0B-B22F-FE83-3AED-361C7405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BA9A-11E6-A515-519B-0472738A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DC331-A269-C864-4D88-A3F98CF4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A0C8F-C835-455B-A767-E8BFAA918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11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854CE-4EC4-AD37-2A6D-A13B2F67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2313E-4BC3-7FAC-8F1B-A655544C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58C85-FF0F-92A8-96E2-D868E86B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89C3A-43F8-4796-888E-BC9551CB97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08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52122-08C8-FB74-5D99-E318D9D7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D6E43-EBB5-0D4A-A38E-42E3D451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534D9-0E17-9775-78C2-6950EB38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D60D1-0C3E-4A79-BFC8-F0160A538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0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6B790A-84B3-776C-F99F-C5B59C6F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8D6916-41E6-5BC2-FE71-33F5CA0D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B911D0-A756-DD41-F3FB-1F84CFFD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3CF35-94F8-450E-811D-21174B44A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1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89657C-A7BB-C8D3-D9A4-947C15D1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63EB51-EA02-6638-4B33-C6ED44F4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6FA4E6-FEAD-66F0-F2AD-F26651D8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2CB16-1C10-477A-824B-C0D70D08E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625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6100F5-90A1-FDA3-C47D-A0A4720A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7A37F3-E612-DBE7-EB37-895C998B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9DD72D-023D-CB8C-60CD-49FA9AAB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5040B-D7E3-4DBA-975B-7E8BD24B3A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2B9D40-EAD7-3A42-D36C-9DD6B888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395BC4-28B0-AFAA-1EDE-029BDD87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E23074D-128D-D564-FB67-4B867FCD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87EC8-5EFC-4E36-BD38-751A63ED7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87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15338A-E49E-89D2-50A3-C536CB41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25B4AF-9ACE-8960-DEE6-7B310FC4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A34437-1C30-DC69-8E56-A8B9F791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1CB45-EC49-42A1-B41A-03BF66061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8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E30DB8-1378-4CBA-7996-524094E4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B866B4-0E53-BEF1-9DBB-1C3AC02B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A47668-58AA-EE13-159D-D300925A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5FE5A-230D-41DB-B98F-5961E6BE27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78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CA00B6D-DA1B-E526-7630-ACB1606ACE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29A3B72-024D-113E-2420-6044FFEA90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FC453-01AD-995D-D328-B49FC8AA1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3F6B5-DCD1-B3CF-38BB-E8AC36EDE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FB6F8-D566-9FEC-8D69-EFCD7D67F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44F4718-E376-45D6-8F9D-216E062A8F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6" Type="http://schemas.openxmlformats.org/officeDocument/2006/relationships/image" Target="../media/image24.jpeg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6.gif"/><Relationship Id="rId5" Type="http://schemas.openxmlformats.org/officeDocument/2006/relationships/image" Target="../media/image6.wmf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9.wmf"/><Relationship Id="rId5" Type="http://schemas.openxmlformats.org/officeDocument/2006/relationships/image" Target="../media/image6.wmf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6.wmf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image" Target="../media/image1.jpe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32.jpeg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14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SLM1\APPS\DATALIB\ESOL\TEMP%20CATCH-ALL\MARCO%20SCC%20WORK\Marco-Elias's%20Stuff\stuff%20for%20Elias\Reading%20Inferences\Reading%20Practice%20Inst%20for%20All.WAV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6.wmf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13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SLM1\APPS\DATALIB\ESOL\TEMP%20CATCH-ALL\MARCO%20SCC%20WORK\Marco-Elias's%20Stuff\stuff%20for%20Elias\Reading%20Inferences\Reading%20Practice%20Inst%20for%20All.WAV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wmf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10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12.png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6" Type="http://schemas.openxmlformats.org/officeDocument/2006/relationships/image" Target="../media/image13.wmf"/><Relationship Id="rId5" Type="http://schemas.openxmlformats.org/officeDocument/2006/relationships/image" Target="../media/image6.wmf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6" Type="http://schemas.openxmlformats.org/officeDocument/2006/relationships/image" Target="../media/image17.gif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6" Type="http://schemas.openxmlformats.org/officeDocument/2006/relationships/image" Target="../media/image19.wmf"/><Relationship Id="rId5" Type="http://schemas.openxmlformats.org/officeDocument/2006/relationships/image" Target="../media/image6.w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6" Type="http://schemas.openxmlformats.org/officeDocument/2006/relationships/image" Target="../media/image21.wmf"/><Relationship Id="rId5" Type="http://schemas.openxmlformats.org/officeDocument/2006/relationships/image" Target="../media/image6.wmf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1A47BF53-83B1-D7E8-7187-9C840D89F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277DD-C5AC-FEE4-FA0D-63CB2EFA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</a:t>
            </a: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338173D4-19A2-97DB-E83E-93D583154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20589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Group 26">
            <a:extLst>
              <a:ext uri="{FF2B5EF4-FFF2-40B4-BE49-F238E27FC236}">
                <a16:creationId xmlns:a16="http://schemas.microsoft.com/office/drawing/2014/main" id="{1B8064BC-EB60-28C0-E335-82BFC46C6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133600"/>
            <a:ext cx="8305800" cy="2690813"/>
            <a:chOff x="381000" y="2133600"/>
            <a:chExt cx="8305800" cy="2691008"/>
          </a:xfrm>
        </p:grpSpPr>
        <p:grpSp>
          <p:nvGrpSpPr>
            <p:cNvPr id="2057" name="Group 24">
              <a:extLst>
                <a:ext uri="{FF2B5EF4-FFF2-40B4-BE49-F238E27FC236}">
                  <a16:creationId xmlns:a16="http://schemas.microsoft.com/office/drawing/2014/main" id="{BEFC0A04-FB05-31B7-9158-D24EF3751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" y="2133600"/>
              <a:ext cx="8077200" cy="2209800"/>
              <a:chOff x="609600" y="2133600"/>
              <a:chExt cx="8077200" cy="220980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C84086-F538-8C85-6912-7852518FC034}"/>
                  </a:ext>
                </a:extLst>
              </p:cNvPr>
              <p:cNvSpPr txBox="1"/>
              <p:nvPr/>
            </p:nvSpPr>
            <p:spPr>
              <a:xfrm>
                <a:off x="609600" y="2133600"/>
                <a:ext cx="8077200" cy="1108155"/>
              </a:xfrm>
              <a:prstGeom prst="rect">
                <a:avLst/>
              </a:prstGeom>
              <a:solidFill>
                <a:srgbClr val="FFFF99"/>
              </a:solidFill>
              <a:ln w="285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6600" dirty="0">
                    <a:latin typeface="Eras Bold ITC" pitchFamily="34" charset="0"/>
                  </a:rPr>
                  <a:t>P E T</a:t>
                </a:r>
                <a:r>
                  <a:rPr lang="en-US" dirty="0">
                    <a:latin typeface="+mj-lt"/>
                  </a:rPr>
                  <a:t>&amp;</a:t>
                </a:r>
                <a:r>
                  <a:rPr lang="en-US" sz="6600" dirty="0">
                    <a:latin typeface="Eras Bold ITC" pitchFamily="34" charset="0"/>
                  </a:rPr>
                  <a:t>T   PROJECTS</a:t>
                </a:r>
              </a:p>
            </p:txBody>
          </p:sp>
          <p:grpSp>
            <p:nvGrpSpPr>
              <p:cNvPr id="2060" name="Group 21">
                <a:extLst>
                  <a:ext uri="{FF2B5EF4-FFF2-40B4-BE49-F238E27FC236}">
                    <a16:creationId xmlns:a16="http://schemas.microsoft.com/office/drawing/2014/main" id="{6F3C5993-98FF-DA21-4081-08D4B68DB0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" y="3159204"/>
                <a:ext cx="3505200" cy="1184196"/>
                <a:chOff x="609600" y="3540204"/>
                <a:chExt cx="3505200" cy="1184196"/>
              </a:xfrm>
            </p:grpSpPr>
            <p:sp>
              <p:nvSpPr>
                <p:cNvPr id="2061" name="TextBox 18">
                  <a:extLst>
                    <a:ext uri="{FF2B5EF4-FFF2-40B4-BE49-F238E27FC236}">
                      <a16:creationId xmlns:a16="http://schemas.microsoft.com/office/drawing/2014/main" id="{8EEE8186-7DBA-3366-8396-B1AD41A76F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9600" y="3616404"/>
                  <a:ext cx="3505200" cy="1107996"/>
                </a:xfrm>
                <a:prstGeom prst="rect">
                  <a:avLst/>
                </a:prstGeom>
                <a:solidFill>
                  <a:srgbClr val="FFFF99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6600">
                    <a:latin typeface="Eras Bold ITC" panose="020B0907030504020204" pitchFamily="34" charset="0"/>
                  </a:endParaRPr>
                </a:p>
              </p:txBody>
            </p:sp>
            <p:sp>
              <p:nvSpPr>
                <p:cNvPr id="2062" name="TextBox 19">
                  <a:extLst>
                    <a:ext uri="{FF2B5EF4-FFF2-40B4-BE49-F238E27FC236}">
                      <a16:creationId xmlns:a16="http://schemas.microsoft.com/office/drawing/2014/main" id="{893D8B67-8705-7CCA-4794-B0336095E7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114" y="3540204"/>
                  <a:ext cx="3487056" cy="1107996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6600">
                    <a:latin typeface="Eras Bold ITC" panose="020B0907030504020204" pitchFamily="34" charset="0"/>
                  </a:endParaRPr>
                </a:p>
              </p:txBody>
            </p:sp>
          </p:grpSp>
        </p:grpSp>
        <p:pic>
          <p:nvPicPr>
            <p:cNvPr id="2058" name="Picture 3">
              <a:extLst>
                <a:ext uri="{FF2B5EF4-FFF2-40B4-BE49-F238E27FC236}">
                  <a16:creationId xmlns:a16="http://schemas.microsoft.com/office/drawing/2014/main" id="{2B47C2E9-A5FC-2640-702B-2058A69A04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542" t="-35294" r="-30988" b="-80392"/>
            <a:stretch>
              <a:fillRect/>
            </a:stretch>
          </p:blipFill>
          <p:spPr bwMode="auto">
            <a:xfrm>
              <a:off x="381000" y="2710542"/>
              <a:ext cx="4016725" cy="211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12">
            <a:extLst>
              <a:ext uri="{FF2B5EF4-FFF2-40B4-BE49-F238E27FC236}">
                <a16:creationId xmlns:a16="http://schemas.microsoft.com/office/drawing/2014/main" id="{E401CF13-A3AF-41CE-012F-14846EF79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20542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Footer Placeholder 3">
            <a:extLst>
              <a:ext uri="{FF2B5EF4-FFF2-40B4-BE49-F238E27FC236}">
                <a16:creationId xmlns:a16="http://schemas.microsoft.com/office/drawing/2014/main" id="{61101FF6-FE7C-5BF4-B091-D4A5FE30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6AC803FA-5757-E0B1-8BFD-6DD1D0492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17838-F750-FCC9-A9D8-F92C948B6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10</a:t>
            </a:r>
          </a:p>
        </p:txBody>
      </p:sp>
      <p:pic>
        <p:nvPicPr>
          <p:cNvPr id="11270" name="Picture 5" descr="j0281190">
            <a:extLst>
              <a:ext uri="{FF2B5EF4-FFF2-40B4-BE49-F238E27FC236}">
                <a16:creationId xmlns:a16="http://schemas.microsoft.com/office/drawing/2014/main" id="{C1B4F6E0-7EC6-4434-9A63-EC951307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2">
            <a:extLst>
              <a:ext uri="{FF2B5EF4-FFF2-40B4-BE49-F238E27FC236}">
                <a16:creationId xmlns:a16="http://schemas.microsoft.com/office/drawing/2014/main" id="{51ACABDD-0901-E228-D639-495ADD0F9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36563"/>
            <a:ext cx="7315200" cy="5286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DDD1AD08-F523-1F4E-4328-91B055F7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38250"/>
            <a:ext cx="6096000" cy="43815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4</a:t>
            </a:r>
            <a:r>
              <a:rPr lang="en-US" altLang="en-US"/>
              <a:t>. Additionally, </a:t>
            </a:r>
          </a:p>
          <a:p>
            <a:pPr eaLnBrk="1" hangingPunct="1"/>
            <a:r>
              <a:rPr lang="en-US" altLang="en-US"/>
              <a:t>    many texts use </a:t>
            </a:r>
          </a:p>
          <a:p>
            <a:pPr eaLnBrk="1" hangingPunct="1"/>
            <a:r>
              <a:rPr lang="en-US" altLang="en-US"/>
              <a:t>    A-Z order.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These include everyday </a:t>
            </a:r>
          </a:p>
          <a:p>
            <a:pPr eaLnBrk="1" hangingPunct="1"/>
            <a:r>
              <a:rPr lang="en-US" altLang="en-US"/>
              <a:t>materials such as the </a:t>
            </a:r>
          </a:p>
          <a:p>
            <a:pPr eaLnBrk="1" hangingPunct="1"/>
            <a:r>
              <a:rPr lang="en-US" altLang="en-US"/>
              <a:t>phone book and indexes </a:t>
            </a:r>
          </a:p>
          <a:p>
            <a:pPr eaLnBrk="1" hangingPunct="1"/>
            <a:r>
              <a:rPr lang="en-US" altLang="en-US"/>
              <a:t>to books and catalogs. </a:t>
            </a:r>
          </a:p>
          <a:p>
            <a:pPr eaLnBrk="1" hangingPunct="1"/>
            <a:endParaRPr lang="en-US" altLang="en-US"/>
          </a:p>
        </p:txBody>
      </p:sp>
      <p:pic>
        <p:nvPicPr>
          <p:cNvPr id="59398" name="Picture 6" descr="j0400969">
            <a:extLst>
              <a:ext uri="{FF2B5EF4-FFF2-40B4-BE49-F238E27FC236}">
                <a16:creationId xmlns:a16="http://schemas.microsoft.com/office/drawing/2014/main" id="{C794DC13-5E58-86D5-C52E-9F54136B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1238250"/>
            <a:ext cx="1339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j0236396">
            <a:extLst>
              <a:ext uri="{FF2B5EF4-FFF2-40B4-BE49-F238E27FC236}">
                <a16:creationId xmlns:a16="http://schemas.microsoft.com/office/drawing/2014/main" id="{9B220CDC-0B84-AD40-FDDD-88BB57C673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16300"/>
            <a:ext cx="1752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118.WAV">
            <a:hlinkClick r:id="" action="ppaction://media"/>
            <a:extLst>
              <a:ext uri="{FF2B5EF4-FFF2-40B4-BE49-F238E27FC236}">
                <a16:creationId xmlns:a16="http://schemas.microsoft.com/office/drawing/2014/main" id="{2DA791F1-B831-67A8-80B7-59BB3E515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Footer Placeholder 3">
            <a:extLst>
              <a:ext uri="{FF2B5EF4-FFF2-40B4-BE49-F238E27FC236}">
                <a16:creationId xmlns:a16="http://schemas.microsoft.com/office/drawing/2014/main" id="{18B69FF0-0B9E-8D13-4F81-3DBDF00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93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AB8E2977-616F-838E-7336-86541FE5D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B6F88C-BCDE-1483-8C33-9C3FE3FA6B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11</a:t>
            </a:r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7FE8CC58-BC29-96B1-1D62-434E84CD9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12294" name="Picture 5">
            <a:extLst>
              <a:ext uri="{FF2B5EF4-FFF2-40B4-BE49-F238E27FC236}">
                <a16:creationId xmlns:a16="http://schemas.microsoft.com/office/drawing/2014/main" id="{2BE69C1A-8570-17FC-234C-5F3001D19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B8B9E247-0EB6-5F39-4AAA-75349941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28800"/>
            <a:ext cx="6096000" cy="39544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5</a:t>
            </a:r>
            <a:r>
              <a:rPr lang="en-US" altLang="en-US"/>
              <a:t>. Remember, you usually scan: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</a:t>
            </a:r>
            <a:r>
              <a:rPr lang="en-US" altLang="en-US" i="1"/>
              <a:t>indexes</a:t>
            </a:r>
          </a:p>
          <a:p>
            <a:pPr eaLnBrk="1" hangingPunct="1"/>
            <a:r>
              <a:rPr lang="en-US" altLang="en-US" i="1"/>
              <a:t>-schedules</a:t>
            </a:r>
          </a:p>
          <a:p>
            <a:pPr eaLnBrk="1" hangingPunct="1"/>
            <a:r>
              <a:rPr lang="en-US" altLang="en-US" i="1"/>
              <a:t>-timetables</a:t>
            </a:r>
          </a:p>
          <a:p>
            <a:pPr eaLnBrk="1" hangingPunct="1"/>
            <a:r>
              <a:rPr lang="en-US" altLang="en-US" i="1"/>
              <a:t>-advertisements</a:t>
            </a:r>
          </a:p>
          <a:p>
            <a:pPr eaLnBrk="1" hangingPunct="1"/>
            <a:r>
              <a:rPr lang="en-US" altLang="en-US" i="1"/>
              <a:t>-information resources</a:t>
            </a:r>
          </a:p>
          <a:p>
            <a:pPr eaLnBrk="1" hangingPunct="1"/>
            <a:r>
              <a:rPr lang="en-US" altLang="en-US"/>
              <a:t>(such as dictionaries </a:t>
            </a:r>
          </a:p>
          <a:p>
            <a:pPr eaLnBrk="1" hangingPunct="1"/>
            <a:r>
              <a:rPr lang="en-US" altLang="en-US"/>
              <a:t>and phone books)</a:t>
            </a:r>
          </a:p>
        </p:txBody>
      </p:sp>
      <p:pic>
        <p:nvPicPr>
          <p:cNvPr id="57354" name="Picture 10">
            <a:extLst>
              <a:ext uri="{FF2B5EF4-FFF2-40B4-BE49-F238E27FC236}">
                <a16:creationId xmlns:a16="http://schemas.microsoft.com/office/drawing/2014/main" id="{69A54793-F463-D176-EA00-8B0B81DA3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1295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12">
            <a:extLst>
              <a:ext uri="{FF2B5EF4-FFF2-40B4-BE49-F238E27FC236}">
                <a16:creationId xmlns:a16="http://schemas.microsoft.com/office/drawing/2014/main" id="{1BBD5DE0-A54A-D264-5A1F-A5FC1BE1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71763"/>
            <a:ext cx="14478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14">
            <a:extLst>
              <a:ext uri="{FF2B5EF4-FFF2-40B4-BE49-F238E27FC236}">
                <a16:creationId xmlns:a16="http://schemas.microsoft.com/office/drawing/2014/main" id="{EB3DDF24-0BDF-12B4-8DC2-EDFD16E4C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16764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ad2134.WAV">
            <a:hlinkClick r:id="" action="ppaction://media"/>
            <a:extLst>
              <a:ext uri="{FF2B5EF4-FFF2-40B4-BE49-F238E27FC236}">
                <a16:creationId xmlns:a16="http://schemas.microsoft.com/office/drawing/2014/main" id="{4BD81560-EAD0-A55F-C489-F35F80B0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9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Footer Placeholder 3">
            <a:extLst>
              <a:ext uri="{FF2B5EF4-FFF2-40B4-BE49-F238E27FC236}">
                <a16:creationId xmlns:a16="http://schemas.microsoft.com/office/drawing/2014/main" id="{AD912309-38C7-9128-FA3A-5A836B7E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2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93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0FD638D6-C6C7-29FC-ACF5-AF194E546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A9A90-7643-3BDE-8F61-F8E3000DDB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12</a:t>
            </a:r>
          </a:p>
        </p:txBody>
      </p:sp>
      <p:sp>
        <p:nvSpPr>
          <p:cNvPr id="13315" name="Text Box 2">
            <a:extLst>
              <a:ext uri="{FF2B5EF4-FFF2-40B4-BE49-F238E27FC236}">
                <a16:creationId xmlns:a16="http://schemas.microsoft.com/office/drawing/2014/main" id="{36EB4CED-4C08-5758-36D0-1390BF213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810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13318" name="Picture 5">
            <a:extLst>
              <a:ext uri="{FF2B5EF4-FFF2-40B4-BE49-F238E27FC236}">
                <a16:creationId xmlns:a16="http://schemas.microsoft.com/office/drawing/2014/main" id="{43CBE4AF-0DFA-1F5F-7453-52A23889B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5411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0EF3B91A-E973-95B5-6072-6182DBEBC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38250"/>
            <a:ext cx="6096000" cy="43815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6</a:t>
            </a:r>
            <a:r>
              <a:rPr lang="en-US" altLang="en-US"/>
              <a:t>. You usually DON’T scan: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</a:t>
            </a:r>
            <a:r>
              <a:rPr lang="en-US" altLang="en-US" i="1"/>
              <a:t>full textbooks</a:t>
            </a:r>
          </a:p>
          <a:p>
            <a:pPr eaLnBrk="1" hangingPunct="1"/>
            <a:endParaRPr lang="en-US" altLang="en-US" i="1"/>
          </a:p>
          <a:p>
            <a:pPr eaLnBrk="1" hangingPunct="1"/>
            <a:r>
              <a:rPr lang="en-US" altLang="en-US" i="1"/>
              <a:t>-novels or poems</a:t>
            </a:r>
          </a:p>
          <a:p>
            <a:pPr eaLnBrk="1" hangingPunct="1"/>
            <a:endParaRPr lang="en-US" altLang="en-US" i="1"/>
          </a:p>
          <a:p>
            <a:pPr eaLnBrk="1" hangingPunct="1"/>
            <a:r>
              <a:rPr lang="en-US" altLang="en-US" i="1"/>
              <a:t>-important documents</a:t>
            </a:r>
          </a:p>
          <a:p>
            <a:pPr eaLnBrk="1" hangingPunct="1"/>
            <a:endParaRPr lang="en-US" altLang="en-US" i="1"/>
          </a:p>
          <a:p>
            <a:pPr eaLnBrk="1" hangingPunct="1"/>
            <a:r>
              <a:rPr lang="en-US" altLang="en-US" i="1"/>
              <a:t>-detailed test questions</a:t>
            </a:r>
          </a:p>
          <a:p>
            <a:pPr eaLnBrk="1" hangingPunct="1"/>
            <a:endParaRPr lang="en-US" altLang="en-US"/>
          </a:p>
        </p:txBody>
      </p:sp>
      <p:pic>
        <p:nvPicPr>
          <p:cNvPr id="59404" name="Picture 12">
            <a:extLst>
              <a:ext uri="{FF2B5EF4-FFF2-40B4-BE49-F238E27FC236}">
                <a16:creationId xmlns:a16="http://schemas.microsoft.com/office/drawing/2014/main" id="{97C08CD8-94B8-33F2-2ED5-DB58FF22E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4813"/>
            <a:ext cx="137318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id="{9CA3B0ED-B99B-0072-A048-9E6C52AF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11430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>
            <a:extLst>
              <a:ext uri="{FF2B5EF4-FFF2-40B4-BE49-F238E27FC236}">
                <a16:creationId xmlns:a16="http://schemas.microsoft.com/office/drawing/2014/main" id="{63C1F925-DD08-C435-54DC-726D79AB2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291013"/>
            <a:ext cx="12287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ad2134.WAV">
            <a:hlinkClick r:id="" action="ppaction://media"/>
            <a:extLst>
              <a:ext uri="{FF2B5EF4-FFF2-40B4-BE49-F238E27FC236}">
                <a16:creationId xmlns:a16="http://schemas.microsoft.com/office/drawing/2014/main" id="{86E67AF1-C1D0-267F-385A-06DB89A82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1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Footer Placeholder 3">
            <a:extLst>
              <a:ext uri="{FF2B5EF4-FFF2-40B4-BE49-F238E27FC236}">
                <a16:creationId xmlns:a16="http://schemas.microsoft.com/office/drawing/2014/main" id="{C3D456B2-4842-BC2C-FC32-E2BB4948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93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09C1444-0222-2A95-984F-D685DCDE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07274-568E-FEA2-6C67-213B02159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13</a:t>
            </a:r>
          </a:p>
        </p:txBody>
      </p:sp>
      <p:pic>
        <p:nvPicPr>
          <p:cNvPr id="7" name="Read2149.WAV">
            <a:hlinkClick r:id="" action="ppaction://media"/>
            <a:extLst>
              <a:ext uri="{FF2B5EF4-FFF2-40B4-BE49-F238E27FC236}">
                <a16:creationId xmlns:a16="http://schemas.microsoft.com/office/drawing/2014/main" id="{C5B7D8F1-5214-C861-DAF0-BD902168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Practice Inst for Al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4B94A797-6BCC-BAF7-A339-009F83486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1676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Please practice your new skills by answering the following questions.</a:t>
            </a:r>
            <a:endParaRPr lang="en-US" dirty="0"/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225A78BC-1211-0822-48A6-4F4752DD4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67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Footer Placeholder 3">
            <a:extLst>
              <a:ext uri="{FF2B5EF4-FFF2-40B4-BE49-F238E27FC236}">
                <a16:creationId xmlns:a16="http://schemas.microsoft.com/office/drawing/2014/main" id="{CFBA17A8-5956-0BA3-C59F-D23809D9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A0BECB84-6A3B-924F-86E2-A790B013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39F24-E6C3-46BA-6872-88C21F5040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14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ADB411D8-D8F6-A706-D06D-C8EFD46DE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8F26199C-0292-716A-794D-83C74D420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"/>
            <a:ext cx="3352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9">
            <a:extLst>
              <a:ext uri="{FF2B5EF4-FFF2-40B4-BE49-F238E27FC236}">
                <a16:creationId xmlns:a16="http://schemas.microsoft.com/office/drawing/2014/main" id="{1D094151-624E-6E79-7B79-2BE9C030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1336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1.  On which nights could you get </a:t>
            </a:r>
          </a:p>
          <a:p>
            <a:pPr eaLnBrk="1" hangingPunct="1"/>
            <a:r>
              <a:rPr lang="en-US" altLang="en-US" sz="1600" b="1"/>
              <a:t>    delivery at 1:30 a.m.? </a:t>
            </a:r>
            <a:endParaRPr lang="en-US" altLang="en-US" sz="1600"/>
          </a:p>
        </p:txBody>
      </p:sp>
      <p:sp>
        <p:nvSpPr>
          <p:cNvPr id="112" name="AutoShape 8">
            <a:hlinkClick r:id="rId6" action="ppaction://hlinksldjump" highlightClick="1">
              <a:snd r:embed="rId7" name="Correct Answer.wav"/>
            </a:hlinkClick>
            <a:extLst>
              <a:ext uri="{FF2B5EF4-FFF2-40B4-BE49-F238E27FC236}">
                <a16:creationId xmlns:a16="http://schemas.microsoft.com/office/drawing/2014/main" id="{8A82A9AA-A3F1-5B3F-55C5-2546D0CD7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Fridays and Saturdays</a:t>
            </a:r>
          </a:p>
        </p:txBody>
      </p:sp>
      <p:sp>
        <p:nvSpPr>
          <p:cNvPr id="113" name="AutoShape 9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764B4DBF-4297-CCF7-EFDF-6BAD6BB4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4290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Saturdays and Sundays</a:t>
            </a:r>
          </a:p>
        </p:txBody>
      </p:sp>
      <p:sp>
        <p:nvSpPr>
          <p:cNvPr id="114" name="AutoShape 10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47226FF5-9148-99B4-8099-BE35B944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0386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Thursdays and Fridays</a:t>
            </a:r>
          </a:p>
        </p:txBody>
      </p:sp>
      <p:sp>
        <p:nvSpPr>
          <p:cNvPr id="115" name="AutoShape 11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91252C87-79C8-40E6-4736-8EAE0F39C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482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Wednesdays and Saturdays</a:t>
            </a:r>
          </a:p>
        </p:txBody>
      </p:sp>
      <p:sp>
        <p:nvSpPr>
          <p:cNvPr id="15370" name="Footer Placeholder 3">
            <a:extLst>
              <a:ext uri="{FF2B5EF4-FFF2-40B4-BE49-F238E27FC236}">
                <a16:creationId xmlns:a16="http://schemas.microsoft.com/office/drawing/2014/main" id="{74C78FD8-3FF1-3413-C6A4-630DD433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3D8C494-7D89-0725-46AF-E1A200C3C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033B7-5AA7-A4F3-2927-EE374DE5F2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15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439990-94F0-1581-1DFE-3EF6B4D85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0575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207">
            <a:extLst>
              <a:ext uri="{FF2B5EF4-FFF2-40B4-BE49-F238E27FC236}">
                <a16:creationId xmlns:a16="http://schemas.microsoft.com/office/drawing/2014/main" id="{9EC6ADD6-218E-DD3E-2117-A517EAAED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21FAD9-3FFE-6937-458E-C42CC43B1000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16394" name="Picture 2">
              <a:extLst>
                <a:ext uri="{FF2B5EF4-FFF2-40B4-BE49-F238E27FC236}">
                  <a16:creationId xmlns:a16="http://schemas.microsoft.com/office/drawing/2014/main" id="{C06A0114-62BF-CED3-CAB0-B30F33DEE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Action Button: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B334C28-F8F8-8FAB-5495-2AED98B33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768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TextBox 18">
            <a:extLst>
              <a:ext uri="{FF2B5EF4-FFF2-40B4-BE49-F238E27FC236}">
                <a16:creationId xmlns:a16="http://schemas.microsoft.com/office/drawing/2014/main" id="{3FC531CE-FD1A-4FE2-FF59-D51D392C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7912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Go to Question #2</a:t>
            </a:r>
          </a:p>
        </p:txBody>
      </p:sp>
      <p:sp>
        <p:nvSpPr>
          <p:cNvPr id="16392" name="Footer Placeholder 3">
            <a:extLst>
              <a:ext uri="{FF2B5EF4-FFF2-40B4-BE49-F238E27FC236}">
                <a16:creationId xmlns:a16="http://schemas.microsoft.com/office/drawing/2014/main" id="{6BBE959D-9792-B9EA-B8BB-35BB42F1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2D919F26-E169-7D1E-3C8F-3BE2C44D6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7754E2-E130-4C71-03B2-D84E6212D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16</a:t>
            </a:r>
          </a:p>
        </p:txBody>
      </p:sp>
      <p:pic>
        <p:nvPicPr>
          <p:cNvPr id="17417" name="Picture 5">
            <a:extLst>
              <a:ext uri="{FF2B5EF4-FFF2-40B4-BE49-F238E27FC236}">
                <a16:creationId xmlns:a16="http://schemas.microsoft.com/office/drawing/2014/main" id="{AA5D355A-A8FD-D094-F448-16F15400C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>
            <a:extLst>
              <a:ext uri="{FF2B5EF4-FFF2-40B4-BE49-F238E27FC236}">
                <a16:creationId xmlns:a16="http://schemas.microsoft.com/office/drawing/2014/main" id="{96164EFC-90E9-9DCD-B162-7A8139F3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781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9">
            <a:extLst>
              <a:ext uri="{FF2B5EF4-FFF2-40B4-BE49-F238E27FC236}">
                <a16:creationId xmlns:a16="http://schemas.microsoft.com/office/drawing/2014/main" id="{12EE12C0-C2D1-70B7-13E0-4AB821B5B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343400"/>
            <a:ext cx="784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2.</a:t>
            </a:r>
            <a:r>
              <a:rPr lang="en-US" altLang="en-US" sz="1600"/>
              <a:t> On Saturdays, Route 591 departs from the south at which of the following times?</a:t>
            </a:r>
          </a:p>
        </p:txBody>
      </p:sp>
      <p:sp>
        <p:nvSpPr>
          <p:cNvPr id="11" name="AutoShape 8">
            <a:hlinkClick r:id="" action="ppaction://noaction" highlightClick="1">
              <a:snd r:embed="rId7" name="Incorrect Answer.wav"/>
            </a:hlinkClick>
            <a:extLst>
              <a:ext uri="{FF2B5EF4-FFF2-40B4-BE49-F238E27FC236}">
                <a16:creationId xmlns:a16="http://schemas.microsoft.com/office/drawing/2014/main" id="{F6ED6A37-BD70-B916-5932-826D3618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681538"/>
            <a:ext cx="25908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It departs at 8:55 a.m.</a:t>
            </a:r>
          </a:p>
        </p:txBody>
      </p:sp>
      <p:sp>
        <p:nvSpPr>
          <p:cNvPr id="12" name="AutoShape 9">
            <a:hlinkClick r:id="" action="ppaction://noaction" highlightClick="1">
              <a:snd r:embed="rId7" name="Incorrect Answer.wav"/>
            </a:hlinkClick>
            <a:extLst>
              <a:ext uri="{FF2B5EF4-FFF2-40B4-BE49-F238E27FC236}">
                <a16:creationId xmlns:a16="http://schemas.microsoft.com/office/drawing/2014/main" id="{E2E1887E-F3D3-B2D3-DDC3-8FCD8F39A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91138"/>
            <a:ext cx="25908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It departs at 8:15 a.m.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0">
            <a:hlinkClick r:id="" action="ppaction://hlinkshowjump?jump=nextslide" highlightClick="1">
              <a:snd r:embed="rId8" name="Correct Answer.wav"/>
            </a:hlinkClick>
            <a:extLst>
              <a:ext uri="{FF2B5EF4-FFF2-40B4-BE49-F238E27FC236}">
                <a16:creationId xmlns:a16="http://schemas.microsoft.com/office/drawing/2014/main" id="{53A80C65-AF05-6185-4571-BA294B7C1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4703763"/>
            <a:ext cx="25908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It departs at 9:25 a.m.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1">
            <a:hlinkClick r:id="" action="ppaction://noaction" highlightClick="1">
              <a:snd r:embed="rId7" name="Incorrect Answer.wav"/>
            </a:hlinkClick>
            <a:extLst>
              <a:ext uri="{FF2B5EF4-FFF2-40B4-BE49-F238E27FC236}">
                <a16:creationId xmlns:a16="http://schemas.microsoft.com/office/drawing/2014/main" id="{1B4F33D3-41E8-D226-CE61-46092BA4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5313363"/>
            <a:ext cx="25908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It departs at 9:15 a.m.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Reading Practice Inst for All.WAV">
            <a:hlinkClick r:id="" action="ppaction://media"/>
            <a:extLst>
              <a:ext uri="{FF2B5EF4-FFF2-40B4-BE49-F238E27FC236}">
                <a16:creationId xmlns:a16="http://schemas.microsoft.com/office/drawing/2014/main" id="{D48FB1A7-DB5B-BD30-088D-A328C678C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Footer Placeholder 3">
            <a:extLst>
              <a:ext uri="{FF2B5EF4-FFF2-40B4-BE49-F238E27FC236}">
                <a16:creationId xmlns:a16="http://schemas.microsoft.com/office/drawing/2014/main" id="{5ACA365B-A868-92E8-3EE7-5BC8CF37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9B04527-F505-A218-F0F0-FBFF6692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A1A86-D626-3530-70E1-D3EA25177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17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750A699-EC76-2019-1478-8CBBFC5CF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36576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207">
            <a:extLst>
              <a:ext uri="{FF2B5EF4-FFF2-40B4-BE49-F238E27FC236}">
                <a16:creationId xmlns:a16="http://schemas.microsoft.com/office/drawing/2014/main" id="{4545358A-94D6-6802-195E-D6CC7CF97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66D2ED-57D1-3B5C-2115-1208CCE856F0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18442" name="Picture 2">
              <a:extLst>
                <a:ext uri="{FF2B5EF4-FFF2-40B4-BE49-F238E27FC236}">
                  <a16:creationId xmlns:a16="http://schemas.microsoft.com/office/drawing/2014/main" id="{9F1F3762-30E2-B69E-65B1-81996D75E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Action Button: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714013-77B2-7EB9-C5A9-326E43F46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768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Box 18">
            <a:extLst>
              <a:ext uri="{FF2B5EF4-FFF2-40B4-BE49-F238E27FC236}">
                <a16:creationId xmlns:a16="http://schemas.microsoft.com/office/drawing/2014/main" id="{9C44F8FC-2E3B-11BC-C661-808B6F39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715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Go to Questions #3 &amp; #4</a:t>
            </a:r>
          </a:p>
        </p:txBody>
      </p:sp>
      <p:sp>
        <p:nvSpPr>
          <p:cNvPr id="18440" name="Footer Placeholder 3">
            <a:extLst>
              <a:ext uri="{FF2B5EF4-FFF2-40B4-BE49-F238E27FC236}">
                <a16:creationId xmlns:a16="http://schemas.microsoft.com/office/drawing/2014/main" id="{6C1C5971-E896-B6A1-9C76-911EBFBF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2F1B6212-1383-B3E0-AEE3-590DF7A6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ading Practice Inst for All.WAV">
            <a:hlinkClick r:id="" action="ppaction://media"/>
            <a:extLst>
              <a:ext uri="{FF2B5EF4-FFF2-40B4-BE49-F238E27FC236}">
                <a16:creationId xmlns:a16="http://schemas.microsoft.com/office/drawing/2014/main" id="{D957878C-448C-B55C-DC69-F4AF850E4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D7D0A-DA2D-401A-DE40-730108FC8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18</a:t>
            </a:r>
          </a:p>
        </p:txBody>
      </p:sp>
      <p:pic>
        <p:nvPicPr>
          <p:cNvPr id="19472" name="Picture 5">
            <a:extLst>
              <a:ext uri="{FF2B5EF4-FFF2-40B4-BE49-F238E27FC236}">
                <a16:creationId xmlns:a16="http://schemas.microsoft.com/office/drawing/2014/main" id="{DC3CF597-C377-B69D-B6A5-6B8132000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2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Text Box 7">
            <a:extLst>
              <a:ext uri="{FF2B5EF4-FFF2-40B4-BE49-F238E27FC236}">
                <a16:creationId xmlns:a16="http://schemas.microsoft.com/office/drawing/2014/main" id="{20629D1E-08D0-59C6-6852-932962693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127000"/>
            <a:ext cx="7848600" cy="25542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		    </a:t>
            </a:r>
            <a:r>
              <a:rPr lang="en-US" altLang="en-US" sz="2000" b="1" dirty="0"/>
              <a:t> Short and Long-Term Memory</a:t>
            </a:r>
            <a:endParaRPr lang="en-US" altLang="en-US" sz="1600" b="1" dirty="0"/>
          </a:p>
          <a:p>
            <a:pPr eaLnBrk="1" hangingPunct="1"/>
            <a:r>
              <a:rPr lang="en-US" altLang="en-US" sz="1400" b="1" dirty="0"/>
              <a:t>In order to develop better learning skills, it is wise that one understand more about how the memory is structured, particularly  </a:t>
            </a:r>
            <a:r>
              <a:rPr lang="en-US" altLang="en-US" sz="1400" b="1" i="1" dirty="0"/>
              <a:t>short and long-term memory</a:t>
            </a:r>
            <a:r>
              <a:rPr lang="en-US" altLang="en-US" sz="1400" b="1" dirty="0"/>
              <a:t>.  </a:t>
            </a:r>
            <a:r>
              <a:rPr lang="en-US" altLang="en-US" sz="1400" b="1" i="1" dirty="0"/>
              <a:t>Short-term memory </a:t>
            </a:r>
            <a:r>
              <a:rPr lang="en-US" altLang="en-US" sz="1400" b="1" dirty="0"/>
              <a:t>is also known as working memory and is used for paying attention or completing tasks such as math computations or reading long sentences.  Its’ duration is sometimes as little as 3-20 seconds. </a:t>
            </a:r>
            <a:r>
              <a:rPr lang="en-US" altLang="en-US" sz="1400" b="1" i="1" dirty="0"/>
              <a:t>Long-term memory </a:t>
            </a:r>
            <a:r>
              <a:rPr lang="en-US" altLang="en-US" sz="1400" b="1" dirty="0"/>
              <a:t>is where information and impressions are stored relatively permanently; the</a:t>
            </a:r>
            <a:r>
              <a:rPr lang="en-US" altLang="en-US" sz="1400" b="1" i="1" dirty="0"/>
              <a:t> </a:t>
            </a:r>
            <a:r>
              <a:rPr lang="en-US" altLang="en-US" sz="1400" b="1" dirty="0"/>
              <a:t>memories</a:t>
            </a:r>
            <a:r>
              <a:rPr lang="en-US" altLang="en-US" sz="1400" b="1" i="1" dirty="0"/>
              <a:t> </a:t>
            </a:r>
            <a:r>
              <a:rPr lang="en-US" altLang="en-US" sz="1400" b="1" dirty="0"/>
              <a:t>are stored on the basis of meaning and importance. There are many things that enter our short-term memories that are not then transferred to our long-term memories.  In fact, the brain is designed to forget between 50 and 75 percent of the information that is not transferred to the long-term memory within 24 hours.  Therefore, the brain carefully selects what is stored in the long-term memory.  </a:t>
            </a:r>
            <a:endParaRPr lang="en-US" altLang="en-US" sz="1400" dirty="0"/>
          </a:p>
        </p:txBody>
      </p:sp>
      <p:sp>
        <p:nvSpPr>
          <p:cNvPr id="19469" name="Text Box 7">
            <a:extLst>
              <a:ext uri="{FF2B5EF4-FFF2-40B4-BE49-F238E27FC236}">
                <a16:creationId xmlns:a16="http://schemas.microsoft.com/office/drawing/2014/main" id="{9A27322C-6DCE-3711-582C-3CCF37C9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2798763"/>
            <a:ext cx="411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3. How are long-term memories stored?</a:t>
            </a:r>
            <a:r>
              <a:rPr lang="en-US" altLang="en-US" sz="1600"/>
              <a:t> </a:t>
            </a:r>
          </a:p>
        </p:txBody>
      </p:sp>
      <p:sp>
        <p:nvSpPr>
          <p:cNvPr id="11" name="AutoShape 8">
            <a:hlinkClick r:id="" action="ppaction://hlinkshowjump?jump=nextslide" highlightClick="1">
              <a:snd r:embed="rId7" name="Correct Answer.wav"/>
            </a:hlinkClick>
            <a:extLst>
              <a:ext uri="{FF2B5EF4-FFF2-40B4-BE49-F238E27FC236}">
                <a16:creationId xmlns:a16="http://schemas.microsoft.com/office/drawing/2014/main" id="{C589605B-77CF-08E8-5536-6829CE4F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147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Depending on meaning and importance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5637959B-132E-DC02-D91D-CCBA5C271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243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Doing math computations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0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B060A146-F963-6A95-DD24-1EFB30A3D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339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By paying close attention</a:t>
            </a:r>
          </a:p>
        </p:txBody>
      </p:sp>
      <p:sp>
        <p:nvSpPr>
          <p:cNvPr id="14" name="AutoShape 11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50B7DA43-1DB2-B362-5B8E-747E89BEC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435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By transferring them to the </a:t>
            </a:r>
          </a:p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    short-term memory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70" name="Text Box 12">
            <a:extLst>
              <a:ext uri="{FF2B5EF4-FFF2-40B4-BE49-F238E27FC236}">
                <a16:creationId xmlns:a16="http://schemas.microsoft.com/office/drawing/2014/main" id="{B11EC119-A856-C25F-2C19-DCDBB12B4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75" y="2730500"/>
            <a:ext cx="447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4. What percent of memory is forgotten </a:t>
            </a:r>
          </a:p>
          <a:p>
            <a:pPr eaLnBrk="1" hangingPunct="1"/>
            <a:r>
              <a:rPr lang="en-US" altLang="en-US" sz="1600" b="1"/>
              <a:t>if it is not transferred to long-term memory?</a:t>
            </a:r>
          </a:p>
        </p:txBody>
      </p:sp>
      <p:sp>
        <p:nvSpPr>
          <p:cNvPr id="16" name="AutoShape 13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B149A150-0D93-BEA1-2C13-A6780B8A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33147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A. 20 percent</a:t>
            </a:r>
          </a:p>
        </p:txBody>
      </p:sp>
      <p:sp>
        <p:nvSpPr>
          <p:cNvPr id="17" name="AutoShape 14">
            <a:hlinkClick r:id="rId9" action="ppaction://hlinksldjump" highlightClick="1">
              <a:snd r:embed="rId7" name="Correct Answer.wav"/>
            </a:hlinkClick>
            <a:extLst>
              <a:ext uri="{FF2B5EF4-FFF2-40B4-BE49-F238E27FC236}">
                <a16:creationId xmlns:a16="http://schemas.microsoft.com/office/drawing/2014/main" id="{FB433DDF-E7E8-F6E3-1E87-2278BCEA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39243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B. Between 50 and 75 percent</a:t>
            </a:r>
          </a:p>
        </p:txBody>
      </p:sp>
      <p:sp>
        <p:nvSpPr>
          <p:cNvPr id="18" name="AutoShape 15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6A4965F1-EC7C-80DD-75CF-C1E41D68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45339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C. 24 percent</a:t>
            </a:r>
          </a:p>
        </p:txBody>
      </p:sp>
      <p:sp>
        <p:nvSpPr>
          <p:cNvPr id="19" name="AutoShape 16">
            <a:hlinkClick r:id="" action="ppaction://noaction" highlightClick="1">
              <a:snd r:embed="rId8" name="Incorrect Answer.wav"/>
            </a:hlinkClick>
            <a:extLst>
              <a:ext uri="{FF2B5EF4-FFF2-40B4-BE49-F238E27FC236}">
                <a16:creationId xmlns:a16="http://schemas.microsoft.com/office/drawing/2014/main" id="{BEC3A164-3929-8F56-D8C5-0984968EF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5143500"/>
            <a:ext cx="3810000" cy="533400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D. 3 percent</a:t>
            </a:r>
          </a:p>
        </p:txBody>
      </p:sp>
      <p:sp>
        <p:nvSpPr>
          <p:cNvPr id="19473" name="Footer Placeholder 3">
            <a:extLst>
              <a:ext uri="{FF2B5EF4-FFF2-40B4-BE49-F238E27FC236}">
                <a16:creationId xmlns:a16="http://schemas.microsoft.com/office/drawing/2014/main" id="{DA7F2C47-D69F-F17A-108E-F8170D0F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A7DFFA3-20E1-F2E9-2ACB-F44726A7F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0EC60-6720-1BC2-7D3B-689971CB1D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19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4E76AA27-2EF8-5F9E-84A5-B11964927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7848600" cy="29241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		    </a:t>
            </a:r>
            <a:r>
              <a:rPr lang="en-US" altLang="en-US" sz="2000" b="1" dirty="0"/>
              <a:t> Short and Long-Term Memory</a:t>
            </a:r>
            <a:endParaRPr lang="en-US" altLang="en-US" sz="1600" b="1" dirty="0"/>
          </a:p>
          <a:p>
            <a:pPr eaLnBrk="1" hangingPunct="1"/>
            <a:r>
              <a:rPr lang="en-US" altLang="en-US" sz="1400" b="1" dirty="0"/>
              <a:t>In order to develop better learning skills, it is wise that one understand more about how the memory is structured, particularly  </a:t>
            </a:r>
            <a:r>
              <a:rPr lang="en-US" altLang="en-US" sz="1400" b="1" i="1" dirty="0"/>
              <a:t>short and long-term memory</a:t>
            </a:r>
            <a:r>
              <a:rPr lang="en-US" altLang="en-US" sz="1400" b="1" dirty="0"/>
              <a:t>.  </a:t>
            </a:r>
            <a:r>
              <a:rPr lang="en-US" altLang="en-US" sz="1400" b="1" i="1" dirty="0"/>
              <a:t>Short-term memory </a:t>
            </a:r>
            <a:r>
              <a:rPr lang="en-US" altLang="en-US" sz="1400" b="1" dirty="0"/>
              <a:t>is also known as working memory and is used for paying attention or completing tasks such as math computations or reading long sentences.  Its’ duration is sometimes as little as 3-20 seconds. </a:t>
            </a:r>
            <a:r>
              <a:rPr lang="en-US" altLang="en-US" sz="1600" b="1" i="1" dirty="0">
                <a:solidFill>
                  <a:srgbClr val="FF0000"/>
                </a:solidFill>
              </a:rPr>
              <a:t>Long-term memory </a:t>
            </a:r>
            <a:r>
              <a:rPr lang="en-US" altLang="en-US" sz="1600" b="1" dirty="0">
                <a:solidFill>
                  <a:srgbClr val="FF0000"/>
                </a:solidFill>
              </a:rPr>
              <a:t>is where information and impressions are stored relatively permanently; the</a:t>
            </a:r>
            <a:r>
              <a:rPr lang="en-US" altLang="en-US" sz="1600" b="1" i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memories</a:t>
            </a:r>
            <a:r>
              <a:rPr lang="en-US" altLang="en-US" sz="1800" b="1" i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are stored on the basis of meaning and importance</a:t>
            </a:r>
            <a:r>
              <a:rPr lang="en-US" altLang="en-US" sz="1400" b="1" dirty="0"/>
              <a:t>. There are many things that enter our short-term memories that are not then transferred to our long-term memories.  In fact, the brain is designed to forget between 50 and 75 percent of the information that is not transferred to the long-term memory within 24 hours.  Therefore, the brain carefully selects what is stored in the long-term memory.  </a:t>
            </a:r>
            <a:endParaRPr lang="en-US" altLang="en-US" sz="1400" dirty="0"/>
          </a:p>
        </p:txBody>
      </p:sp>
      <p:grpSp>
        <p:nvGrpSpPr>
          <p:cNvPr id="20485" name="Group 207">
            <a:extLst>
              <a:ext uri="{FF2B5EF4-FFF2-40B4-BE49-F238E27FC236}">
                <a16:creationId xmlns:a16="http://schemas.microsoft.com/office/drawing/2014/main" id="{C5F28EBF-ED29-F0C9-D8A3-808DBC211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B3CAED-015C-9FB6-53F4-2044FE30F667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20490" name="Picture 2">
              <a:extLst>
                <a:ext uri="{FF2B5EF4-FFF2-40B4-BE49-F238E27FC236}">
                  <a16:creationId xmlns:a16="http://schemas.microsoft.com/office/drawing/2014/main" id="{155D5A00-5A67-7D2C-C340-22B77BA14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Action Button: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08177E0-A000-380E-90C8-E2548330F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87913"/>
            <a:ext cx="990600" cy="685800"/>
          </a:xfrm>
          <a:prstGeom prst="actionButtonBackPreviou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484" name="TextBox 18">
            <a:extLst>
              <a:ext uri="{FF2B5EF4-FFF2-40B4-BE49-F238E27FC236}">
                <a16:creationId xmlns:a16="http://schemas.microsoft.com/office/drawing/2014/main" id="{290DC8F1-48CE-EC3C-00D1-1FBAF375F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261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Return to Question #4</a:t>
            </a:r>
          </a:p>
        </p:txBody>
      </p:sp>
      <p:sp>
        <p:nvSpPr>
          <p:cNvPr id="20488" name="Footer Placeholder 3">
            <a:extLst>
              <a:ext uri="{FF2B5EF4-FFF2-40B4-BE49-F238E27FC236}">
                <a16:creationId xmlns:a16="http://schemas.microsoft.com/office/drawing/2014/main" id="{F2848BDE-38FF-A3C3-15D3-A3676235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0A398713-8871-750B-9607-7C53B055E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5BF7F-9A40-7DEA-CAC9-62AAE0D08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</a:t>
            </a:r>
          </a:p>
        </p:txBody>
      </p:sp>
      <p:pic>
        <p:nvPicPr>
          <p:cNvPr id="3085" name="Picture 63">
            <a:extLst>
              <a:ext uri="{FF2B5EF4-FFF2-40B4-BE49-F238E27FC236}">
                <a16:creationId xmlns:a16="http://schemas.microsoft.com/office/drawing/2014/main" id="{F39222B2-4B19-801D-64F7-801B090B8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75">
            <a:extLst>
              <a:ext uri="{FF2B5EF4-FFF2-40B4-BE49-F238E27FC236}">
                <a16:creationId xmlns:a16="http://schemas.microsoft.com/office/drawing/2014/main" id="{7FA89D29-BAFE-F8A9-105F-E151C5A66E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7010400" cy="5476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/>
              <a:t>Reading Comprehension Skills Practice</a:t>
            </a:r>
          </a:p>
        </p:txBody>
      </p:sp>
      <p:sp>
        <p:nvSpPr>
          <p:cNvPr id="3075" name="Text Box 61">
            <a:extLst>
              <a:ext uri="{FF2B5EF4-FFF2-40B4-BE49-F238E27FC236}">
                <a16:creationId xmlns:a16="http://schemas.microsoft.com/office/drawing/2014/main" id="{307FAFCC-A09A-126E-C1B6-32BA41FF8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There are many different skills which can aid your reading comprehension and help you to more accurately interpret a reading passage. Some of the skills include:</a:t>
            </a:r>
            <a:endParaRPr lang="en-US" altLang="en-US" sz="1800"/>
          </a:p>
        </p:txBody>
      </p:sp>
      <p:sp>
        <p:nvSpPr>
          <p:cNvPr id="3081" name="Text Box 76">
            <a:extLst>
              <a:ext uri="{FF2B5EF4-FFF2-40B4-BE49-F238E27FC236}">
                <a16:creationId xmlns:a16="http://schemas.microsoft.com/office/drawing/2014/main" id="{141A3A98-37AB-B2C8-0F88-295E1936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480060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-Inferences (drawing logical conclusions)</a:t>
            </a:r>
            <a:endParaRPr lang="en-US" altLang="en-US" sz="1800"/>
          </a:p>
        </p:txBody>
      </p:sp>
      <p:pic>
        <p:nvPicPr>
          <p:cNvPr id="3077" name="Picture 66">
            <a:extLst>
              <a:ext uri="{FF2B5EF4-FFF2-40B4-BE49-F238E27FC236}">
                <a16:creationId xmlns:a16="http://schemas.microsoft.com/office/drawing/2014/main" id="{C7971E7C-FA3C-856A-1242-461AFB466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838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77">
            <a:extLst>
              <a:ext uri="{FF2B5EF4-FFF2-40B4-BE49-F238E27FC236}">
                <a16:creationId xmlns:a16="http://schemas.microsoft.com/office/drawing/2014/main" id="{2E0E23CE-4DB5-3562-EA7B-6FC2A7FD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81400"/>
            <a:ext cx="467995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-Scanning and Key Word Recognition</a:t>
            </a:r>
            <a:endParaRPr lang="en-US" altLang="en-US" sz="1800"/>
          </a:p>
        </p:txBody>
      </p:sp>
      <p:pic>
        <p:nvPicPr>
          <p:cNvPr id="3078" name="Picture 69">
            <a:extLst>
              <a:ext uri="{FF2B5EF4-FFF2-40B4-BE49-F238E27FC236}">
                <a16:creationId xmlns:a16="http://schemas.microsoft.com/office/drawing/2014/main" id="{B0CCF2E0-AED3-1CBF-E3FF-98F9372C6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650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 Box 78">
            <a:extLst>
              <a:ext uri="{FF2B5EF4-FFF2-40B4-BE49-F238E27FC236}">
                <a16:creationId xmlns:a16="http://schemas.microsoft.com/office/drawing/2014/main" id="{DEA3F5FA-4D29-7227-740D-BA588829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419600"/>
            <a:ext cx="467995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-Parts of Speech and Context Clues</a:t>
            </a:r>
            <a:endParaRPr lang="en-US" altLang="en-US" sz="1800"/>
          </a:p>
        </p:txBody>
      </p:sp>
      <p:pic>
        <p:nvPicPr>
          <p:cNvPr id="3079" name="Picture 73">
            <a:extLst>
              <a:ext uri="{FF2B5EF4-FFF2-40B4-BE49-F238E27FC236}">
                <a16:creationId xmlns:a16="http://schemas.microsoft.com/office/drawing/2014/main" id="{4DE6DB86-B62B-95A3-3B21-17937B3E6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1000"/>
            <a:ext cx="6873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79">
            <a:extLst>
              <a:ext uri="{FF2B5EF4-FFF2-40B4-BE49-F238E27FC236}">
                <a16:creationId xmlns:a16="http://schemas.microsoft.com/office/drawing/2014/main" id="{71FBC496-860E-0FED-692F-689C2167F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05400"/>
            <a:ext cx="586740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-Time Management (specifically used in timed tests)</a:t>
            </a:r>
            <a:endParaRPr lang="en-US" altLang="en-US" sz="1800"/>
          </a:p>
        </p:txBody>
      </p:sp>
      <p:pic>
        <p:nvPicPr>
          <p:cNvPr id="3076" name="Picture 65">
            <a:extLst>
              <a:ext uri="{FF2B5EF4-FFF2-40B4-BE49-F238E27FC236}">
                <a16:creationId xmlns:a16="http://schemas.microsoft.com/office/drawing/2014/main" id="{1561FCC1-749E-774A-AA08-589D57D7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Read2025.WAV">
            <a:hlinkClick r:id="" action="ppaction://media"/>
            <a:extLst>
              <a:ext uri="{FF2B5EF4-FFF2-40B4-BE49-F238E27FC236}">
                <a16:creationId xmlns:a16="http://schemas.microsoft.com/office/drawing/2014/main" id="{34C41422-D8C0-12C6-9DBA-EBC6ECABB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Intro for All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Footer Placeholder 3">
            <a:extLst>
              <a:ext uri="{FF2B5EF4-FFF2-40B4-BE49-F238E27FC236}">
                <a16:creationId xmlns:a16="http://schemas.microsoft.com/office/drawing/2014/main" id="{A7E0D91F-C264-DA30-F0C1-E664EF16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CB05DF6-B79A-D440-A522-3673FF07E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E39B4-1EDA-6F9F-E501-5952F54E2C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20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CCD1E644-C1B2-8787-6781-86602AE5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7848600" cy="26781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		    </a:t>
            </a:r>
            <a:r>
              <a:rPr lang="en-US" altLang="en-US" sz="2000" b="1" dirty="0"/>
              <a:t> Short and Long-Term Memory</a:t>
            </a:r>
            <a:endParaRPr lang="en-US" altLang="en-US" sz="1600" b="1" dirty="0"/>
          </a:p>
          <a:p>
            <a:pPr eaLnBrk="1" hangingPunct="1"/>
            <a:r>
              <a:rPr lang="en-US" altLang="en-US" sz="1400" b="1" dirty="0"/>
              <a:t>In order to develop better learning skills, it is wise that one understand more about how the memory is structured, particularly  </a:t>
            </a:r>
            <a:r>
              <a:rPr lang="en-US" altLang="en-US" sz="1400" b="1" i="1" dirty="0"/>
              <a:t>short and long-term memory</a:t>
            </a:r>
            <a:r>
              <a:rPr lang="en-US" altLang="en-US" sz="1400" b="1" dirty="0"/>
              <a:t>.  </a:t>
            </a:r>
            <a:r>
              <a:rPr lang="en-US" altLang="en-US" sz="1400" b="1" i="1" dirty="0"/>
              <a:t>Short-term memory </a:t>
            </a:r>
            <a:r>
              <a:rPr lang="en-US" altLang="en-US" sz="1400" b="1" dirty="0"/>
              <a:t>is also known as working memory and is used for paying attention or completing tasks such as math computations or reading long sentences.  Its’ duration is sometimes as little as 3-20 seconds. </a:t>
            </a:r>
            <a:r>
              <a:rPr lang="en-US" altLang="en-US" sz="1400" b="1" i="1" dirty="0"/>
              <a:t>Long-term memory </a:t>
            </a:r>
            <a:r>
              <a:rPr lang="en-US" altLang="en-US" sz="1400" b="1" dirty="0"/>
              <a:t>is where information and impressions are stored relatively permanently; the</a:t>
            </a:r>
            <a:r>
              <a:rPr lang="en-US" altLang="en-US" sz="1400" b="1" i="1" dirty="0"/>
              <a:t> </a:t>
            </a:r>
            <a:r>
              <a:rPr lang="en-US" altLang="en-US" sz="1400" b="1" dirty="0"/>
              <a:t>memories</a:t>
            </a:r>
            <a:r>
              <a:rPr lang="en-US" altLang="en-US" sz="1400" b="1" i="1" dirty="0"/>
              <a:t> </a:t>
            </a:r>
            <a:r>
              <a:rPr lang="en-US" altLang="en-US" sz="1400" b="1" dirty="0"/>
              <a:t>are stored on the basis of meaning and importance. There are many things that enter our short-term memories that are not then transferred to our long-term memories.  </a:t>
            </a:r>
            <a:r>
              <a:rPr lang="en-US" altLang="en-US" sz="1600" b="1" dirty="0">
                <a:solidFill>
                  <a:srgbClr val="FF0000"/>
                </a:solidFill>
              </a:rPr>
              <a:t>In fact, the brain is designed to forget between </a:t>
            </a:r>
            <a:r>
              <a:rPr lang="en-US" altLang="en-US" sz="1800" b="1" dirty="0">
                <a:solidFill>
                  <a:srgbClr val="FF0000"/>
                </a:solidFill>
              </a:rPr>
              <a:t>50 and 75 percent </a:t>
            </a:r>
            <a:r>
              <a:rPr lang="en-US" altLang="en-US" sz="1400" b="1" dirty="0">
                <a:solidFill>
                  <a:srgbClr val="FF0000"/>
                </a:solidFill>
              </a:rPr>
              <a:t>of the information that is not transferred to the long-term memory within 24 hours.  </a:t>
            </a:r>
            <a:r>
              <a:rPr lang="en-US" altLang="en-US" sz="1400" b="1" dirty="0"/>
              <a:t>Therefore, the brain carefully selects what is stored in the long-term memory.  </a:t>
            </a:r>
            <a:endParaRPr lang="en-US" altLang="en-US" sz="1400" dirty="0"/>
          </a:p>
        </p:txBody>
      </p:sp>
      <p:grpSp>
        <p:nvGrpSpPr>
          <p:cNvPr id="21510" name="Group 207">
            <a:extLst>
              <a:ext uri="{FF2B5EF4-FFF2-40B4-BE49-F238E27FC236}">
                <a16:creationId xmlns:a16="http://schemas.microsoft.com/office/drawing/2014/main" id="{A40D8527-FEDC-28BE-ECA9-A7BD7D50E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505200"/>
            <a:ext cx="4724400" cy="1143000"/>
            <a:chOff x="3886199" y="2362200"/>
            <a:chExt cx="4724401" cy="1143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CDC733-A9F8-57B3-B896-682165046DCF}"/>
                </a:ext>
              </a:extLst>
            </p:cNvPr>
            <p:cNvSpPr/>
            <p:nvPr/>
          </p:nvSpPr>
          <p:spPr>
            <a:xfrm>
              <a:off x="3886199" y="2362200"/>
              <a:ext cx="4724401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>
                <a:defRPr/>
              </a:pPr>
              <a:r>
                <a:rPr lang="en-US" sz="60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CORRECT</a:t>
              </a:r>
              <a:r>
                <a:rPr lang="en-US" sz="6600" dirty="0">
                  <a:solidFill>
                    <a:srgbClr val="00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Eras Bold ITC" pitchFamily="34" charset="0"/>
                </a:rPr>
                <a:t>!</a:t>
              </a:r>
              <a:endParaRPr lang="en-US" sz="6000" dirty="0">
                <a:solidFill>
                  <a:srgbClr val="000000"/>
                </a:solidFill>
                <a:effectLst>
                  <a:reflection blurRad="6350" stA="60000" endA="900" endPos="58000" dir="5400000" sy="-100000" algn="bl" rotWithShape="0"/>
                </a:effectLst>
                <a:latin typeface="Eras Bold ITC" pitchFamily="34" charset="0"/>
              </a:endParaRPr>
            </a:p>
          </p:txBody>
        </p:sp>
        <p:pic>
          <p:nvPicPr>
            <p:cNvPr id="21514" name="Picture 2">
              <a:extLst>
                <a:ext uri="{FF2B5EF4-FFF2-40B4-BE49-F238E27FC236}">
                  <a16:creationId xmlns:a16="http://schemas.microsoft.com/office/drawing/2014/main" id="{818142F5-30FA-BF87-1FEB-C3AA80488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90800"/>
              <a:ext cx="9398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Action Button: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A5C7D7-C499-D430-DBF4-57465499B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1000" y="48768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8" name="TextBox 18">
            <a:extLst>
              <a:ext uri="{FF2B5EF4-FFF2-40B4-BE49-F238E27FC236}">
                <a16:creationId xmlns:a16="http://schemas.microsoft.com/office/drawing/2014/main" id="{DD522149-52C1-A6DD-5339-01B6876B2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5715000"/>
            <a:ext cx="356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/>
              <a:t>Go to Next Slide</a:t>
            </a:r>
          </a:p>
        </p:txBody>
      </p:sp>
      <p:sp>
        <p:nvSpPr>
          <p:cNvPr id="21512" name="Footer Placeholder 3">
            <a:extLst>
              <a:ext uri="{FF2B5EF4-FFF2-40B4-BE49-F238E27FC236}">
                <a16:creationId xmlns:a16="http://schemas.microsoft.com/office/drawing/2014/main" id="{9A44AEB7-1EBE-4B44-E761-F290F5E7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Content Placeholder 5">
            <a:extLst>
              <a:ext uri="{FF2B5EF4-FFF2-40B4-BE49-F238E27FC236}">
                <a16:creationId xmlns:a16="http://schemas.microsoft.com/office/drawing/2014/main" id="{86EACC8E-0301-D0CB-8CB3-95801A26D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E3CAE-1DB6-D566-4018-9946D6FC73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21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CD55E30-8582-E3C7-B58C-428075581D81}"/>
              </a:ext>
            </a:extLst>
          </p:cNvPr>
          <p:cNvSpPr/>
          <p:nvPr/>
        </p:nvSpPr>
        <p:spPr>
          <a:xfrm>
            <a:off x="457200" y="152400"/>
            <a:ext cx="84582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Congratulations!</a:t>
            </a:r>
          </a:p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have successfully completed the </a:t>
            </a:r>
          </a:p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Seminole State College of FL - ELS Department’s</a:t>
            </a:r>
          </a:p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Scanning and Key Word Recognition Tutorial!</a:t>
            </a:r>
            <a:endParaRPr lang="en-US" dirty="0">
              <a:latin typeface="Arial" charset="0"/>
            </a:endParaRPr>
          </a:p>
        </p:txBody>
      </p:sp>
      <p:grpSp>
        <p:nvGrpSpPr>
          <p:cNvPr id="22532" name="Group 249">
            <a:extLst>
              <a:ext uri="{FF2B5EF4-FFF2-40B4-BE49-F238E27FC236}">
                <a16:creationId xmlns:a16="http://schemas.microsoft.com/office/drawing/2014/main" id="{847AD8C1-4380-4131-9705-9928A57C0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3035300" y="1803400"/>
            <a:ext cx="3011488" cy="2971800"/>
            <a:chOff x="1554" y="642"/>
            <a:chExt cx="2185" cy="2220"/>
          </a:xfrm>
        </p:grpSpPr>
        <p:sp>
          <p:nvSpPr>
            <p:cNvPr id="22538" name="Freeform 67">
              <a:extLst>
                <a:ext uri="{FF2B5EF4-FFF2-40B4-BE49-F238E27FC236}">
                  <a16:creationId xmlns:a16="http://schemas.microsoft.com/office/drawing/2014/main" id="{D7319051-0B82-97EA-4941-0A39958C1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908"/>
              <a:ext cx="2123" cy="1575"/>
            </a:xfrm>
            <a:custGeom>
              <a:avLst/>
              <a:gdLst>
                <a:gd name="T0" fmla="*/ 0 w 2123"/>
                <a:gd name="T1" fmla="*/ 0 h 1575"/>
                <a:gd name="T2" fmla="*/ 35 w 2123"/>
                <a:gd name="T3" fmla="*/ 1079 h 1575"/>
                <a:gd name="T4" fmla="*/ 38 w 2123"/>
                <a:gd name="T5" fmla="*/ 1081 h 1575"/>
                <a:gd name="T6" fmla="*/ 51 w 2123"/>
                <a:gd name="T7" fmla="*/ 1089 h 1575"/>
                <a:gd name="T8" fmla="*/ 68 w 2123"/>
                <a:gd name="T9" fmla="*/ 1101 h 1575"/>
                <a:gd name="T10" fmla="*/ 93 w 2123"/>
                <a:gd name="T11" fmla="*/ 1117 h 1575"/>
                <a:gd name="T12" fmla="*/ 124 w 2123"/>
                <a:gd name="T13" fmla="*/ 1137 h 1575"/>
                <a:gd name="T14" fmla="*/ 162 w 2123"/>
                <a:gd name="T15" fmla="*/ 1160 h 1575"/>
                <a:gd name="T16" fmla="*/ 205 w 2123"/>
                <a:gd name="T17" fmla="*/ 1185 h 1575"/>
                <a:gd name="T18" fmla="*/ 254 w 2123"/>
                <a:gd name="T19" fmla="*/ 1213 h 1575"/>
                <a:gd name="T20" fmla="*/ 306 w 2123"/>
                <a:gd name="T21" fmla="*/ 1242 h 1575"/>
                <a:gd name="T22" fmla="*/ 364 w 2123"/>
                <a:gd name="T23" fmla="*/ 1273 h 1575"/>
                <a:gd name="T24" fmla="*/ 426 w 2123"/>
                <a:gd name="T25" fmla="*/ 1304 h 1575"/>
                <a:gd name="T26" fmla="*/ 491 w 2123"/>
                <a:gd name="T27" fmla="*/ 1336 h 1575"/>
                <a:gd name="T28" fmla="*/ 561 w 2123"/>
                <a:gd name="T29" fmla="*/ 1368 h 1575"/>
                <a:gd name="T30" fmla="*/ 633 w 2123"/>
                <a:gd name="T31" fmla="*/ 1398 h 1575"/>
                <a:gd name="T32" fmla="*/ 708 w 2123"/>
                <a:gd name="T33" fmla="*/ 1428 h 1575"/>
                <a:gd name="T34" fmla="*/ 786 w 2123"/>
                <a:gd name="T35" fmla="*/ 1457 h 1575"/>
                <a:gd name="T36" fmla="*/ 865 w 2123"/>
                <a:gd name="T37" fmla="*/ 1483 h 1575"/>
                <a:gd name="T38" fmla="*/ 947 w 2123"/>
                <a:gd name="T39" fmla="*/ 1508 h 1575"/>
                <a:gd name="T40" fmla="*/ 1030 w 2123"/>
                <a:gd name="T41" fmla="*/ 1529 h 1575"/>
                <a:gd name="T42" fmla="*/ 1113 w 2123"/>
                <a:gd name="T43" fmla="*/ 1547 h 1575"/>
                <a:gd name="T44" fmla="*/ 1197 w 2123"/>
                <a:gd name="T45" fmla="*/ 1560 h 1575"/>
                <a:gd name="T46" fmla="*/ 1282 w 2123"/>
                <a:gd name="T47" fmla="*/ 1570 h 1575"/>
                <a:gd name="T48" fmla="*/ 1367 w 2123"/>
                <a:gd name="T49" fmla="*/ 1575 h 1575"/>
                <a:gd name="T50" fmla="*/ 1450 w 2123"/>
                <a:gd name="T51" fmla="*/ 1575 h 1575"/>
                <a:gd name="T52" fmla="*/ 1533 w 2123"/>
                <a:gd name="T53" fmla="*/ 1568 h 1575"/>
                <a:gd name="T54" fmla="*/ 1616 w 2123"/>
                <a:gd name="T55" fmla="*/ 1556 h 1575"/>
                <a:gd name="T56" fmla="*/ 1696 w 2123"/>
                <a:gd name="T57" fmla="*/ 1538 h 1575"/>
                <a:gd name="T58" fmla="*/ 1774 w 2123"/>
                <a:gd name="T59" fmla="*/ 1511 h 1575"/>
                <a:gd name="T60" fmla="*/ 1850 w 2123"/>
                <a:gd name="T61" fmla="*/ 1477 h 1575"/>
                <a:gd name="T62" fmla="*/ 1924 w 2123"/>
                <a:gd name="T63" fmla="*/ 1436 h 1575"/>
                <a:gd name="T64" fmla="*/ 1995 w 2123"/>
                <a:gd name="T65" fmla="*/ 1387 h 1575"/>
                <a:gd name="T66" fmla="*/ 2062 w 2123"/>
                <a:gd name="T67" fmla="*/ 1328 h 1575"/>
                <a:gd name="T68" fmla="*/ 2123 w 2123"/>
                <a:gd name="T69" fmla="*/ 31 h 1575"/>
                <a:gd name="T70" fmla="*/ 0 w 2123"/>
                <a:gd name="T71" fmla="*/ 0 h 15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23"/>
                <a:gd name="T109" fmla="*/ 0 h 1575"/>
                <a:gd name="T110" fmla="*/ 2123 w 2123"/>
                <a:gd name="T111" fmla="*/ 1575 h 15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23" h="1575">
                  <a:moveTo>
                    <a:pt x="0" y="0"/>
                  </a:moveTo>
                  <a:lnTo>
                    <a:pt x="35" y="1079"/>
                  </a:lnTo>
                  <a:lnTo>
                    <a:pt x="38" y="1081"/>
                  </a:lnTo>
                  <a:lnTo>
                    <a:pt x="51" y="1089"/>
                  </a:lnTo>
                  <a:lnTo>
                    <a:pt x="68" y="1101"/>
                  </a:lnTo>
                  <a:lnTo>
                    <a:pt x="93" y="1117"/>
                  </a:lnTo>
                  <a:lnTo>
                    <a:pt x="124" y="1137"/>
                  </a:lnTo>
                  <a:lnTo>
                    <a:pt x="162" y="1160"/>
                  </a:lnTo>
                  <a:lnTo>
                    <a:pt x="205" y="1185"/>
                  </a:lnTo>
                  <a:lnTo>
                    <a:pt x="254" y="1213"/>
                  </a:lnTo>
                  <a:lnTo>
                    <a:pt x="306" y="1242"/>
                  </a:lnTo>
                  <a:lnTo>
                    <a:pt x="364" y="1273"/>
                  </a:lnTo>
                  <a:lnTo>
                    <a:pt x="426" y="1304"/>
                  </a:lnTo>
                  <a:lnTo>
                    <a:pt x="491" y="1336"/>
                  </a:lnTo>
                  <a:lnTo>
                    <a:pt x="561" y="1368"/>
                  </a:lnTo>
                  <a:lnTo>
                    <a:pt x="633" y="1398"/>
                  </a:lnTo>
                  <a:lnTo>
                    <a:pt x="708" y="1428"/>
                  </a:lnTo>
                  <a:lnTo>
                    <a:pt x="786" y="1457"/>
                  </a:lnTo>
                  <a:lnTo>
                    <a:pt x="865" y="1483"/>
                  </a:lnTo>
                  <a:lnTo>
                    <a:pt x="947" y="1508"/>
                  </a:lnTo>
                  <a:lnTo>
                    <a:pt x="1030" y="1529"/>
                  </a:lnTo>
                  <a:lnTo>
                    <a:pt x="1113" y="1547"/>
                  </a:lnTo>
                  <a:lnTo>
                    <a:pt x="1197" y="1560"/>
                  </a:lnTo>
                  <a:lnTo>
                    <a:pt x="1282" y="1570"/>
                  </a:lnTo>
                  <a:lnTo>
                    <a:pt x="1367" y="1575"/>
                  </a:lnTo>
                  <a:lnTo>
                    <a:pt x="1450" y="1575"/>
                  </a:lnTo>
                  <a:lnTo>
                    <a:pt x="1533" y="1568"/>
                  </a:lnTo>
                  <a:lnTo>
                    <a:pt x="1616" y="1556"/>
                  </a:lnTo>
                  <a:lnTo>
                    <a:pt x="1696" y="1538"/>
                  </a:lnTo>
                  <a:lnTo>
                    <a:pt x="1774" y="1511"/>
                  </a:lnTo>
                  <a:lnTo>
                    <a:pt x="1850" y="1477"/>
                  </a:lnTo>
                  <a:lnTo>
                    <a:pt x="1924" y="1436"/>
                  </a:lnTo>
                  <a:lnTo>
                    <a:pt x="1995" y="1387"/>
                  </a:lnTo>
                  <a:lnTo>
                    <a:pt x="2062" y="1328"/>
                  </a:lnTo>
                  <a:lnTo>
                    <a:pt x="212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68">
              <a:extLst>
                <a:ext uri="{FF2B5EF4-FFF2-40B4-BE49-F238E27FC236}">
                  <a16:creationId xmlns:a16="http://schemas.microsoft.com/office/drawing/2014/main" id="{7B9D20F3-0F5D-7B88-CD0C-B3E95066D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913"/>
              <a:ext cx="209" cy="202"/>
            </a:xfrm>
            <a:custGeom>
              <a:avLst/>
              <a:gdLst>
                <a:gd name="T0" fmla="*/ 55 w 209"/>
                <a:gd name="T1" fmla="*/ 0 h 202"/>
                <a:gd name="T2" fmla="*/ 52 w 209"/>
                <a:gd name="T3" fmla="*/ 2 h 202"/>
                <a:gd name="T4" fmla="*/ 52 w 209"/>
                <a:gd name="T5" fmla="*/ 6 h 202"/>
                <a:gd name="T6" fmla="*/ 27 w 209"/>
                <a:gd name="T7" fmla="*/ 26 h 202"/>
                <a:gd name="T8" fmla="*/ 26 w 209"/>
                <a:gd name="T9" fmla="*/ 21 h 202"/>
                <a:gd name="T10" fmla="*/ 20 w 209"/>
                <a:gd name="T11" fmla="*/ 19 h 202"/>
                <a:gd name="T12" fmla="*/ 20 w 209"/>
                <a:gd name="T13" fmla="*/ 19 h 202"/>
                <a:gd name="T14" fmla="*/ 19 w 209"/>
                <a:gd name="T15" fmla="*/ 19 h 202"/>
                <a:gd name="T16" fmla="*/ 6 w 209"/>
                <a:gd name="T17" fmla="*/ 16 h 202"/>
                <a:gd name="T18" fmla="*/ 5 w 209"/>
                <a:gd name="T19" fmla="*/ 16 h 202"/>
                <a:gd name="T20" fmla="*/ 5 w 209"/>
                <a:gd name="T21" fmla="*/ 17 h 202"/>
                <a:gd name="T22" fmla="*/ 5 w 209"/>
                <a:gd name="T23" fmla="*/ 18 h 202"/>
                <a:gd name="T24" fmla="*/ 6 w 209"/>
                <a:gd name="T25" fmla="*/ 18 h 202"/>
                <a:gd name="T26" fmla="*/ 14 w 209"/>
                <a:gd name="T27" fmla="*/ 20 h 202"/>
                <a:gd name="T28" fmla="*/ 14 w 209"/>
                <a:gd name="T29" fmla="*/ 21 h 202"/>
                <a:gd name="T30" fmla="*/ 1 w 209"/>
                <a:gd name="T31" fmla="*/ 19 h 202"/>
                <a:gd name="T32" fmla="*/ 1 w 209"/>
                <a:gd name="T33" fmla="*/ 19 h 202"/>
                <a:gd name="T34" fmla="*/ 0 w 209"/>
                <a:gd name="T35" fmla="*/ 19 h 202"/>
                <a:gd name="T36" fmla="*/ 1 w 209"/>
                <a:gd name="T37" fmla="*/ 20 h 202"/>
                <a:gd name="T38" fmla="*/ 1 w 209"/>
                <a:gd name="T39" fmla="*/ 21 h 202"/>
                <a:gd name="T40" fmla="*/ 13 w 209"/>
                <a:gd name="T41" fmla="*/ 24 h 202"/>
                <a:gd name="T42" fmla="*/ 13 w 209"/>
                <a:gd name="T43" fmla="*/ 24 h 202"/>
                <a:gd name="T44" fmla="*/ 13 w 209"/>
                <a:gd name="T45" fmla="*/ 24 h 202"/>
                <a:gd name="T46" fmla="*/ 13 w 209"/>
                <a:gd name="T47" fmla="*/ 24 h 202"/>
                <a:gd name="T48" fmla="*/ 3 w 209"/>
                <a:gd name="T49" fmla="*/ 22 h 202"/>
                <a:gd name="T50" fmla="*/ 3 w 209"/>
                <a:gd name="T51" fmla="*/ 22 h 202"/>
                <a:gd name="T52" fmla="*/ 1 w 209"/>
                <a:gd name="T53" fmla="*/ 22 h 202"/>
                <a:gd name="T54" fmla="*/ 3 w 209"/>
                <a:gd name="T55" fmla="*/ 24 h 202"/>
                <a:gd name="T56" fmla="*/ 3 w 209"/>
                <a:gd name="T57" fmla="*/ 25 h 202"/>
                <a:gd name="T58" fmla="*/ 13 w 209"/>
                <a:gd name="T59" fmla="*/ 27 h 202"/>
                <a:gd name="T60" fmla="*/ 13 w 209"/>
                <a:gd name="T61" fmla="*/ 27 h 202"/>
                <a:gd name="T62" fmla="*/ 5 w 209"/>
                <a:gd name="T63" fmla="*/ 25 h 202"/>
                <a:gd name="T64" fmla="*/ 4 w 209"/>
                <a:gd name="T65" fmla="*/ 25 h 202"/>
                <a:gd name="T66" fmla="*/ 3 w 209"/>
                <a:gd name="T67" fmla="*/ 26 h 202"/>
                <a:gd name="T68" fmla="*/ 3 w 209"/>
                <a:gd name="T69" fmla="*/ 27 h 202"/>
                <a:gd name="T70" fmla="*/ 4 w 209"/>
                <a:gd name="T71" fmla="*/ 27 h 202"/>
                <a:gd name="T72" fmla="*/ 17 w 209"/>
                <a:gd name="T73" fmla="*/ 30 h 202"/>
                <a:gd name="T74" fmla="*/ 18 w 209"/>
                <a:gd name="T75" fmla="*/ 30 h 202"/>
                <a:gd name="T76" fmla="*/ 19 w 209"/>
                <a:gd name="T77" fmla="*/ 31 h 202"/>
                <a:gd name="T78" fmla="*/ 24 w 209"/>
                <a:gd name="T79" fmla="*/ 30 h 202"/>
                <a:gd name="T80" fmla="*/ 27 w 209"/>
                <a:gd name="T81" fmla="*/ 28 h 202"/>
                <a:gd name="T82" fmla="*/ 84 w 209"/>
                <a:gd name="T83" fmla="*/ 53 h 202"/>
                <a:gd name="T84" fmla="*/ 67 w 209"/>
                <a:gd name="T85" fmla="*/ 121 h 202"/>
                <a:gd name="T86" fmla="*/ 104 w 209"/>
                <a:gd name="T87" fmla="*/ 158 h 202"/>
                <a:gd name="T88" fmla="*/ 126 w 209"/>
                <a:gd name="T89" fmla="*/ 176 h 202"/>
                <a:gd name="T90" fmla="*/ 137 w 209"/>
                <a:gd name="T91" fmla="*/ 183 h 202"/>
                <a:gd name="T92" fmla="*/ 164 w 209"/>
                <a:gd name="T93" fmla="*/ 155 h 202"/>
                <a:gd name="T94" fmla="*/ 179 w 209"/>
                <a:gd name="T95" fmla="*/ 172 h 202"/>
                <a:gd name="T96" fmla="*/ 192 w 209"/>
                <a:gd name="T97" fmla="*/ 187 h 202"/>
                <a:gd name="T98" fmla="*/ 201 w 209"/>
                <a:gd name="T99" fmla="*/ 198 h 202"/>
                <a:gd name="T100" fmla="*/ 206 w 209"/>
                <a:gd name="T101" fmla="*/ 202 h 202"/>
                <a:gd name="T102" fmla="*/ 209 w 209"/>
                <a:gd name="T103" fmla="*/ 201 h 202"/>
                <a:gd name="T104" fmla="*/ 209 w 209"/>
                <a:gd name="T105" fmla="*/ 198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9"/>
                <a:gd name="T160" fmla="*/ 0 h 202"/>
                <a:gd name="T161" fmla="*/ 209 w 209"/>
                <a:gd name="T162" fmla="*/ 202 h 20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9" h="202">
                  <a:moveTo>
                    <a:pt x="143" y="72"/>
                  </a:moveTo>
                  <a:lnTo>
                    <a:pt x="55" y="0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72" y="36"/>
                  </a:lnTo>
                  <a:lnTo>
                    <a:pt x="27" y="26"/>
                  </a:lnTo>
                  <a:lnTo>
                    <a:pt x="27" y="24"/>
                  </a:lnTo>
                  <a:lnTo>
                    <a:pt x="26" y="21"/>
                  </a:lnTo>
                  <a:lnTo>
                    <a:pt x="24" y="20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3" y="24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22" y="31"/>
                  </a:lnTo>
                  <a:lnTo>
                    <a:pt x="24" y="30"/>
                  </a:lnTo>
                  <a:lnTo>
                    <a:pt x="26" y="29"/>
                  </a:lnTo>
                  <a:lnTo>
                    <a:pt x="27" y="28"/>
                  </a:lnTo>
                  <a:lnTo>
                    <a:pt x="74" y="38"/>
                  </a:lnTo>
                  <a:lnTo>
                    <a:pt x="84" y="53"/>
                  </a:lnTo>
                  <a:lnTo>
                    <a:pt x="43" y="95"/>
                  </a:lnTo>
                  <a:lnTo>
                    <a:pt x="67" y="121"/>
                  </a:lnTo>
                  <a:lnTo>
                    <a:pt x="87" y="142"/>
                  </a:lnTo>
                  <a:lnTo>
                    <a:pt x="104" y="158"/>
                  </a:lnTo>
                  <a:lnTo>
                    <a:pt x="118" y="169"/>
                  </a:lnTo>
                  <a:lnTo>
                    <a:pt x="126" y="176"/>
                  </a:lnTo>
                  <a:lnTo>
                    <a:pt x="133" y="181"/>
                  </a:lnTo>
                  <a:lnTo>
                    <a:pt x="137" y="183"/>
                  </a:lnTo>
                  <a:lnTo>
                    <a:pt x="138" y="184"/>
                  </a:lnTo>
                  <a:lnTo>
                    <a:pt x="164" y="155"/>
                  </a:lnTo>
                  <a:lnTo>
                    <a:pt x="172" y="164"/>
                  </a:lnTo>
                  <a:lnTo>
                    <a:pt x="179" y="172"/>
                  </a:lnTo>
                  <a:lnTo>
                    <a:pt x="186" y="180"/>
                  </a:lnTo>
                  <a:lnTo>
                    <a:pt x="192" y="187"/>
                  </a:lnTo>
                  <a:lnTo>
                    <a:pt x="198" y="193"/>
                  </a:lnTo>
                  <a:lnTo>
                    <a:pt x="201" y="198"/>
                  </a:lnTo>
                  <a:lnTo>
                    <a:pt x="205" y="201"/>
                  </a:lnTo>
                  <a:lnTo>
                    <a:pt x="206" y="202"/>
                  </a:lnTo>
                  <a:lnTo>
                    <a:pt x="208" y="202"/>
                  </a:lnTo>
                  <a:lnTo>
                    <a:pt x="209" y="201"/>
                  </a:lnTo>
                  <a:lnTo>
                    <a:pt x="209" y="199"/>
                  </a:lnTo>
                  <a:lnTo>
                    <a:pt x="209" y="198"/>
                  </a:lnTo>
                  <a:lnTo>
                    <a:pt x="143" y="72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69">
              <a:extLst>
                <a:ext uri="{FF2B5EF4-FFF2-40B4-BE49-F238E27FC236}">
                  <a16:creationId xmlns:a16="http://schemas.microsoft.com/office/drawing/2014/main" id="{5A56A46D-CC6E-5D38-981B-B056B0189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1012"/>
              <a:ext cx="323" cy="153"/>
            </a:xfrm>
            <a:custGeom>
              <a:avLst/>
              <a:gdLst>
                <a:gd name="T0" fmla="*/ 323 w 323"/>
                <a:gd name="T1" fmla="*/ 17 h 153"/>
                <a:gd name="T2" fmla="*/ 322 w 323"/>
                <a:gd name="T3" fmla="*/ 16 h 153"/>
                <a:gd name="T4" fmla="*/ 307 w 323"/>
                <a:gd name="T5" fmla="*/ 22 h 153"/>
                <a:gd name="T6" fmla="*/ 307 w 323"/>
                <a:gd name="T7" fmla="*/ 22 h 153"/>
                <a:gd name="T8" fmla="*/ 306 w 323"/>
                <a:gd name="T9" fmla="*/ 21 h 153"/>
                <a:gd name="T10" fmla="*/ 317 w 323"/>
                <a:gd name="T11" fmla="*/ 17 h 153"/>
                <a:gd name="T12" fmla="*/ 317 w 323"/>
                <a:gd name="T13" fmla="*/ 16 h 153"/>
                <a:gd name="T14" fmla="*/ 317 w 323"/>
                <a:gd name="T15" fmla="*/ 15 h 153"/>
                <a:gd name="T16" fmla="*/ 317 w 323"/>
                <a:gd name="T17" fmla="*/ 14 h 153"/>
                <a:gd name="T18" fmla="*/ 302 w 323"/>
                <a:gd name="T19" fmla="*/ 19 h 153"/>
                <a:gd name="T20" fmla="*/ 299 w 323"/>
                <a:gd name="T21" fmla="*/ 21 h 153"/>
                <a:gd name="T22" fmla="*/ 298 w 323"/>
                <a:gd name="T23" fmla="*/ 21 h 153"/>
                <a:gd name="T24" fmla="*/ 295 w 323"/>
                <a:gd name="T25" fmla="*/ 23 h 153"/>
                <a:gd name="T26" fmla="*/ 292 w 323"/>
                <a:gd name="T27" fmla="*/ 27 h 153"/>
                <a:gd name="T28" fmla="*/ 228 w 323"/>
                <a:gd name="T29" fmla="*/ 52 h 153"/>
                <a:gd name="T30" fmla="*/ 4 w 323"/>
                <a:gd name="T31" fmla="*/ 0 h 153"/>
                <a:gd name="T32" fmla="*/ 1 w 323"/>
                <a:gd name="T33" fmla="*/ 3 h 153"/>
                <a:gd name="T34" fmla="*/ 1 w 323"/>
                <a:gd name="T35" fmla="*/ 7 h 153"/>
                <a:gd name="T36" fmla="*/ 8 w 323"/>
                <a:gd name="T37" fmla="*/ 11 h 153"/>
                <a:gd name="T38" fmla="*/ 25 w 323"/>
                <a:gd name="T39" fmla="*/ 16 h 153"/>
                <a:gd name="T40" fmla="*/ 46 w 323"/>
                <a:gd name="T41" fmla="*/ 25 h 153"/>
                <a:gd name="T42" fmla="*/ 72 w 323"/>
                <a:gd name="T43" fmla="*/ 35 h 153"/>
                <a:gd name="T44" fmla="*/ 57 w 323"/>
                <a:gd name="T45" fmla="*/ 84 h 153"/>
                <a:gd name="T46" fmla="*/ 70 w 323"/>
                <a:gd name="T47" fmla="*/ 92 h 153"/>
                <a:gd name="T48" fmla="*/ 102 w 323"/>
                <a:gd name="T49" fmla="*/ 110 h 153"/>
                <a:gd name="T50" fmla="*/ 158 w 323"/>
                <a:gd name="T51" fmla="*/ 137 h 153"/>
                <a:gd name="T52" fmla="*/ 220 w 323"/>
                <a:gd name="T53" fmla="*/ 81 h 153"/>
                <a:gd name="T54" fmla="*/ 288 w 323"/>
                <a:gd name="T55" fmla="*/ 95 h 153"/>
                <a:gd name="T56" fmla="*/ 293 w 323"/>
                <a:gd name="T57" fmla="*/ 92 h 153"/>
                <a:gd name="T58" fmla="*/ 233 w 323"/>
                <a:gd name="T59" fmla="*/ 54 h 153"/>
                <a:gd name="T60" fmla="*/ 294 w 323"/>
                <a:gd name="T61" fmla="*/ 34 h 153"/>
                <a:gd name="T62" fmla="*/ 298 w 323"/>
                <a:gd name="T63" fmla="*/ 35 h 153"/>
                <a:gd name="T64" fmla="*/ 303 w 323"/>
                <a:gd name="T65" fmla="*/ 34 h 153"/>
                <a:gd name="T66" fmla="*/ 304 w 323"/>
                <a:gd name="T67" fmla="*/ 34 h 153"/>
                <a:gd name="T68" fmla="*/ 305 w 323"/>
                <a:gd name="T69" fmla="*/ 33 h 153"/>
                <a:gd name="T70" fmla="*/ 321 w 323"/>
                <a:gd name="T71" fmla="*/ 27 h 153"/>
                <a:gd name="T72" fmla="*/ 321 w 323"/>
                <a:gd name="T73" fmla="*/ 26 h 153"/>
                <a:gd name="T74" fmla="*/ 321 w 323"/>
                <a:gd name="T75" fmla="*/ 25 h 153"/>
                <a:gd name="T76" fmla="*/ 320 w 323"/>
                <a:gd name="T77" fmla="*/ 25 h 153"/>
                <a:gd name="T78" fmla="*/ 308 w 323"/>
                <a:gd name="T79" fmla="*/ 29 h 153"/>
                <a:gd name="T80" fmla="*/ 308 w 323"/>
                <a:gd name="T81" fmla="*/ 28 h 153"/>
                <a:gd name="T82" fmla="*/ 308 w 323"/>
                <a:gd name="T83" fmla="*/ 28 h 153"/>
                <a:gd name="T84" fmla="*/ 322 w 323"/>
                <a:gd name="T85" fmla="*/ 24 h 153"/>
                <a:gd name="T86" fmla="*/ 322 w 323"/>
                <a:gd name="T87" fmla="*/ 23 h 153"/>
                <a:gd name="T88" fmla="*/ 322 w 323"/>
                <a:gd name="T89" fmla="*/ 22 h 153"/>
                <a:gd name="T90" fmla="*/ 321 w 323"/>
                <a:gd name="T91" fmla="*/ 21 h 153"/>
                <a:gd name="T92" fmla="*/ 310 w 323"/>
                <a:gd name="T93" fmla="*/ 25 h 153"/>
                <a:gd name="T94" fmla="*/ 310 w 323"/>
                <a:gd name="T95" fmla="*/ 25 h 153"/>
                <a:gd name="T96" fmla="*/ 310 w 323"/>
                <a:gd name="T97" fmla="*/ 24 h 153"/>
                <a:gd name="T98" fmla="*/ 310 w 323"/>
                <a:gd name="T99" fmla="*/ 24 h 153"/>
                <a:gd name="T100" fmla="*/ 308 w 323"/>
                <a:gd name="T101" fmla="*/ 24 h 153"/>
                <a:gd name="T102" fmla="*/ 323 w 323"/>
                <a:gd name="T103" fmla="*/ 19 h 153"/>
                <a:gd name="T104" fmla="*/ 323 w 323"/>
                <a:gd name="T105" fmla="*/ 18 h 1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3"/>
                <a:gd name="T160" fmla="*/ 0 h 153"/>
                <a:gd name="T161" fmla="*/ 323 w 323"/>
                <a:gd name="T162" fmla="*/ 153 h 1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3" h="153">
                  <a:moveTo>
                    <a:pt x="323" y="17"/>
                  </a:moveTo>
                  <a:lnTo>
                    <a:pt x="323" y="17"/>
                  </a:lnTo>
                  <a:lnTo>
                    <a:pt x="323" y="16"/>
                  </a:lnTo>
                  <a:lnTo>
                    <a:pt x="322" y="16"/>
                  </a:lnTo>
                  <a:lnTo>
                    <a:pt x="307" y="22"/>
                  </a:lnTo>
                  <a:lnTo>
                    <a:pt x="306" y="22"/>
                  </a:lnTo>
                  <a:lnTo>
                    <a:pt x="306" y="21"/>
                  </a:lnTo>
                  <a:lnTo>
                    <a:pt x="316" y="17"/>
                  </a:lnTo>
                  <a:lnTo>
                    <a:pt x="317" y="17"/>
                  </a:lnTo>
                  <a:lnTo>
                    <a:pt x="317" y="16"/>
                  </a:lnTo>
                  <a:lnTo>
                    <a:pt x="317" y="15"/>
                  </a:lnTo>
                  <a:lnTo>
                    <a:pt x="317" y="14"/>
                  </a:lnTo>
                  <a:lnTo>
                    <a:pt x="316" y="14"/>
                  </a:lnTo>
                  <a:lnTo>
                    <a:pt x="302" y="19"/>
                  </a:lnTo>
                  <a:lnTo>
                    <a:pt x="301" y="21"/>
                  </a:lnTo>
                  <a:lnTo>
                    <a:pt x="299" y="21"/>
                  </a:lnTo>
                  <a:lnTo>
                    <a:pt x="298" y="21"/>
                  </a:lnTo>
                  <a:lnTo>
                    <a:pt x="297" y="21"/>
                  </a:lnTo>
                  <a:lnTo>
                    <a:pt x="295" y="23"/>
                  </a:lnTo>
                  <a:lnTo>
                    <a:pt x="293" y="25"/>
                  </a:lnTo>
                  <a:lnTo>
                    <a:pt x="292" y="27"/>
                  </a:lnTo>
                  <a:lnTo>
                    <a:pt x="291" y="29"/>
                  </a:lnTo>
                  <a:lnTo>
                    <a:pt x="228" y="52"/>
                  </a:lnTo>
                  <a:lnTo>
                    <a:pt x="170" y="17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8"/>
                  </a:lnTo>
                  <a:lnTo>
                    <a:pt x="8" y="11"/>
                  </a:lnTo>
                  <a:lnTo>
                    <a:pt x="16" y="13"/>
                  </a:lnTo>
                  <a:lnTo>
                    <a:pt x="25" y="16"/>
                  </a:lnTo>
                  <a:lnTo>
                    <a:pt x="35" y="21"/>
                  </a:lnTo>
                  <a:lnTo>
                    <a:pt x="46" y="25"/>
                  </a:lnTo>
                  <a:lnTo>
                    <a:pt x="58" y="31"/>
                  </a:lnTo>
                  <a:lnTo>
                    <a:pt x="72" y="35"/>
                  </a:lnTo>
                  <a:lnTo>
                    <a:pt x="56" y="83"/>
                  </a:lnTo>
                  <a:lnTo>
                    <a:pt x="57" y="84"/>
                  </a:lnTo>
                  <a:lnTo>
                    <a:pt x="62" y="88"/>
                  </a:lnTo>
                  <a:lnTo>
                    <a:pt x="70" y="92"/>
                  </a:lnTo>
                  <a:lnTo>
                    <a:pt x="83" y="100"/>
                  </a:lnTo>
                  <a:lnTo>
                    <a:pt x="102" y="110"/>
                  </a:lnTo>
                  <a:lnTo>
                    <a:pt x="126" y="122"/>
                  </a:lnTo>
                  <a:lnTo>
                    <a:pt x="158" y="137"/>
                  </a:lnTo>
                  <a:lnTo>
                    <a:pt x="198" y="153"/>
                  </a:lnTo>
                  <a:lnTo>
                    <a:pt x="220" y="81"/>
                  </a:lnTo>
                  <a:lnTo>
                    <a:pt x="287" y="96"/>
                  </a:lnTo>
                  <a:lnTo>
                    <a:pt x="288" y="95"/>
                  </a:lnTo>
                  <a:lnTo>
                    <a:pt x="291" y="94"/>
                  </a:lnTo>
                  <a:lnTo>
                    <a:pt x="293" y="92"/>
                  </a:lnTo>
                  <a:lnTo>
                    <a:pt x="292" y="89"/>
                  </a:lnTo>
                  <a:lnTo>
                    <a:pt x="233" y="54"/>
                  </a:lnTo>
                  <a:lnTo>
                    <a:pt x="292" y="33"/>
                  </a:lnTo>
                  <a:lnTo>
                    <a:pt x="294" y="34"/>
                  </a:lnTo>
                  <a:lnTo>
                    <a:pt x="296" y="35"/>
                  </a:lnTo>
                  <a:lnTo>
                    <a:pt x="298" y="35"/>
                  </a:lnTo>
                  <a:lnTo>
                    <a:pt x="302" y="35"/>
                  </a:lnTo>
                  <a:lnTo>
                    <a:pt x="303" y="34"/>
                  </a:lnTo>
                  <a:lnTo>
                    <a:pt x="304" y="34"/>
                  </a:lnTo>
                  <a:lnTo>
                    <a:pt x="304" y="33"/>
                  </a:lnTo>
                  <a:lnTo>
                    <a:pt x="305" y="33"/>
                  </a:lnTo>
                  <a:lnTo>
                    <a:pt x="321" y="27"/>
                  </a:lnTo>
                  <a:lnTo>
                    <a:pt x="321" y="26"/>
                  </a:lnTo>
                  <a:lnTo>
                    <a:pt x="321" y="25"/>
                  </a:lnTo>
                  <a:lnTo>
                    <a:pt x="320" y="25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21" y="24"/>
                  </a:lnTo>
                  <a:lnTo>
                    <a:pt x="322" y="24"/>
                  </a:lnTo>
                  <a:lnTo>
                    <a:pt x="322" y="23"/>
                  </a:lnTo>
                  <a:lnTo>
                    <a:pt x="322" y="22"/>
                  </a:lnTo>
                  <a:lnTo>
                    <a:pt x="322" y="21"/>
                  </a:lnTo>
                  <a:lnTo>
                    <a:pt x="321" y="21"/>
                  </a:lnTo>
                  <a:lnTo>
                    <a:pt x="310" y="25"/>
                  </a:lnTo>
                  <a:lnTo>
                    <a:pt x="310" y="24"/>
                  </a:lnTo>
                  <a:lnTo>
                    <a:pt x="308" y="24"/>
                  </a:lnTo>
                  <a:lnTo>
                    <a:pt x="322" y="19"/>
                  </a:lnTo>
                  <a:lnTo>
                    <a:pt x="323" y="19"/>
                  </a:lnTo>
                  <a:lnTo>
                    <a:pt x="323" y="18"/>
                  </a:lnTo>
                  <a:lnTo>
                    <a:pt x="323" y="17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70">
              <a:extLst>
                <a:ext uri="{FF2B5EF4-FFF2-40B4-BE49-F238E27FC236}">
                  <a16:creationId xmlns:a16="http://schemas.microsoft.com/office/drawing/2014/main" id="{07F9C818-1898-5045-F6E8-27387DB1C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4" y="1150"/>
              <a:ext cx="2059" cy="1597"/>
            </a:xfrm>
            <a:custGeom>
              <a:avLst/>
              <a:gdLst>
                <a:gd name="T0" fmla="*/ 2020 w 2059"/>
                <a:gd name="T1" fmla="*/ 179 h 1597"/>
                <a:gd name="T2" fmla="*/ 1863 w 2059"/>
                <a:gd name="T3" fmla="*/ 146 h 1597"/>
                <a:gd name="T4" fmla="*/ 1860 w 2059"/>
                <a:gd name="T5" fmla="*/ 65 h 1597"/>
                <a:gd name="T6" fmla="*/ 1835 w 2059"/>
                <a:gd name="T7" fmla="*/ 15 h 1597"/>
                <a:gd name="T8" fmla="*/ 1797 w 2059"/>
                <a:gd name="T9" fmla="*/ 12 h 1597"/>
                <a:gd name="T10" fmla="*/ 1766 w 2059"/>
                <a:gd name="T11" fmla="*/ 19 h 1597"/>
                <a:gd name="T12" fmla="*/ 1736 w 2059"/>
                <a:gd name="T13" fmla="*/ 44 h 1597"/>
                <a:gd name="T14" fmla="*/ 1732 w 2059"/>
                <a:gd name="T15" fmla="*/ 79 h 1597"/>
                <a:gd name="T16" fmla="*/ 1735 w 2059"/>
                <a:gd name="T17" fmla="*/ 203 h 1597"/>
                <a:gd name="T18" fmla="*/ 1547 w 2059"/>
                <a:gd name="T19" fmla="*/ 396 h 1597"/>
                <a:gd name="T20" fmla="*/ 1612 w 2059"/>
                <a:gd name="T21" fmla="*/ 215 h 1597"/>
                <a:gd name="T22" fmla="*/ 1495 w 2059"/>
                <a:gd name="T23" fmla="*/ 191 h 1597"/>
                <a:gd name="T24" fmla="*/ 1492 w 2059"/>
                <a:gd name="T25" fmla="*/ 129 h 1597"/>
                <a:gd name="T26" fmla="*/ 1516 w 2059"/>
                <a:gd name="T27" fmla="*/ 62 h 1597"/>
                <a:gd name="T28" fmla="*/ 1356 w 2059"/>
                <a:gd name="T29" fmla="*/ 172 h 1597"/>
                <a:gd name="T30" fmla="*/ 1360 w 2059"/>
                <a:gd name="T31" fmla="*/ 174 h 1597"/>
                <a:gd name="T32" fmla="*/ 1360 w 2059"/>
                <a:gd name="T33" fmla="*/ 153 h 1597"/>
                <a:gd name="T34" fmla="*/ 1377 w 2059"/>
                <a:gd name="T35" fmla="*/ 263 h 1597"/>
                <a:gd name="T36" fmla="*/ 1294 w 2059"/>
                <a:gd name="T37" fmla="*/ 142 h 1597"/>
                <a:gd name="T38" fmla="*/ 1288 w 2059"/>
                <a:gd name="T39" fmla="*/ 105 h 1597"/>
                <a:gd name="T40" fmla="*/ 1254 w 2059"/>
                <a:gd name="T41" fmla="*/ 75 h 1597"/>
                <a:gd name="T42" fmla="*/ 1221 w 2059"/>
                <a:gd name="T43" fmla="*/ 73 h 1597"/>
                <a:gd name="T44" fmla="*/ 1187 w 2059"/>
                <a:gd name="T45" fmla="*/ 87 h 1597"/>
                <a:gd name="T46" fmla="*/ 1168 w 2059"/>
                <a:gd name="T47" fmla="*/ 117 h 1597"/>
                <a:gd name="T48" fmla="*/ 1169 w 2059"/>
                <a:gd name="T49" fmla="*/ 161 h 1597"/>
                <a:gd name="T50" fmla="*/ 1052 w 2059"/>
                <a:gd name="T51" fmla="*/ 194 h 1597"/>
                <a:gd name="T52" fmla="*/ 974 w 2059"/>
                <a:gd name="T53" fmla="*/ 116 h 1597"/>
                <a:gd name="T54" fmla="*/ 738 w 2059"/>
                <a:gd name="T55" fmla="*/ 172 h 1597"/>
                <a:gd name="T56" fmla="*/ 749 w 2059"/>
                <a:gd name="T57" fmla="*/ 66 h 1597"/>
                <a:gd name="T58" fmla="*/ 734 w 2059"/>
                <a:gd name="T59" fmla="*/ 21 h 1597"/>
                <a:gd name="T60" fmla="*/ 705 w 2059"/>
                <a:gd name="T61" fmla="*/ 4 h 1597"/>
                <a:gd name="T62" fmla="*/ 677 w 2059"/>
                <a:gd name="T63" fmla="*/ 5 h 1597"/>
                <a:gd name="T64" fmla="*/ 644 w 2059"/>
                <a:gd name="T65" fmla="*/ 24 h 1597"/>
                <a:gd name="T66" fmla="*/ 632 w 2059"/>
                <a:gd name="T67" fmla="*/ 56 h 1597"/>
                <a:gd name="T68" fmla="*/ 642 w 2059"/>
                <a:gd name="T69" fmla="*/ 102 h 1597"/>
                <a:gd name="T70" fmla="*/ 560 w 2059"/>
                <a:gd name="T71" fmla="*/ 139 h 1597"/>
                <a:gd name="T72" fmla="*/ 555 w 2059"/>
                <a:gd name="T73" fmla="*/ 101 h 1597"/>
                <a:gd name="T74" fmla="*/ 486 w 2059"/>
                <a:gd name="T75" fmla="*/ 52 h 1597"/>
                <a:gd name="T76" fmla="*/ 433 w 2059"/>
                <a:gd name="T77" fmla="*/ 138 h 1597"/>
                <a:gd name="T78" fmla="*/ 437 w 2059"/>
                <a:gd name="T79" fmla="*/ 146 h 1597"/>
                <a:gd name="T80" fmla="*/ 467 w 2059"/>
                <a:gd name="T81" fmla="*/ 119 h 1597"/>
                <a:gd name="T82" fmla="*/ 387 w 2059"/>
                <a:gd name="T83" fmla="*/ 200 h 1597"/>
                <a:gd name="T84" fmla="*/ 390 w 2059"/>
                <a:gd name="T85" fmla="*/ 126 h 1597"/>
                <a:gd name="T86" fmla="*/ 401 w 2059"/>
                <a:gd name="T87" fmla="*/ 63 h 1597"/>
                <a:gd name="T88" fmla="*/ 334 w 2059"/>
                <a:gd name="T89" fmla="*/ 56 h 1597"/>
                <a:gd name="T90" fmla="*/ 307 w 2059"/>
                <a:gd name="T91" fmla="*/ 57 h 1597"/>
                <a:gd name="T92" fmla="*/ 275 w 2059"/>
                <a:gd name="T93" fmla="*/ 75 h 1597"/>
                <a:gd name="T94" fmla="*/ 256 w 2059"/>
                <a:gd name="T95" fmla="*/ 102 h 1597"/>
                <a:gd name="T96" fmla="*/ 264 w 2059"/>
                <a:gd name="T97" fmla="*/ 134 h 1597"/>
                <a:gd name="T98" fmla="*/ 270 w 2059"/>
                <a:gd name="T99" fmla="*/ 157 h 1597"/>
                <a:gd name="T100" fmla="*/ 253 w 2059"/>
                <a:gd name="T101" fmla="*/ 250 h 1597"/>
                <a:gd name="T102" fmla="*/ 214 w 2059"/>
                <a:gd name="T103" fmla="*/ 128 h 1597"/>
                <a:gd name="T104" fmla="*/ 203 w 2059"/>
                <a:gd name="T105" fmla="*/ 90 h 1597"/>
                <a:gd name="T106" fmla="*/ 174 w 2059"/>
                <a:gd name="T107" fmla="*/ 67 h 1597"/>
                <a:gd name="T108" fmla="*/ 147 w 2059"/>
                <a:gd name="T109" fmla="*/ 68 h 1597"/>
                <a:gd name="T110" fmla="*/ 115 w 2059"/>
                <a:gd name="T111" fmla="*/ 79 h 1597"/>
                <a:gd name="T112" fmla="*/ 99 w 2059"/>
                <a:gd name="T113" fmla="*/ 107 h 1597"/>
                <a:gd name="T114" fmla="*/ 99 w 2059"/>
                <a:gd name="T115" fmla="*/ 146 h 1597"/>
                <a:gd name="T116" fmla="*/ 0 w 2059"/>
                <a:gd name="T117" fmla="*/ 787 h 1597"/>
                <a:gd name="T118" fmla="*/ 1613 w 2059"/>
                <a:gd name="T119" fmla="*/ 224 h 1597"/>
                <a:gd name="T120" fmla="*/ 877 w 2059"/>
                <a:gd name="T121" fmla="*/ 230 h 1597"/>
                <a:gd name="T122" fmla="*/ 994 w 2059"/>
                <a:gd name="T123" fmla="*/ 906 h 159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59"/>
                <a:gd name="T187" fmla="*/ 0 h 1597"/>
                <a:gd name="T188" fmla="*/ 2059 w 2059"/>
                <a:gd name="T189" fmla="*/ 1597 h 159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59" h="1597">
                  <a:moveTo>
                    <a:pt x="1922" y="328"/>
                  </a:moveTo>
                  <a:lnTo>
                    <a:pt x="1957" y="305"/>
                  </a:lnTo>
                  <a:lnTo>
                    <a:pt x="1955" y="299"/>
                  </a:lnTo>
                  <a:lnTo>
                    <a:pt x="1980" y="282"/>
                  </a:lnTo>
                  <a:lnTo>
                    <a:pt x="1967" y="264"/>
                  </a:lnTo>
                  <a:lnTo>
                    <a:pt x="1978" y="255"/>
                  </a:lnTo>
                  <a:lnTo>
                    <a:pt x="1984" y="258"/>
                  </a:lnTo>
                  <a:lnTo>
                    <a:pt x="1989" y="260"/>
                  </a:lnTo>
                  <a:lnTo>
                    <a:pt x="1995" y="261"/>
                  </a:lnTo>
                  <a:lnTo>
                    <a:pt x="2001" y="262"/>
                  </a:lnTo>
                  <a:lnTo>
                    <a:pt x="2017" y="376"/>
                  </a:lnTo>
                  <a:lnTo>
                    <a:pt x="2059" y="368"/>
                  </a:lnTo>
                  <a:lnTo>
                    <a:pt x="2033" y="248"/>
                  </a:lnTo>
                  <a:lnTo>
                    <a:pt x="2038" y="240"/>
                  </a:lnTo>
                  <a:lnTo>
                    <a:pt x="2042" y="234"/>
                  </a:lnTo>
                  <a:lnTo>
                    <a:pt x="2043" y="227"/>
                  </a:lnTo>
                  <a:lnTo>
                    <a:pt x="2043" y="222"/>
                  </a:lnTo>
                  <a:lnTo>
                    <a:pt x="2043" y="220"/>
                  </a:lnTo>
                  <a:lnTo>
                    <a:pt x="2042" y="206"/>
                  </a:lnTo>
                  <a:lnTo>
                    <a:pt x="2040" y="181"/>
                  </a:lnTo>
                  <a:lnTo>
                    <a:pt x="2032" y="175"/>
                  </a:lnTo>
                  <a:lnTo>
                    <a:pt x="2030" y="175"/>
                  </a:lnTo>
                  <a:lnTo>
                    <a:pt x="2026" y="174"/>
                  </a:lnTo>
                  <a:lnTo>
                    <a:pt x="2022" y="175"/>
                  </a:lnTo>
                  <a:lnTo>
                    <a:pt x="2020" y="177"/>
                  </a:lnTo>
                  <a:lnTo>
                    <a:pt x="2020" y="178"/>
                  </a:lnTo>
                  <a:lnTo>
                    <a:pt x="2020" y="179"/>
                  </a:lnTo>
                  <a:lnTo>
                    <a:pt x="2020" y="181"/>
                  </a:lnTo>
                  <a:lnTo>
                    <a:pt x="2021" y="182"/>
                  </a:lnTo>
                  <a:lnTo>
                    <a:pt x="2005" y="60"/>
                  </a:lnTo>
                  <a:lnTo>
                    <a:pt x="1964" y="70"/>
                  </a:lnTo>
                  <a:lnTo>
                    <a:pt x="1987" y="179"/>
                  </a:lnTo>
                  <a:lnTo>
                    <a:pt x="1976" y="185"/>
                  </a:lnTo>
                  <a:lnTo>
                    <a:pt x="1965" y="202"/>
                  </a:lnTo>
                  <a:lnTo>
                    <a:pt x="1963" y="204"/>
                  </a:lnTo>
                  <a:lnTo>
                    <a:pt x="1959" y="211"/>
                  </a:lnTo>
                  <a:lnTo>
                    <a:pt x="1955" y="219"/>
                  </a:lnTo>
                  <a:lnTo>
                    <a:pt x="1954" y="229"/>
                  </a:lnTo>
                  <a:lnTo>
                    <a:pt x="1945" y="234"/>
                  </a:lnTo>
                  <a:lnTo>
                    <a:pt x="1928" y="245"/>
                  </a:lnTo>
                  <a:lnTo>
                    <a:pt x="1926" y="242"/>
                  </a:lnTo>
                  <a:lnTo>
                    <a:pt x="1889" y="260"/>
                  </a:lnTo>
                  <a:lnTo>
                    <a:pt x="1852" y="221"/>
                  </a:lnTo>
                  <a:lnTo>
                    <a:pt x="1848" y="198"/>
                  </a:lnTo>
                  <a:lnTo>
                    <a:pt x="1847" y="198"/>
                  </a:lnTo>
                  <a:lnTo>
                    <a:pt x="1847" y="200"/>
                  </a:lnTo>
                  <a:lnTo>
                    <a:pt x="1844" y="191"/>
                  </a:lnTo>
                  <a:lnTo>
                    <a:pt x="1850" y="188"/>
                  </a:lnTo>
                  <a:lnTo>
                    <a:pt x="1855" y="186"/>
                  </a:lnTo>
                  <a:lnTo>
                    <a:pt x="1860" y="184"/>
                  </a:lnTo>
                  <a:lnTo>
                    <a:pt x="1864" y="181"/>
                  </a:lnTo>
                  <a:lnTo>
                    <a:pt x="1867" y="174"/>
                  </a:lnTo>
                  <a:lnTo>
                    <a:pt x="1865" y="163"/>
                  </a:lnTo>
                  <a:lnTo>
                    <a:pt x="1863" y="146"/>
                  </a:lnTo>
                  <a:lnTo>
                    <a:pt x="1864" y="123"/>
                  </a:lnTo>
                  <a:lnTo>
                    <a:pt x="1865" y="119"/>
                  </a:lnTo>
                  <a:lnTo>
                    <a:pt x="1868" y="113"/>
                  </a:lnTo>
                  <a:lnTo>
                    <a:pt x="1869" y="104"/>
                  </a:lnTo>
                  <a:lnTo>
                    <a:pt x="1863" y="90"/>
                  </a:lnTo>
                  <a:lnTo>
                    <a:pt x="1862" y="88"/>
                  </a:lnTo>
                  <a:lnTo>
                    <a:pt x="1861" y="86"/>
                  </a:lnTo>
                  <a:lnTo>
                    <a:pt x="1860" y="85"/>
                  </a:lnTo>
                  <a:lnTo>
                    <a:pt x="1859" y="82"/>
                  </a:lnTo>
                  <a:lnTo>
                    <a:pt x="1859" y="81"/>
                  </a:lnTo>
                  <a:lnTo>
                    <a:pt x="1859" y="80"/>
                  </a:lnTo>
                  <a:lnTo>
                    <a:pt x="1859" y="79"/>
                  </a:lnTo>
                  <a:lnTo>
                    <a:pt x="1859" y="78"/>
                  </a:lnTo>
                  <a:lnTo>
                    <a:pt x="1859" y="77"/>
                  </a:lnTo>
                  <a:lnTo>
                    <a:pt x="1859" y="76"/>
                  </a:lnTo>
                  <a:lnTo>
                    <a:pt x="1859" y="72"/>
                  </a:lnTo>
                  <a:lnTo>
                    <a:pt x="1860" y="68"/>
                  </a:lnTo>
                  <a:lnTo>
                    <a:pt x="1860" y="65"/>
                  </a:lnTo>
                  <a:lnTo>
                    <a:pt x="1860" y="61"/>
                  </a:lnTo>
                  <a:lnTo>
                    <a:pt x="1861" y="58"/>
                  </a:lnTo>
                  <a:lnTo>
                    <a:pt x="1862" y="56"/>
                  </a:lnTo>
                  <a:lnTo>
                    <a:pt x="1861" y="53"/>
                  </a:lnTo>
                  <a:lnTo>
                    <a:pt x="1861" y="52"/>
                  </a:lnTo>
                  <a:lnTo>
                    <a:pt x="1860" y="52"/>
                  </a:lnTo>
                  <a:lnTo>
                    <a:pt x="1859" y="52"/>
                  </a:lnTo>
                  <a:lnTo>
                    <a:pt x="1857" y="49"/>
                  </a:lnTo>
                  <a:lnTo>
                    <a:pt x="1853" y="44"/>
                  </a:lnTo>
                  <a:lnTo>
                    <a:pt x="1849" y="39"/>
                  </a:lnTo>
                  <a:lnTo>
                    <a:pt x="1843" y="34"/>
                  </a:lnTo>
                  <a:lnTo>
                    <a:pt x="1842" y="34"/>
                  </a:lnTo>
                  <a:lnTo>
                    <a:pt x="1842" y="33"/>
                  </a:lnTo>
                  <a:lnTo>
                    <a:pt x="1841" y="33"/>
                  </a:lnTo>
                  <a:lnTo>
                    <a:pt x="1842" y="31"/>
                  </a:lnTo>
                  <a:lnTo>
                    <a:pt x="1843" y="29"/>
                  </a:lnTo>
                  <a:lnTo>
                    <a:pt x="1843" y="27"/>
                  </a:lnTo>
                  <a:lnTo>
                    <a:pt x="1842" y="24"/>
                  </a:lnTo>
                  <a:lnTo>
                    <a:pt x="1841" y="22"/>
                  </a:lnTo>
                  <a:lnTo>
                    <a:pt x="1841" y="21"/>
                  </a:lnTo>
                  <a:lnTo>
                    <a:pt x="1841" y="19"/>
                  </a:lnTo>
                  <a:lnTo>
                    <a:pt x="1840" y="18"/>
                  </a:lnTo>
                  <a:lnTo>
                    <a:pt x="1839" y="17"/>
                  </a:lnTo>
                  <a:lnTo>
                    <a:pt x="1838" y="17"/>
                  </a:lnTo>
                  <a:lnTo>
                    <a:pt x="1835" y="15"/>
                  </a:lnTo>
                  <a:lnTo>
                    <a:pt x="1834" y="15"/>
                  </a:lnTo>
                  <a:lnTo>
                    <a:pt x="1832" y="14"/>
                  </a:lnTo>
                  <a:lnTo>
                    <a:pt x="1831" y="13"/>
                  </a:lnTo>
                  <a:lnTo>
                    <a:pt x="1830" y="13"/>
                  </a:lnTo>
                  <a:lnTo>
                    <a:pt x="1829" y="12"/>
                  </a:lnTo>
                  <a:lnTo>
                    <a:pt x="1826" y="12"/>
                  </a:lnTo>
                  <a:lnTo>
                    <a:pt x="1825" y="13"/>
                  </a:lnTo>
                  <a:lnTo>
                    <a:pt x="1823" y="13"/>
                  </a:lnTo>
                  <a:lnTo>
                    <a:pt x="1822" y="13"/>
                  </a:lnTo>
                  <a:lnTo>
                    <a:pt x="1820" y="13"/>
                  </a:lnTo>
                  <a:lnTo>
                    <a:pt x="1819" y="13"/>
                  </a:lnTo>
                  <a:lnTo>
                    <a:pt x="1816" y="13"/>
                  </a:lnTo>
                  <a:lnTo>
                    <a:pt x="1815" y="13"/>
                  </a:lnTo>
                  <a:lnTo>
                    <a:pt x="1813" y="13"/>
                  </a:lnTo>
                  <a:lnTo>
                    <a:pt x="1813" y="12"/>
                  </a:lnTo>
                  <a:lnTo>
                    <a:pt x="1812" y="12"/>
                  </a:lnTo>
                  <a:lnTo>
                    <a:pt x="1811" y="11"/>
                  </a:lnTo>
                  <a:lnTo>
                    <a:pt x="1810" y="11"/>
                  </a:lnTo>
                  <a:lnTo>
                    <a:pt x="1809" y="12"/>
                  </a:lnTo>
                  <a:lnTo>
                    <a:pt x="1806" y="13"/>
                  </a:lnTo>
                  <a:lnTo>
                    <a:pt x="1805" y="13"/>
                  </a:lnTo>
                  <a:lnTo>
                    <a:pt x="1804" y="13"/>
                  </a:lnTo>
                  <a:lnTo>
                    <a:pt x="1803" y="12"/>
                  </a:lnTo>
                  <a:lnTo>
                    <a:pt x="1802" y="12"/>
                  </a:lnTo>
                  <a:lnTo>
                    <a:pt x="1801" y="12"/>
                  </a:lnTo>
                  <a:lnTo>
                    <a:pt x="1800" y="12"/>
                  </a:lnTo>
                  <a:lnTo>
                    <a:pt x="1799" y="12"/>
                  </a:lnTo>
                  <a:lnTo>
                    <a:pt x="1797" y="12"/>
                  </a:lnTo>
                  <a:lnTo>
                    <a:pt x="1796" y="12"/>
                  </a:lnTo>
                  <a:lnTo>
                    <a:pt x="1795" y="12"/>
                  </a:lnTo>
                  <a:lnTo>
                    <a:pt x="1794" y="12"/>
                  </a:lnTo>
                  <a:lnTo>
                    <a:pt x="1793" y="12"/>
                  </a:lnTo>
                  <a:lnTo>
                    <a:pt x="1792" y="12"/>
                  </a:lnTo>
                  <a:lnTo>
                    <a:pt x="1791" y="12"/>
                  </a:lnTo>
                  <a:lnTo>
                    <a:pt x="1790" y="13"/>
                  </a:lnTo>
                  <a:lnTo>
                    <a:pt x="1788" y="13"/>
                  </a:lnTo>
                  <a:lnTo>
                    <a:pt x="1787" y="13"/>
                  </a:lnTo>
                  <a:lnTo>
                    <a:pt x="1786" y="13"/>
                  </a:lnTo>
                  <a:lnTo>
                    <a:pt x="1785" y="14"/>
                  </a:lnTo>
                  <a:lnTo>
                    <a:pt x="1784" y="14"/>
                  </a:lnTo>
                  <a:lnTo>
                    <a:pt x="1783" y="14"/>
                  </a:lnTo>
                  <a:lnTo>
                    <a:pt x="1783" y="13"/>
                  </a:lnTo>
                  <a:lnTo>
                    <a:pt x="1782" y="13"/>
                  </a:lnTo>
                  <a:lnTo>
                    <a:pt x="1781" y="13"/>
                  </a:lnTo>
                  <a:lnTo>
                    <a:pt x="1780" y="13"/>
                  </a:lnTo>
                  <a:lnTo>
                    <a:pt x="1777" y="13"/>
                  </a:lnTo>
                  <a:lnTo>
                    <a:pt x="1776" y="13"/>
                  </a:lnTo>
                  <a:lnTo>
                    <a:pt x="1774" y="13"/>
                  </a:lnTo>
                  <a:lnTo>
                    <a:pt x="1773" y="14"/>
                  </a:lnTo>
                  <a:lnTo>
                    <a:pt x="1772" y="14"/>
                  </a:lnTo>
                  <a:lnTo>
                    <a:pt x="1772" y="15"/>
                  </a:lnTo>
                  <a:lnTo>
                    <a:pt x="1769" y="17"/>
                  </a:lnTo>
                  <a:lnTo>
                    <a:pt x="1768" y="17"/>
                  </a:lnTo>
                  <a:lnTo>
                    <a:pt x="1767" y="18"/>
                  </a:lnTo>
                  <a:lnTo>
                    <a:pt x="1766" y="19"/>
                  </a:lnTo>
                  <a:lnTo>
                    <a:pt x="1764" y="20"/>
                  </a:lnTo>
                  <a:lnTo>
                    <a:pt x="1762" y="20"/>
                  </a:lnTo>
                  <a:lnTo>
                    <a:pt x="1761" y="21"/>
                  </a:lnTo>
                  <a:lnTo>
                    <a:pt x="1759" y="21"/>
                  </a:lnTo>
                  <a:lnTo>
                    <a:pt x="1758" y="22"/>
                  </a:lnTo>
                  <a:lnTo>
                    <a:pt x="1757" y="23"/>
                  </a:lnTo>
                  <a:lnTo>
                    <a:pt x="1756" y="23"/>
                  </a:lnTo>
                  <a:lnTo>
                    <a:pt x="1756" y="24"/>
                  </a:lnTo>
                  <a:lnTo>
                    <a:pt x="1755" y="25"/>
                  </a:lnTo>
                  <a:lnTo>
                    <a:pt x="1754" y="27"/>
                  </a:lnTo>
                  <a:lnTo>
                    <a:pt x="1752" y="27"/>
                  </a:lnTo>
                  <a:lnTo>
                    <a:pt x="1751" y="27"/>
                  </a:lnTo>
                  <a:lnTo>
                    <a:pt x="1748" y="28"/>
                  </a:lnTo>
                  <a:lnTo>
                    <a:pt x="1747" y="29"/>
                  </a:lnTo>
                  <a:lnTo>
                    <a:pt x="1747" y="31"/>
                  </a:lnTo>
                  <a:lnTo>
                    <a:pt x="1746" y="32"/>
                  </a:lnTo>
                  <a:lnTo>
                    <a:pt x="1745" y="33"/>
                  </a:lnTo>
                  <a:lnTo>
                    <a:pt x="1744" y="34"/>
                  </a:lnTo>
                  <a:lnTo>
                    <a:pt x="1742" y="34"/>
                  </a:lnTo>
                  <a:lnTo>
                    <a:pt x="1740" y="35"/>
                  </a:lnTo>
                  <a:lnTo>
                    <a:pt x="1739" y="37"/>
                  </a:lnTo>
                  <a:lnTo>
                    <a:pt x="1738" y="38"/>
                  </a:lnTo>
                  <a:lnTo>
                    <a:pt x="1738" y="39"/>
                  </a:lnTo>
                  <a:lnTo>
                    <a:pt x="1738" y="40"/>
                  </a:lnTo>
                  <a:lnTo>
                    <a:pt x="1737" y="41"/>
                  </a:lnTo>
                  <a:lnTo>
                    <a:pt x="1737" y="42"/>
                  </a:lnTo>
                  <a:lnTo>
                    <a:pt x="1737" y="43"/>
                  </a:lnTo>
                  <a:lnTo>
                    <a:pt x="1736" y="44"/>
                  </a:lnTo>
                  <a:lnTo>
                    <a:pt x="1736" y="46"/>
                  </a:lnTo>
                  <a:lnTo>
                    <a:pt x="1735" y="47"/>
                  </a:lnTo>
                  <a:lnTo>
                    <a:pt x="1735" y="48"/>
                  </a:lnTo>
                  <a:lnTo>
                    <a:pt x="1734" y="49"/>
                  </a:lnTo>
                  <a:lnTo>
                    <a:pt x="1734" y="50"/>
                  </a:lnTo>
                  <a:lnTo>
                    <a:pt x="1733" y="51"/>
                  </a:lnTo>
                  <a:lnTo>
                    <a:pt x="1733" y="52"/>
                  </a:lnTo>
                  <a:lnTo>
                    <a:pt x="1732" y="52"/>
                  </a:lnTo>
                  <a:lnTo>
                    <a:pt x="1732" y="53"/>
                  </a:lnTo>
                  <a:lnTo>
                    <a:pt x="1732" y="54"/>
                  </a:lnTo>
                  <a:lnTo>
                    <a:pt x="1733" y="56"/>
                  </a:lnTo>
                  <a:lnTo>
                    <a:pt x="1733" y="58"/>
                  </a:lnTo>
                  <a:lnTo>
                    <a:pt x="1733" y="59"/>
                  </a:lnTo>
                  <a:lnTo>
                    <a:pt x="1732" y="61"/>
                  </a:lnTo>
                  <a:lnTo>
                    <a:pt x="1730" y="62"/>
                  </a:lnTo>
                  <a:lnTo>
                    <a:pt x="1729" y="63"/>
                  </a:lnTo>
                  <a:lnTo>
                    <a:pt x="1729" y="66"/>
                  </a:lnTo>
                  <a:lnTo>
                    <a:pt x="1729" y="68"/>
                  </a:lnTo>
                  <a:lnTo>
                    <a:pt x="1729" y="70"/>
                  </a:lnTo>
                  <a:lnTo>
                    <a:pt x="1729" y="71"/>
                  </a:lnTo>
                  <a:lnTo>
                    <a:pt x="1729" y="73"/>
                  </a:lnTo>
                  <a:lnTo>
                    <a:pt x="1729" y="75"/>
                  </a:lnTo>
                  <a:lnTo>
                    <a:pt x="1730" y="76"/>
                  </a:lnTo>
                  <a:lnTo>
                    <a:pt x="1730" y="77"/>
                  </a:lnTo>
                  <a:lnTo>
                    <a:pt x="1730" y="78"/>
                  </a:lnTo>
                  <a:lnTo>
                    <a:pt x="1732" y="78"/>
                  </a:lnTo>
                  <a:lnTo>
                    <a:pt x="1732" y="79"/>
                  </a:lnTo>
                  <a:lnTo>
                    <a:pt x="1732" y="80"/>
                  </a:lnTo>
                  <a:lnTo>
                    <a:pt x="1732" y="81"/>
                  </a:lnTo>
                  <a:lnTo>
                    <a:pt x="1733" y="83"/>
                  </a:lnTo>
                  <a:lnTo>
                    <a:pt x="1733" y="87"/>
                  </a:lnTo>
                  <a:lnTo>
                    <a:pt x="1733" y="88"/>
                  </a:lnTo>
                  <a:lnTo>
                    <a:pt x="1733" y="89"/>
                  </a:lnTo>
                  <a:lnTo>
                    <a:pt x="1734" y="91"/>
                  </a:lnTo>
                  <a:lnTo>
                    <a:pt x="1734" y="95"/>
                  </a:lnTo>
                  <a:lnTo>
                    <a:pt x="1735" y="97"/>
                  </a:lnTo>
                  <a:lnTo>
                    <a:pt x="1734" y="98"/>
                  </a:lnTo>
                  <a:lnTo>
                    <a:pt x="1733" y="99"/>
                  </a:lnTo>
                  <a:lnTo>
                    <a:pt x="1732" y="101"/>
                  </a:lnTo>
                  <a:lnTo>
                    <a:pt x="1730" y="104"/>
                  </a:lnTo>
                  <a:lnTo>
                    <a:pt x="1732" y="106"/>
                  </a:lnTo>
                  <a:lnTo>
                    <a:pt x="1733" y="110"/>
                  </a:lnTo>
                  <a:lnTo>
                    <a:pt x="1736" y="115"/>
                  </a:lnTo>
                  <a:lnTo>
                    <a:pt x="1739" y="120"/>
                  </a:lnTo>
                  <a:lnTo>
                    <a:pt x="1743" y="124"/>
                  </a:lnTo>
                  <a:lnTo>
                    <a:pt x="1745" y="126"/>
                  </a:lnTo>
                  <a:lnTo>
                    <a:pt x="1748" y="128"/>
                  </a:lnTo>
                  <a:lnTo>
                    <a:pt x="1751" y="129"/>
                  </a:lnTo>
                  <a:lnTo>
                    <a:pt x="1752" y="130"/>
                  </a:lnTo>
                  <a:lnTo>
                    <a:pt x="1752" y="131"/>
                  </a:lnTo>
                  <a:lnTo>
                    <a:pt x="1753" y="133"/>
                  </a:lnTo>
                  <a:lnTo>
                    <a:pt x="1742" y="194"/>
                  </a:lnTo>
                  <a:lnTo>
                    <a:pt x="1739" y="192"/>
                  </a:lnTo>
                  <a:lnTo>
                    <a:pt x="1735" y="203"/>
                  </a:lnTo>
                  <a:lnTo>
                    <a:pt x="1721" y="229"/>
                  </a:lnTo>
                  <a:lnTo>
                    <a:pt x="1720" y="230"/>
                  </a:lnTo>
                  <a:lnTo>
                    <a:pt x="1716" y="232"/>
                  </a:lnTo>
                  <a:lnTo>
                    <a:pt x="1710" y="236"/>
                  </a:lnTo>
                  <a:lnTo>
                    <a:pt x="1703" y="245"/>
                  </a:lnTo>
                  <a:lnTo>
                    <a:pt x="1691" y="258"/>
                  </a:lnTo>
                  <a:lnTo>
                    <a:pt x="1680" y="274"/>
                  </a:lnTo>
                  <a:lnTo>
                    <a:pt x="1667" y="297"/>
                  </a:lnTo>
                  <a:lnTo>
                    <a:pt x="1652" y="326"/>
                  </a:lnTo>
                  <a:lnTo>
                    <a:pt x="1641" y="363"/>
                  </a:lnTo>
                  <a:lnTo>
                    <a:pt x="1630" y="419"/>
                  </a:lnTo>
                  <a:lnTo>
                    <a:pt x="1621" y="493"/>
                  </a:lnTo>
                  <a:lnTo>
                    <a:pt x="1613" y="580"/>
                  </a:lnTo>
                  <a:lnTo>
                    <a:pt x="1607" y="676"/>
                  </a:lnTo>
                  <a:lnTo>
                    <a:pt x="1600" y="778"/>
                  </a:lnTo>
                  <a:lnTo>
                    <a:pt x="1595" y="882"/>
                  </a:lnTo>
                  <a:lnTo>
                    <a:pt x="1591" y="984"/>
                  </a:lnTo>
                  <a:lnTo>
                    <a:pt x="1586" y="984"/>
                  </a:lnTo>
                  <a:lnTo>
                    <a:pt x="1582" y="983"/>
                  </a:lnTo>
                  <a:lnTo>
                    <a:pt x="1578" y="983"/>
                  </a:lnTo>
                  <a:lnTo>
                    <a:pt x="1573" y="982"/>
                  </a:lnTo>
                  <a:lnTo>
                    <a:pt x="1567" y="981"/>
                  </a:lnTo>
                  <a:lnTo>
                    <a:pt x="1563" y="980"/>
                  </a:lnTo>
                  <a:lnTo>
                    <a:pt x="1559" y="980"/>
                  </a:lnTo>
                  <a:lnTo>
                    <a:pt x="1554" y="979"/>
                  </a:lnTo>
                  <a:lnTo>
                    <a:pt x="1557" y="706"/>
                  </a:lnTo>
                  <a:lnTo>
                    <a:pt x="1554" y="517"/>
                  </a:lnTo>
                  <a:lnTo>
                    <a:pt x="1547" y="396"/>
                  </a:lnTo>
                  <a:lnTo>
                    <a:pt x="1538" y="328"/>
                  </a:lnTo>
                  <a:lnTo>
                    <a:pt x="1564" y="310"/>
                  </a:lnTo>
                  <a:lnTo>
                    <a:pt x="1563" y="306"/>
                  </a:lnTo>
                  <a:lnTo>
                    <a:pt x="1582" y="292"/>
                  </a:lnTo>
                  <a:lnTo>
                    <a:pt x="1572" y="279"/>
                  </a:lnTo>
                  <a:lnTo>
                    <a:pt x="1581" y="273"/>
                  </a:lnTo>
                  <a:lnTo>
                    <a:pt x="1585" y="274"/>
                  </a:lnTo>
                  <a:lnTo>
                    <a:pt x="1590" y="277"/>
                  </a:lnTo>
                  <a:lnTo>
                    <a:pt x="1593" y="278"/>
                  </a:lnTo>
                  <a:lnTo>
                    <a:pt x="1598" y="278"/>
                  </a:lnTo>
                  <a:lnTo>
                    <a:pt x="1610" y="364"/>
                  </a:lnTo>
                  <a:lnTo>
                    <a:pt x="1641" y="357"/>
                  </a:lnTo>
                  <a:lnTo>
                    <a:pt x="1621" y="267"/>
                  </a:lnTo>
                  <a:lnTo>
                    <a:pt x="1622" y="267"/>
                  </a:lnTo>
                  <a:lnTo>
                    <a:pt x="1626" y="261"/>
                  </a:lnTo>
                  <a:lnTo>
                    <a:pt x="1628" y="257"/>
                  </a:lnTo>
                  <a:lnTo>
                    <a:pt x="1629" y="252"/>
                  </a:lnTo>
                  <a:lnTo>
                    <a:pt x="1629" y="248"/>
                  </a:lnTo>
                  <a:lnTo>
                    <a:pt x="1629" y="246"/>
                  </a:lnTo>
                  <a:lnTo>
                    <a:pt x="1629" y="235"/>
                  </a:lnTo>
                  <a:lnTo>
                    <a:pt x="1627" y="217"/>
                  </a:lnTo>
                  <a:lnTo>
                    <a:pt x="1621" y="212"/>
                  </a:lnTo>
                  <a:lnTo>
                    <a:pt x="1620" y="212"/>
                  </a:lnTo>
                  <a:lnTo>
                    <a:pt x="1617" y="211"/>
                  </a:lnTo>
                  <a:lnTo>
                    <a:pt x="1613" y="212"/>
                  </a:lnTo>
                  <a:lnTo>
                    <a:pt x="1612" y="214"/>
                  </a:lnTo>
                  <a:lnTo>
                    <a:pt x="1612" y="215"/>
                  </a:lnTo>
                  <a:lnTo>
                    <a:pt x="1612" y="216"/>
                  </a:lnTo>
                  <a:lnTo>
                    <a:pt x="1612" y="217"/>
                  </a:lnTo>
                  <a:lnTo>
                    <a:pt x="1601" y="127"/>
                  </a:lnTo>
                  <a:lnTo>
                    <a:pt x="1570" y="134"/>
                  </a:lnTo>
                  <a:lnTo>
                    <a:pt x="1588" y="216"/>
                  </a:lnTo>
                  <a:lnTo>
                    <a:pt x="1579" y="220"/>
                  </a:lnTo>
                  <a:lnTo>
                    <a:pt x="1571" y="232"/>
                  </a:lnTo>
                  <a:lnTo>
                    <a:pt x="1569" y="234"/>
                  </a:lnTo>
                  <a:lnTo>
                    <a:pt x="1566" y="239"/>
                  </a:lnTo>
                  <a:lnTo>
                    <a:pt x="1564" y="245"/>
                  </a:lnTo>
                  <a:lnTo>
                    <a:pt x="1562" y="252"/>
                  </a:lnTo>
                  <a:lnTo>
                    <a:pt x="1556" y="257"/>
                  </a:lnTo>
                  <a:lnTo>
                    <a:pt x="1555" y="257"/>
                  </a:lnTo>
                  <a:lnTo>
                    <a:pt x="1543" y="265"/>
                  </a:lnTo>
                  <a:lnTo>
                    <a:pt x="1542" y="263"/>
                  </a:lnTo>
                  <a:lnTo>
                    <a:pt x="1514" y="275"/>
                  </a:lnTo>
                  <a:lnTo>
                    <a:pt x="1486" y="246"/>
                  </a:lnTo>
                  <a:lnTo>
                    <a:pt x="1483" y="230"/>
                  </a:lnTo>
                  <a:lnTo>
                    <a:pt x="1482" y="231"/>
                  </a:lnTo>
                  <a:lnTo>
                    <a:pt x="1480" y="224"/>
                  </a:lnTo>
                  <a:lnTo>
                    <a:pt x="1485" y="223"/>
                  </a:lnTo>
                  <a:lnTo>
                    <a:pt x="1488" y="222"/>
                  </a:lnTo>
                  <a:lnTo>
                    <a:pt x="1492" y="220"/>
                  </a:lnTo>
                  <a:lnTo>
                    <a:pt x="1495" y="216"/>
                  </a:lnTo>
                  <a:lnTo>
                    <a:pt x="1497" y="211"/>
                  </a:lnTo>
                  <a:lnTo>
                    <a:pt x="1496" y="203"/>
                  </a:lnTo>
                  <a:lnTo>
                    <a:pt x="1495" y="191"/>
                  </a:lnTo>
                  <a:lnTo>
                    <a:pt x="1495" y="173"/>
                  </a:lnTo>
                  <a:lnTo>
                    <a:pt x="1496" y="171"/>
                  </a:lnTo>
                  <a:lnTo>
                    <a:pt x="1498" y="166"/>
                  </a:lnTo>
                  <a:lnTo>
                    <a:pt x="1498" y="159"/>
                  </a:lnTo>
                  <a:lnTo>
                    <a:pt x="1494" y="149"/>
                  </a:lnTo>
                  <a:lnTo>
                    <a:pt x="1493" y="147"/>
                  </a:lnTo>
                  <a:lnTo>
                    <a:pt x="1493" y="146"/>
                  </a:lnTo>
                  <a:lnTo>
                    <a:pt x="1492" y="144"/>
                  </a:lnTo>
                  <a:lnTo>
                    <a:pt x="1492" y="143"/>
                  </a:lnTo>
                  <a:lnTo>
                    <a:pt x="1492" y="142"/>
                  </a:lnTo>
                  <a:lnTo>
                    <a:pt x="1492" y="140"/>
                  </a:lnTo>
                  <a:lnTo>
                    <a:pt x="1492" y="139"/>
                  </a:lnTo>
                  <a:lnTo>
                    <a:pt x="1490" y="138"/>
                  </a:lnTo>
                  <a:lnTo>
                    <a:pt x="1492" y="135"/>
                  </a:lnTo>
                  <a:lnTo>
                    <a:pt x="1492" y="133"/>
                  </a:lnTo>
                  <a:lnTo>
                    <a:pt x="1492" y="129"/>
                  </a:lnTo>
                  <a:lnTo>
                    <a:pt x="1492" y="127"/>
                  </a:lnTo>
                  <a:lnTo>
                    <a:pt x="1493" y="125"/>
                  </a:lnTo>
                  <a:lnTo>
                    <a:pt x="1494" y="123"/>
                  </a:lnTo>
                  <a:lnTo>
                    <a:pt x="1493" y="121"/>
                  </a:lnTo>
                  <a:lnTo>
                    <a:pt x="1493" y="120"/>
                  </a:lnTo>
                  <a:lnTo>
                    <a:pt x="1492" y="120"/>
                  </a:lnTo>
                  <a:lnTo>
                    <a:pt x="1490" y="120"/>
                  </a:lnTo>
                  <a:lnTo>
                    <a:pt x="1489" y="118"/>
                  </a:lnTo>
                  <a:lnTo>
                    <a:pt x="1488" y="115"/>
                  </a:lnTo>
                  <a:lnTo>
                    <a:pt x="1485" y="113"/>
                  </a:lnTo>
                  <a:lnTo>
                    <a:pt x="1482" y="109"/>
                  </a:lnTo>
                  <a:lnTo>
                    <a:pt x="1483" y="109"/>
                  </a:lnTo>
                  <a:lnTo>
                    <a:pt x="1474" y="80"/>
                  </a:lnTo>
                  <a:lnTo>
                    <a:pt x="1482" y="78"/>
                  </a:lnTo>
                  <a:lnTo>
                    <a:pt x="1489" y="75"/>
                  </a:lnTo>
                  <a:lnTo>
                    <a:pt x="1496" y="72"/>
                  </a:lnTo>
                  <a:lnTo>
                    <a:pt x="1503" y="70"/>
                  </a:lnTo>
                  <a:lnTo>
                    <a:pt x="1508" y="68"/>
                  </a:lnTo>
                  <a:lnTo>
                    <a:pt x="1512" y="67"/>
                  </a:lnTo>
                  <a:lnTo>
                    <a:pt x="1515" y="66"/>
                  </a:lnTo>
                  <a:lnTo>
                    <a:pt x="1516" y="65"/>
                  </a:lnTo>
                  <a:lnTo>
                    <a:pt x="1517" y="63"/>
                  </a:lnTo>
                  <a:lnTo>
                    <a:pt x="1516" y="62"/>
                  </a:lnTo>
                  <a:lnTo>
                    <a:pt x="1515" y="61"/>
                  </a:lnTo>
                  <a:lnTo>
                    <a:pt x="1416" y="69"/>
                  </a:lnTo>
                  <a:lnTo>
                    <a:pt x="1342" y="110"/>
                  </a:lnTo>
                  <a:lnTo>
                    <a:pt x="1341" y="111"/>
                  </a:lnTo>
                  <a:lnTo>
                    <a:pt x="1342" y="113"/>
                  </a:lnTo>
                  <a:lnTo>
                    <a:pt x="1343" y="114"/>
                  </a:lnTo>
                  <a:lnTo>
                    <a:pt x="1344" y="114"/>
                  </a:lnTo>
                  <a:lnTo>
                    <a:pt x="1358" y="111"/>
                  </a:lnTo>
                  <a:lnTo>
                    <a:pt x="1358" y="153"/>
                  </a:lnTo>
                  <a:lnTo>
                    <a:pt x="1356" y="154"/>
                  </a:lnTo>
                  <a:lnTo>
                    <a:pt x="1356" y="155"/>
                  </a:lnTo>
                  <a:lnTo>
                    <a:pt x="1355" y="157"/>
                  </a:lnTo>
                  <a:lnTo>
                    <a:pt x="1355" y="158"/>
                  </a:lnTo>
                  <a:lnTo>
                    <a:pt x="1355" y="159"/>
                  </a:lnTo>
                  <a:lnTo>
                    <a:pt x="1355" y="161"/>
                  </a:lnTo>
                  <a:lnTo>
                    <a:pt x="1355" y="162"/>
                  </a:lnTo>
                  <a:lnTo>
                    <a:pt x="1355" y="172"/>
                  </a:lnTo>
                  <a:lnTo>
                    <a:pt x="1356" y="172"/>
                  </a:lnTo>
                  <a:lnTo>
                    <a:pt x="1356" y="164"/>
                  </a:lnTo>
                  <a:lnTo>
                    <a:pt x="1358" y="164"/>
                  </a:lnTo>
                  <a:lnTo>
                    <a:pt x="1358" y="174"/>
                  </a:lnTo>
                  <a:lnTo>
                    <a:pt x="1358" y="175"/>
                  </a:lnTo>
                  <a:lnTo>
                    <a:pt x="1359" y="175"/>
                  </a:lnTo>
                  <a:lnTo>
                    <a:pt x="1359" y="174"/>
                  </a:lnTo>
                  <a:lnTo>
                    <a:pt x="1359" y="165"/>
                  </a:lnTo>
                  <a:lnTo>
                    <a:pt x="1360" y="165"/>
                  </a:lnTo>
                  <a:lnTo>
                    <a:pt x="1360" y="173"/>
                  </a:lnTo>
                  <a:lnTo>
                    <a:pt x="1360" y="174"/>
                  </a:lnTo>
                  <a:lnTo>
                    <a:pt x="1361" y="174"/>
                  </a:lnTo>
                  <a:lnTo>
                    <a:pt x="1361" y="173"/>
                  </a:lnTo>
                  <a:lnTo>
                    <a:pt x="1361" y="164"/>
                  </a:lnTo>
                  <a:lnTo>
                    <a:pt x="1361" y="171"/>
                  </a:lnTo>
                  <a:lnTo>
                    <a:pt x="1361" y="172"/>
                  </a:lnTo>
                  <a:lnTo>
                    <a:pt x="1362" y="172"/>
                  </a:lnTo>
                  <a:lnTo>
                    <a:pt x="1363" y="172"/>
                  </a:lnTo>
                  <a:lnTo>
                    <a:pt x="1363" y="162"/>
                  </a:lnTo>
                  <a:lnTo>
                    <a:pt x="1363" y="161"/>
                  </a:lnTo>
                  <a:lnTo>
                    <a:pt x="1363" y="159"/>
                  </a:lnTo>
                  <a:lnTo>
                    <a:pt x="1363" y="158"/>
                  </a:lnTo>
                  <a:lnTo>
                    <a:pt x="1363" y="157"/>
                  </a:lnTo>
                  <a:lnTo>
                    <a:pt x="1362" y="155"/>
                  </a:lnTo>
                  <a:lnTo>
                    <a:pt x="1361" y="154"/>
                  </a:lnTo>
                  <a:lnTo>
                    <a:pt x="1360" y="153"/>
                  </a:lnTo>
                  <a:lnTo>
                    <a:pt x="1360" y="111"/>
                  </a:lnTo>
                  <a:lnTo>
                    <a:pt x="1384" y="106"/>
                  </a:lnTo>
                  <a:lnTo>
                    <a:pt x="1397" y="148"/>
                  </a:lnTo>
                  <a:lnTo>
                    <a:pt x="1397" y="149"/>
                  </a:lnTo>
                  <a:lnTo>
                    <a:pt x="1397" y="152"/>
                  </a:lnTo>
                  <a:lnTo>
                    <a:pt x="1397" y="153"/>
                  </a:lnTo>
                  <a:lnTo>
                    <a:pt x="1398" y="154"/>
                  </a:lnTo>
                  <a:lnTo>
                    <a:pt x="1397" y="155"/>
                  </a:lnTo>
                  <a:lnTo>
                    <a:pt x="1397" y="156"/>
                  </a:lnTo>
                  <a:lnTo>
                    <a:pt x="1396" y="157"/>
                  </a:lnTo>
                  <a:lnTo>
                    <a:pt x="1396" y="158"/>
                  </a:lnTo>
                  <a:lnTo>
                    <a:pt x="1396" y="161"/>
                  </a:lnTo>
                  <a:lnTo>
                    <a:pt x="1397" y="164"/>
                  </a:lnTo>
                  <a:lnTo>
                    <a:pt x="1399" y="167"/>
                  </a:lnTo>
                  <a:lnTo>
                    <a:pt x="1401" y="172"/>
                  </a:lnTo>
                  <a:lnTo>
                    <a:pt x="1403" y="173"/>
                  </a:lnTo>
                  <a:lnTo>
                    <a:pt x="1406" y="175"/>
                  </a:lnTo>
                  <a:lnTo>
                    <a:pt x="1407" y="176"/>
                  </a:lnTo>
                  <a:lnTo>
                    <a:pt x="1409" y="177"/>
                  </a:lnTo>
                  <a:lnTo>
                    <a:pt x="1410" y="186"/>
                  </a:lnTo>
                  <a:lnTo>
                    <a:pt x="1403" y="226"/>
                  </a:lnTo>
                  <a:lnTo>
                    <a:pt x="1402" y="225"/>
                  </a:lnTo>
                  <a:lnTo>
                    <a:pt x="1398" y="233"/>
                  </a:lnTo>
                  <a:lnTo>
                    <a:pt x="1389" y="252"/>
                  </a:lnTo>
                  <a:lnTo>
                    <a:pt x="1388" y="252"/>
                  </a:lnTo>
                  <a:lnTo>
                    <a:pt x="1386" y="254"/>
                  </a:lnTo>
                  <a:lnTo>
                    <a:pt x="1381" y="258"/>
                  </a:lnTo>
                  <a:lnTo>
                    <a:pt x="1377" y="263"/>
                  </a:lnTo>
                  <a:lnTo>
                    <a:pt x="1370" y="271"/>
                  </a:lnTo>
                  <a:lnTo>
                    <a:pt x="1362" y="281"/>
                  </a:lnTo>
                  <a:lnTo>
                    <a:pt x="1353" y="294"/>
                  </a:lnTo>
                  <a:lnTo>
                    <a:pt x="1343" y="312"/>
                  </a:lnTo>
                  <a:lnTo>
                    <a:pt x="1325" y="320"/>
                  </a:lnTo>
                  <a:lnTo>
                    <a:pt x="1287" y="281"/>
                  </a:lnTo>
                  <a:lnTo>
                    <a:pt x="1283" y="259"/>
                  </a:lnTo>
                  <a:lnTo>
                    <a:pt x="1282" y="259"/>
                  </a:lnTo>
                  <a:lnTo>
                    <a:pt x="1282" y="260"/>
                  </a:lnTo>
                  <a:lnTo>
                    <a:pt x="1281" y="251"/>
                  </a:lnTo>
                  <a:lnTo>
                    <a:pt x="1285" y="250"/>
                  </a:lnTo>
                  <a:lnTo>
                    <a:pt x="1291" y="248"/>
                  </a:lnTo>
                  <a:lnTo>
                    <a:pt x="1295" y="244"/>
                  </a:lnTo>
                  <a:lnTo>
                    <a:pt x="1300" y="241"/>
                  </a:lnTo>
                  <a:lnTo>
                    <a:pt x="1302" y="234"/>
                  </a:lnTo>
                  <a:lnTo>
                    <a:pt x="1301" y="223"/>
                  </a:lnTo>
                  <a:lnTo>
                    <a:pt x="1298" y="206"/>
                  </a:lnTo>
                  <a:lnTo>
                    <a:pt x="1300" y="183"/>
                  </a:lnTo>
                  <a:lnTo>
                    <a:pt x="1301" y="179"/>
                  </a:lnTo>
                  <a:lnTo>
                    <a:pt x="1303" y="174"/>
                  </a:lnTo>
                  <a:lnTo>
                    <a:pt x="1304" y="165"/>
                  </a:lnTo>
                  <a:lnTo>
                    <a:pt x="1298" y="152"/>
                  </a:lnTo>
                  <a:lnTo>
                    <a:pt x="1297" y="149"/>
                  </a:lnTo>
                  <a:lnTo>
                    <a:pt x="1296" y="147"/>
                  </a:lnTo>
                  <a:lnTo>
                    <a:pt x="1295" y="145"/>
                  </a:lnTo>
                  <a:lnTo>
                    <a:pt x="1294" y="143"/>
                  </a:lnTo>
                  <a:lnTo>
                    <a:pt x="1294" y="142"/>
                  </a:lnTo>
                  <a:lnTo>
                    <a:pt x="1294" y="140"/>
                  </a:lnTo>
                  <a:lnTo>
                    <a:pt x="1295" y="140"/>
                  </a:lnTo>
                  <a:lnTo>
                    <a:pt x="1294" y="139"/>
                  </a:lnTo>
                  <a:lnTo>
                    <a:pt x="1294" y="138"/>
                  </a:lnTo>
                  <a:lnTo>
                    <a:pt x="1294" y="137"/>
                  </a:lnTo>
                  <a:lnTo>
                    <a:pt x="1294" y="133"/>
                  </a:lnTo>
                  <a:lnTo>
                    <a:pt x="1295" y="128"/>
                  </a:lnTo>
                  <a:lnTo>
                    <a:pt x="1295" y="125"/>
                  </a:lnTo>
                  <a:lnTo>
                    <a:pt x="1295" y="121"/>
                  </a:lnTo>
                  <a:lnTo>
                    <a:pt x="1296" y="119"/>
                  </a:lnTo>
                  <a:lnTo>
                    <a:pt x="1297" y="116"/>
                  </a:lnTo>
                  <a:lnTo>
                    <a:pt x="1296" y="115"/>
                  </a:lnTo>
                  <a:lnTo>
                    <a:pt x="1296" y="114"/>
                  </a:lnTo>
                  <a:lnTo>
                    <a:pt x="1295" y="113"/>
                  </a:lnTo>
                  <a:lnTo>
                    <a:pt x="1294" y="113"/>
                  </a:lnTo>
                  <a:lnTo>
                    <a:pt x="1292" y="109"/>
                  </a:lnTo>
                  <a:lnTo>
                    <a:pt x="1288" y="105"/>
                  </a:lnTo>
                  <a:lnTo>
                    <a:pt x="1284" y="100"/>
                  </a:lnTo>
                  <a:lnTo>
                    <a:pt x="1278" y="95"/>
                  </a:lnTo>
                  <a:lnTo>
                    <a:pt x="1277" y="95"/>
                  </a:lnTo>
                  <a:lnTo>
                    <a:pt x="1276" y="95"/>
                  </a:lnTo>
                  <a:lnTo>
                    <a:pt x="1277" y="92"/>
                  </a:lnTo>
                  <a:lnTo>
                    <a:pt x="1278" y="89"/>
                  </a:lnTo>
                  <a:lnTo>
                    <a:pt x="1278" y="87"/>
                  </a:lnTo>
                  <a:lnTo>
                    <a:pt x="1278" y="86"/>
                  </a:lnTo>
                  <a:lnTo>
                    <a:pt x="1277" y="83"/>
                  </a:lnTo>
                  <a:lnTo>
                    <a:pt x="1276" y="81"/>
                  </a:lnTo>
                  <a:lnTo>
                    <a:pt x="1276" y="80"/>
                  </a:lnTo>
                  <a:lnTo>
                    <a:pt x="1275" y="78"/>
                  </a:lnTo>
                  <a:lnTo>
                    <a:pt x="1274" y="77"/>
                  </a:lnTo>
                  <a:lnTo>
                    <a:pt x="1273" y="77"/>
                  </a:lnTo>
                  <a:lnTo>
                    <a:pt x="1271" y="77"/>
                  </a:lnTo>
                  <a:lnTo>
                    <a:pt x="1269" y="76"/>
                  </a:lnTo>
                  <a:lnTo>
                    <a:pt x="1267" y="75"/>
                  </a:lnTo>
                  <a:lnTo>
                    <a:pt x="1266" y="75"/>
                  </a:lnTo>
                  <a:lnTo>
                    <a:pt x="1265" y="73"/>
                  </a:lnTo>
                  <a:lnTo>
                    <a:pt x="1264" y="73"/>
                  </a:lnTo>
                  <a:lnTo>
                    <a:pt x="1262" y="73"/>
                  </a:lnTo>
                  <a:lnTo>
                    <a:pt x="1261" y="73"/>
                  </a:lnTo>
                  <a:lnTo>
                    <a:pt x="1258" y="75"/>
                  </a:lnTo>
                  <a:lnTo>
                    <a:pt x="1257" y="75"/>
                  </a:lnTo>
                  <a:lnTo>
                    <a:pt x="1255" y="75"/>
                  </a:lnTo>
                  <a:lnTo>
                    <a:pt x="1254" y="75"/>
                  </a:lnTo>
                  <a:lnTo>
                    <a:pt x="1252" y="75"/>
                  </a:lnTo>
                  <a:lnTo>
                    <a:pt x="1250" y="75"/>
                  </a:lnTo>
                  <a:lnTo>
                    <a:pt x="1249" y="73"/>
                  </a:lnTo>
                  <a:lnTo>
                    <a:pt x="1248" y="73"/>
                  </a:lnTo>
                  <a:lnTo>
                    <a:pt x="1247" y="72"/>
                  </a:lnTo>
                  <a:lnTo>
                    <a:pt x="1246" y="72"/>
                  </a:lnTo>
                  <a:lnTo>
                    <a:pt x="1245" y="72"/>
                  </a:lnTo>
                  <a:lnTo>
                    <a:pt x="1244" y="72"/>
                  </a:lnTo>
                  <a:lnTo>
                    <a:pt x="1243" y="73"/>
                  </a:lnTo>
                  <a:lnTo>
                    <a:pt x="1240" y="73"/>
                  </a:lnTo>
                  <a:lnTo>
                    <a:pt x="1239" y="73"/>
                  </a:lnTo>
                  <a:lnTo>
                    <a:pt x="1238" y="72"/>
                  </a:lnTo>
                  <a:lnTo>
                    <a:pt x="1237" y="72"/>
                  </a:lnTo>
                  <a:lnTo>
                    <a:pt x="1236" y="72"/>
                  </a:lnTo>
                  <a:lnTo>
                    <a:pt x="1235" y="72"/>
                  </a:lnTo>
                  <a:lnTo>
                    <a:pt x="1234" y="72"/>
                  </a:lnTo>
                  <a:lnTo>
                    <a:pt x="1233" y="72"/>
                  </a:lnTo>
                  <a:lnTo>
                    <a:pt x="1231" y="72"/>
                  </a:lnTo>
                  <a:lnTo>
                    <a:pt x="1230" y="72"/>
                  </a:lnTo>
                  <a:lnTo>
                    <a:pt x="1229" y="72"/>
                  </a:lnTo>
                  <a:lnTo>
                    <a:pt x="1228" y="72"/>
                  </a:lnTo>
                  <a:lnTo>
                    <a:pt x="1227" y="72"/>
                  </a:lnTo>
                  <a:lnTo>
                    <a:pt x="1226" y="72"/>
                  </a:lnTo>
                  <a:lnTo>
                    <a:pt x="1225" y="73"/>
                  </a:lnTo>
                  <a:lnTo>
                    <a:pt x="1224" y="73"/>
                  </a:lnTo>
                  <a:lnTo>
                    <a:pt x="1223" y="73"/>
                  </a:lnTo>
                  <a:lnTo>
                    <a:pt x="1221" y="73"/>
                  </a:lnTo>
                  <a:lnTo>
                    <a:pt x="1220" y="75"/>
                  </a:lnTo>
                  <a:lnTo>
                    <a:pt x="1219" y="75"/>
                  </a:lnTo>
                  <a:lnTo>
                    <a:pt x="1218" y="75"/>
                  </a:lnTo>
                  <a:lnTo>
                    <a:pt x="1217" y="75"/>
                  </a:lnTo>
                  <a:lnTo>
                    <a:pt x="1216" y="75"/>
                  </a:lnTo>
                  <a:lnTo>
                    <a:pt x="1215" y="75"/>
                  </a:lnTo>
                  <a:lnTo>
                    <a:pt x="1214" y="75"/>
                  </a:lnTo>
                  <a:lnTo>
                    <a:pt x="1211" y="75"/>
                  </a:lnTo>
                  <a:lnTo>
                    <a:pt x="1210" y="75"/>
                  </a:lnTo>
                  <a:lnTo>
                    <a:pt x="1208" y="75"/>
                  </a:lnTo>
                  <a:lnTo>
                    <a:pt x="1208" y="76"/>
                  </a:lnTo>
                  <a:lnTo>
                    <a:pt x="1207" y="76"/>
                  </a:lnTo>
                  <a:lnTo>
                    <a:pt x="1206" y="77"/>
                  </a:lnTo>
                  <a:lnTo>
                    <a:pt x="1204" y="78"/>
                  </a:lnTo>
                  <a:lnTo>
                    <a:pt x="1202" y="79"/>
                  </a:lnTo>
                  <a:lnTo>
                    <a:pt x="1201" y="80"/>
                  </a:lnTo>
                  <a:lnTo>
                    <a:pt x="1199" y="81"/>
                  </a:lnTo>
                  <a:lnTo>
                    <a:pt x="1197" y="81"/>
                  </a:lnTo>
                  <a:lnTo>
                    <a:pt x="1196" y="81"/>
                  </a:lnTo>
                  <a:lnTo>
                    <a:pt x="1195" y="81"/>
                  </a:lnTo>
                  <a:lnTo>
                    <a:pt x="1194" y="82"/>
                  </a:lnTo>
                  <a:lnTo>
                    <a:pt x="1192" y="83"/>
                  </a:lnTo>
                  <a:lnTo>
                    <a:pt x="1191" y="83"/>
                  </a:lnTo>
                  <a:lnTo>
                    <a:pt x="1191" y="85"/>
                  </a:lnTo>
                  <a:lnTo>
                    <a:pt x="1190" y="86"/>
                  </a:lnTo>
                  <a:lnTo>
                    <a:pt x="1189" y="87"/>
                  </a:lnTo>
                  <a:lnTo>
                    <a:pt x="1187" y="87"/>
                  </a:lnTo>
                  <a:lnTo>
                    <a:pt x="1186" y="88"/>
                  </a:lnTo>
                  <a:lnTo>
                    <a:pt x="1185" y="89"/>
                  </a:lnTo>
                  <a:lnTo>
                    <a:pt x="1183" y="90"/>
                  </a:lnTo>
                  <a:lnTo>
                    <a:pt x="1182" y="91"/>
                  </a:lnTo>
                  <a:lnTo>
                    <a:pt x="1181" y="94"/>
                  </a:lnTo>
                  <a:lnTo>
                    <a:pt x="1180" y="95"/>
                  </a:lnTo>
                  <a:lnTo>
                    <a:pt x="1179" y="96"/>
                  </a:lnTo>
                  <a:lnTo>
                    <a:pt x="1177" y="96"/>
                  </a:lnTo>
                  <a:lnTo>
                    <a:pt x="1176" y="97"/>
                  </a:lnTo>
                  <a:lnTo>
                    <a:pt x="1175" y="98"/>
                  </a:lnTo>
                  <a:lnTo>
                    <a:pt x="1175" y="99"/>
                  </a:lnTo>
                  <a:lnTo>
                    <a:pt x="1173" y="99"/>
                  </a:lnTo>
                  <a:lnTo>
                    <a:pt x="1173" y="100"/>
                  </a:lnTo>
                  <a:lnTo>
                    <a:pt x="1172" y="101"/>
                  </a:lnTo>
                  <a:lnTo>
                    <a:pt x="1172" y="102"/>
                  </a:lnTo>
                  <a:lnTo>
                    <a:pt x="1172" y="104"/>
                  </a:lnTo>
                  <a:lnTo>
                    <a:pt x="1171" y="106"/>
                  </a:lnTo>
                  <a:lnTo>
                    <a:pt x="1171" y="107"/>
                  </a:lnTo>
                  <a:lnTo>
                    <a:pt x="1170" y="108"/>
                  </a:lnTo>
                  <a:lnTo>
                    <a:pt x="1170" y="109"/>
                  </a:lnTo>
                  <a:lnTo>
                    <a:pt x="1170" y="110"/>
                  </a:lnTo>
                  <a:lnTo>
                    <a:pt x="1169" y="111"/>
                  </a:lnTo>
                  <a:lnTo>
                    <a:pt x="1168" y="113"/>
                  </a:lnTo>
                  <a:lnTo>
                    <a:pt x="1168" y="114"/>
                  </a:lnTo>
                  <a:lnTo>
                    <a:pt x="1167" y="115"/>
                  </a:lnTo>
                  <a:lnTo>
                    <a:pt x="1167" y="116"/>
                  </a:lnTo>
                  <a:lnTo>
                    <a:pt x="1168" y="117"/>
                  </a:lnTo>
                  <a:lnTo>
                    <a:pt x="1168" y="118"/>
                  </a:lnTo>
                  <a:lnTo>
                    <a:pt x="1168" y="119"/>
                  </a:lnTo>
                  <a:lnTo>
                    <a:pt x="1167" y="121"/>
                  </a:lnTo>
                  <a:lnTo>
                    <a:pt x="1166" y="123"/>
                  </a:lnTo>
                  <a:lnTo>
                    <a:pt x="1165" y="125"/>
                  </a:lnTo>
                  <a:lnTo>
                    <a:pt x="1165" y="127"/>
                  </a:lnTo>
                  <a:lnTo>
                    <a:pt x="1165" y="129"/>
                  </a:lnTo>
                  <a:lnTo>
                    <a:pt x="1165" y="130"/>
                  </a:lnTo>
                  <a:lnTo>
                    <a:pt x="1165" y="133"/>
                  </a:lnTo>
                  <a:lnTo>
                    <a:pt x="1165" y="135"/>
                  </a:lnTo>
                  <a:lnTo>
                    <a:pt x="1165" y="136"/>
                  </a:lnTo>
                  <a:lnTo>
                    <a:pt x="1166" y="136"/>
                  </a:lnTo>
                  <a:lnTo>
                    <a:pt x="1166" y="137"/>
                  </a:lnTo>
                  <a:lnTo>
                    <a:pt x="1166" y="138"/>
                  </a:lnTo>
                  <a:lnTo>
                    <a:pt x="1167" y="139"/>
                  </a:lnTo>
                  <a:lnTo>
                    <a:pt x="1167" y="140"/>
                  </a:lnTo>
                  <a:lnTo>
                    <a:pt x="1167" y="143"/>
                  </a:lnTo>
                  <a:lnTo>
                    <a:pt x="1168" y="145"/>
                  </a:lnTo>
                  <a:lnTo>
                    <a:pt x="1168" y="148"/>
                  </a:lnTo>
                  <a:lnTo>
                    <a:pt x="1169" y="149"/>
                  </a:lnTo>
                  <a:lnTo>
                    <a:pt x="1169" y="150"/>
                  </a:lnTo>
                  <a:lnTo>
                    <a:pt x="1169" y="152"/>
                  </a:lnTo>
                  <a:lnTo>
                    <a:pt x="1169" y="155"/>
                  </a:lnTo>
                  <a:lnTo>
                    <a:pt x="1170" y="158"/>
                  </a:lnTo>
                  <a:lnTo>
                    <a:pt x="1169" y="159"/>
                  </a:lnTo>
                  <a:lnTo>
                    <a:pt x="1169" y="161"/>
                  </a:lnTo>
                  <a:lnTo>
                    <a:pt x="1168" y="162"/>
                  </a:lnTo>
                  <a:lnTo>
                    <a:pt x="1167" y="164"/>
                  </a:lnTo>
                  <a:lnTo>
                    <a:pt x="1167" y="166"/>
                  </a:lnTo>
                  <a:lnTo>
                    <a:pt x="1168" y="171"/>
                  </a:lnTo>
                  <a:lnTo>
                    <a:pt x="1171" y="175"/>
                  </a:lnTo>
                  <a:lnTo>
                    <a:pt x="1175" y="181"/>
                  </a:lnTo>
                  <a:lnTo>
                    <a:pt x="1178" y="184"/>
                  </a:lnTo>
                  <a:lnTo>
                    <a:pt x="1180" y="186"/>
                  </a:lnTo>
                  <a:lnTo>
                    <a:pt x="1183" y="188"/>
                  </a:lnTo>
                  <a:lnTo>
                    <a:pt x="1186" y="191"/>
                  </a:lnTo>
                  <a:lnTo>
                    <a:pt x="1187" y="192"/>
                  </a:lnTo>
                  <a:lnTo>
                    <a:pt x="1187" y="193"/>
                  </a:lnTo>
                  <a:lnTo>
                    <a:pt x="1188" y="194"/>
                  </a:lnTo>
                  <a:lnTo>
                    <a:pt x="1177" y="254"/>
                  </a:lnTo>
                  <a:lnTo>
                    <a:pt x="1175" y="252"/>
                  </a:lnTo>
                  <a:lnTo>
                    <a:pt x="1170" y="263"/>
                  </a:lnTo>
                  <a:lnTo>
                    <a:pt x="1157" y="289"/>
                  </a:lnTo>
                  <a:lnTo>
                    <a:pt x="1156" y="289"/>
                  </a:lnTo>
                  <a:lnTo>
                    <a:pt x="1153" y="291"/>
                  </a:lnTo>
                  <a:lnTo>
                    <a:pt x="1150" y="293"/>
                  </a:lnTo>
                  <a:lnTo>
                    <a:pt x="1146" y="298"/>
                  </a:lnTo>
                  <a:lnTo>
                    <a:pt x="1139" y="305"/>
                  </a:lnTo>
                  <a:lnTo>
                    <a:pt x="1131" y="313"/>
                  </a:lnTo>
                  <a:lnTo>
                    <a:pt x="1123" y="325"/>
                  </a:lnTo>
                  <a:lnTo>
                    <a:pt x="1113" y="339"/>
                  </a:lnTo>
                  <a:lnTo>
                    <a:pt x="1055" y="193"/>
                  </a:lnTo>
                  <a:lnTo>
                    <a:pt x="1052" y="194"/>
                  </a:lnTo>
                  <a:lnTo>
                    <a:pt x="1047" y="173"/>
                  </a:lnTo>
                  <a:lnTo>
                    <a:pt x="1046" y="173"/>
                  </a:lnTo>
                  <a:lnTo>
                    <a:pt x="1044" y="162"/>
                  </a:lnTo>
                  <a:lnTo>
                    <a:pt x="1048" y="154"/>
                  </a:lnTo>
                  <a:lnTo>
                    <a:pt x="1052" y="145"/>
                  </a:lnTo>
                  <a:lnTo>
                    <a:pt x="1053" y="137"/>
                  </a:lnTo>
                  <a:lnTo>
                    <a:pt x="1053" y="134"/>
                  </a:lnTo>
                  <a:lnTo>
                    <a:pt x="1055" y="113"/>
                  </a:lnTo>
                  <a:lnTo>
                    <a:pt x="1051" y="100"/>
                  </a:lnTo>
                  <a:lnTo>
                    <a:pt x="1138" y="39"/>
                  </a:lnTo>
                  <a:lnTo>
                    <a:pt x="1113" y="0"/>
                  </a:lnTo>
                  <a:lnTo>
                    <a:pt x="1025" y="77"/>
                  </a:lnTo>
                  <a:lnTo>
                    <a:pt x="1026" y="76"/>
                  </a:lnTo>
                  <a:lnTo>
                    <a:pt x="1027" y="75"/>
                  </a:lnTo>
                  <a:lnTo>
                    <a:pt x="1028" y="70"/>
                  </a:lnTo>
                  <a:lnTo>
                    <a:pt x="1026" y="67"/>
                  </a:lnTo>
                  <a:lnTo>
                    <a:pt x="1023" y="63"/>
                  </a:lnTo>
                  <a:lnTo>
                    <a:pt x="1021" y="62"/>
                  </a:lnTo>
                  <a:lnTo>
                    <a:pt x="1010" y="61"/>
                  </a:lnTo>
                  <a:lnTo>
                    <a:pt x="993" y="78"/>
                  </a:lnTo>
                  <a:lnTo>
                    <a:pt x="984" y="88"/>
                  </a:lnTo>
                  <a:lnTo>
                    <a:pt x="983" y="89"/>
                  </a:lnTo>
                  <a:lnTo>
                    <a:pt x="979" y="94"/>
                  </a:lnTo>
                  <a:lnTo>
                    <a:pt x="976" y="99"/>
                  </a:lnTo>
                  <a:lnTo>
                    <a:pt x="975" y="106"/>
                  </a:lnTo>
                  <a:lnTo>
                    <a:pt x="974" y="116"/>
                  </a:lnTo>
                  <a:lnTo>
                    <a:pt x="912" y="159"/>
                  </a:lnTo>
                  <a:lnTo>
                    <a:pt x="912" y="157"/>
                  </a:lnTo>
                  <a:lnTo>
                    <a:pt x="904" y="150"/>
                  </a:lnTo>
                  <a:lnTo>
                    <a:pt x="903" y="150"/>
                  </a:lnTo>
                  <a:lnTo>
                    <a:pt x="899" y="150"/>
                  </a:lnTo>
                  <a:lnTo>
                    <a:pt x="896" y="150"/>
                  </a:lnTo>
                  <a:lnTo>
                    <a:pt x="893" y="154"/>
                  </a:lnTo>
                  <a:lnTo>
                    <a:pt x="893" y="155"/>
                  </a:lnTo>
                  <a:lnTo>
                    <a:pt x="893" y="156"/>
                  </a:lnTo>
                  <a:lnTo>
                    <a:pt x="894" y="157"/>
                  </a:lnTo>
                  <a:lnTo>
                    <a:pt x="881" y="48"/>
                  </a:lnTo>
                  <a:lnTo>
                    <a:pt x="843" y="57"/>
                  </a:lnTo>
                  <a:lnTo>
                    <a:pt x="864" y="155"/>
                  </a:lnTo>
                  <a:lnTo>
                    <a:pt x="854" y="159"/>
                  </a:lnTo>
                  <a:lnTo>
                    <a:pt x="844" y="175"/>
                  </a:lnTo>
                  <a:lnTo>
                    <a:pt x="842" y="177"/>
                  </a:lnTo>
                  <a:lnTo>
                    <a:pt x="839" y="183"/>
                  </a:lnTo>
                  <a:lnTo>
                    <a:pt x="835" y="191"/>
                  </a:lnTo>
                  <a:lnTo>
                    <a:pt x="834" y="198"/>
                  </a:lnTo>
                  <a:lnTo>
                    <a:pt x="826" y="204"/>
                  </a:lnTo>
                  <a:lnTo>
                    <a:pt x="811" y="214"/>
                  </a:lnTo>
                  <a:lnTo>
                    <a:pt x="810" y="212"/>
                  </a:lnTo>
                  <a:lnTo>
                    <a:pt x="776" y="227"/>
                  </a:lnTo>
                  <a:lnTo>
                    <a:pt x="743" y="192"/>
                  </a:lnTo>
                  <a:lnTo>
                    <a:pt x="738" y="172"/>
                  </a:lnTo>
                  <a:lnTo>
                    <a:pt x="738" y="173"/>
                  </a:lnTo>
                  <a:lnTo>
                    <a:pt x="736" y="165"/>
                  </a:lnTo>
                  <a:lnTo>
                    <a:pt x="740" y="164"/>
                  </a:lnTo>
                  <a:lnTo>
                    <a:pt x="746" y="162"/>
                  </a:lnTo>
                  <a:lnTo>
                    <a:pt x="750" y="159"/>
                  </a:lnTo>
                  <a:lnTo>
                    <a:pt x="754" y="156"/>
                  </a:lnTo>
                  <a:lnTo>
                    <a:pt x="756" y="149"/>
                  </a:lnTo>
                  <a:lnTo>
                    <a:pt x="755" y="139"/>
                  </a:lnTo>
                  <a:lnTo>
                    <a:pt x="753" y="125"/>
                  </a:lnTo>
                  <a:lnTo>
                    <a:pt x="754" y="104"/>
                  </a:lnTo>
                  <a:lnTo>
                    <a:pt x="755" y="100"/>
                  </a:lnTo>
                  <a:lnTo>
                    <a:pt x="757" y="96"/>
                  </a:lnTo>
                  <a:lnTo>
                    <a:pt x="757" y="87"/>
                  </a:lnTo>
                  <a:lnTo>
                    <a:pt x="753" y="76"/>
                  </a:lnTo>
                  <a:lnTo>
                    <a:pt x="752" y="73"/>
                  </a:lnTo>
                  <a:lnTo>
                    <a:pt x="750" y="71"/>
                  </a:lnTo>
                  <a:lnTo>
                    <a:pt x="749" y="70"/>
                  </a:lnTo>
                  <a:lnTo>
                    <a:pt x="749" y="68"/>
                  </a:lnTo>
                  <a:lnTo>
                    <a:pt x="749" y="67"/>
                  </a:lnTo>
                  <a:lnTo>
                    <a:pt x="749" y="66"/>
                  </a:lnTo>
                  <a:lnTo>
                    <a:pt x="749" y="65"/>
                  </a:lnTo>
                  <a:lnTo>
                    <a:pt x="749" y="63"/>
                  </a:lnTo>
                  <a:lnTo>
                    <a:pt x="749" y="62"/>
                  </a:lnTo>
                  <a:lnTo>
                    <a:pt x="748" y="62"/>
                  </a:lnTo>
                  <a:lnTo>
                    <a:pt x="749" y="59"/>
                  </a:lnTo>
                  <a:lnTo>
                    <a:pt x="749" y="54"/>
                  </a:lnTo>
                  <a:lnTo>
                    <a:pt x="749" y="51"/>
                  </a:lnTo>
                  <a:lnTo>
                    <a:pt x="749" y="49"/>
                  </a:lnTo>
                  <a:lnTo>
                    <a:pt x="750" y="47"/>
                  </a:lnTo>
                  <a:lnTo>
                    <a:pt x="752" y="43"/>
                  </a:lnTo>
                  <a:lnTo>
                    <a:pt x="750" y="42"/>
                  </a:lnTo>
                  <a:lnTo>
                    <a:pt x="750" y="41"/>
                  </a:lnTo>
                  <a:lnTo>
                    <a:pt x="749" y="41"/>
                  </a:lnTo>
                  <a:lnTo>
                    <a:pt x="748" y="40"/>
                  </a:lnTo>
                  <a:lnTo>
                    <a:pt x="747" y="37"/>
                  </a:lnTo>
                  <a:lnTo>
                    <a:pt x="744" y="33"/>
                  </a:lnTo>
                  <a:lnTo>
                    <a:pt x="739" y="29"/>
                  </a:lnTo>
                  <a:lnTo>
                    <a:pt x="734" y="24"/>
                  </a:lnTo>
                  <a:lnTo>
                    <a:pt x="733" y="23"/>
                  </a:lnTo>
                  <a:lnTo>
                    <a:pt x="734" y="21"/>
                  </a:lnTo>
                  <a:lnTo>
                    <a:pt x="735" y="19"/>
                  </a:lnTo>
                  <a:lnTo>
                    <a:pt x="735" y="18"/>
                  </a:lnTo>
                  <a:lnTo>
                    <a:pt x="734" y="15"/>
                  </a:lnTo>
                  <a:lnTo>
                    <a:pt x="733" y="14"/>
                  </a:lnTo>
                  <a:lnTo>
                    <a:pt x="733" y="12"/>
                  </a:lnTo>
                  <a:lnTo>
                    <a:pt x="733" y="11"/>
                  </a:lnTo>
                  <a:lnTo>
                    <a:pt x="731" y="10"/>
                  </a:lnTo>
                  <a:lnTo>
                    <a:pt x="730" y="9"/>
                  </a:lnTo>
                  <a:lnTo>
                    <a:pt x="729" y="9"/>
                  </a:lnTo>
                  <a:lnTo>
                    <a:pt x="728" y="8"/>
                  </a:lnTo>
                  <a:lnTo>
                    <a:pt x="726" y="8"/>
                  </a:lnTo>
                  <a:lnTo>
                    <a:pt x="725" y="6"/>
                  </a:lnTo>
                  <a:lnTo>
                    <a:pt x="724" y="6"/>
                  </a:lnTo>
                  <a:lnTo>
                    <a:pt x="722" y="5"/>
                  </a:lnTo>
                  <a:lnTo>
                    <a:pt x="721" y="5"/>
                  </a:lnTo>
                  <a:lnTo>
                    <a:pt x="719" y="5"/>
                  </a:lnTo>
                  <a:lnTo>
                    <a:pt x="718" y="5"/>
                  </a:lnTo>
                  <a:lnTo>
                    <a:pt x="717" y="6"/>
                  </a:lnTo>
                  <a:lnTo>
                    <a:pt x="715" y="6"/>
                  </a:lnTo>
                  <a:lnTo>
                    <a:pt x="714" y="6"/>
                  </a:lnTo>
                  <a:lnTo>
                    <a:pt x="712" y="5"/>
                  </a:lnTo>
                  <a:lnTo>
                    <a:pt x="710" y="5"/>
                  </a:lnTo>
                  <a:lnTo>
                    <a:pt x="709" y="5"/>
                  </a:lnTo>
                  <a:lnTo>
                    <a:pt x="708" y="5"/>
                  </a:lnTo>
                  <a:lnTo>
                    <a:pt x="708" y="4"/>
                  </a:lnTo>
                  <a:lnTo>
                    <a:pt x="707" y="4"/>
                  </a:lnTo>
                  <a:lnTo>
                    <a:pt x="706" y="4"/>
                  </a:lnTo>
                  <a:lnTo>
                    <a:pt x="705" y="4"/>
                  </a:lnTo>
                  <a:lnTo>
                    <a:pt x="704" y="4"/>
                  </a:lnTo>
                  <a:lnTo>
                    <a:pt x="701" y="5"/>
                  </a:lnTo>
                  <a:lnTo>
                    <a:pt x="700" y="5"/>
                  </a:lnTo>
                  <a:lnTo>
                    <a:pt x="699" y="5"/>
                  </a:lnTo>
                  <a:lnTo>
                    <a:pt x="699" y="4"/>
                  </a:lnTo>
                  <a:lnTo>
                    <a:pt x="698" y="4"/>
                  </a:lnTo>
                  <a:lnTo>
                    <a:pt x="697" y="4"/>
                  </a:lnTo>
                  <a:lnTo>
                    <a:pt x="696" y="4"/>
                  </a:lnTo>
                  <a:lnTo>
                    <a:pt x="695" y="4"/>
                  </a:lnTo>
                  <a:lnTo>
                    <a:pt x="693" y="4"/>
                  </a:lnTo>
                  <a:lnTo>
                    <a:pt x="692" y="4"/>
                  </a:lnTo>
                  <a:lnTo>
                    <a:pt x="691" y="4"/>
                  </a:lnTo>
                  <a:lnTo>
                    <a:pt x="690" y="4"/>
                  </a:lnTo>
                  <a:lnTo>
                    <a:pt x="689" y="4"/>
                  </a:lnTo>
                  <a:lnTo>
                    <a:pt x="688" y="4"/>
                  </a:lnTo>
                  <a:lnTo>
                    <a:pt x="687" y="4"/>
                  </a:lnTo>
                  <a:lnTo>
                    <a:pt x="686" y="5"/>
                  </a:lnTo>
                  <a:lnTo>
                    <a:pt x="685" y="5"/>
                  </a:lnTo>
                  <a:lnTo>
                    <a:pt x="683" y="5"/>
                  </a:lnTo>
                  <a:lnTo>
                    <a:pt x="682" y="6"/>
                  </a:lnTo>
                  <a:lnTo>
                    <a:pt x="681" y="6"/>
                  </a:lnTo>
                  <a:lnTo>
                    <a:pt x="680" y="6"/>
                  </a:lnTo>
                  <a:lnTo>
                    <a:pt x="680" y="5"/>
                  </a:lnTo>
                  <a:lnTo>
                    <a:pt x="679" y="5"/>
                  </a:lnTo>
                  <a:lnTo>
                    <a:pt x="677" y="5"/>
                  </a:lnTo>
                  <a:lnTo>
                    <a:pt x="676" y="5"/>
                  </a:lnTo>
                  <a:lnTo>
                    <a:pt x="674" y="5"/>
                  </a:lnTo>
                  <a:lnTo>
                    <a:pt x="672" y="5"/>
                  </a:lnTo>
                  <a:lnTo>
                    <a:pt x="671" y="6"/>
                  </a:lnTo>
                  <a:lnTo>
                    <a:pt x="670" y="8"/>
                  </a:lnTo>
                  <a:lnTo>
                    <a:pt x="669" y="8"/>
                  </a:lnTo>
                  <a:lnTo>
                    <a:pt x="667" y="9"/>
                  </a:lnTo>
                  <a:lnTo>
                    <a:pt x="667" y="10"/>
                  </a:lnTo>
                  <a:lnTo>
                    <a:pt x="666" y="11"/>
                  </a:lnTo>
                  <a:lnTo>
                    <a:pt x="663" y="12"/>
                  </a:lnTo>
                  <a:lnTo>
                    <a:pt x="662" y="12"/>
                  </a:lnTo>
                  <a:lnTo>
                    <a:pt x="661" y="12"/>
                  </a:lnTo>
                  <a:lnTo>
                    <a:pt x="659" y="13"/>
                  </a:lnTo>
                  <a:lnTo>
                    <a:pt x="658" y="13"/>
                  </a:lnTo>
                  <a:lnTo>
                    <a:pt x="657" y="14"/>
                  </a:lnTo>
                  <a:lnTo>
                    <a:pt x="656" y="15"/>
                  </a:lnTo>
                  <a:lnTo>
                    <a:pt x="654" y="17"/>
                  </a:lnTo>
                  <a:lnTo>
                    <a:pt x="653" y="18"/>
                  </a:lnTo>
                  <a:lnTo>
                    <a:pt x="652" y="18"/>
                  </a:lnTo>
                  <a:lnTo>
                    <a:pt x="651" y="18"/>
                  </a:lnTo>
                  <a:lnTo>
                    <a:pt x="650" y="19"/>
                  </a:lnTo>
                  <a:lnTo>
                    <a:pt x="649" y="20"/>
                  </a:lnTo>
                  <a:lnTo>
                    <a:pt x="648" y="21"/>
                  </a:lnTo>
                  <a:lnTo>
                    <a:pt x="647" y="23"/>
                  </a:lnTo>
                  <a:lnTo>
                    <a:pt x="645" y="24"/>
                  </a:lnTo>
                  <a:lnTo>
                    <a:pt x="644" y="24"/>
                  </a:lnTo>
                  <a:lnTo>
                    <a:pt x="643" y="25"/>
                  </a:lnTo>
                  <a:lnTo>
                    <a:pt x="642" y="25"/>
                  </a:lnTo>
                  <a:lnTo>
                    <a:pt x="641" y="27"/>
                  </a:lnTo>
                  <a:lnTo>
                    <a:pt x="641" y="28"/>
                  </a:lnTo>
                  <a:lnTo>
                    <a:pt x="641" y="29"/>
                  </a:lnTo>
                  <a:lnTo>
                    <a:pt x="640" y="30"/>
                  </a:lnTo>
                  <a:lnTo>
                    <a:pt x="640" y="31"/>
                  </a:lnTo>
                  <a:lnTo>
                    <a:pt x="639" y="32"/>
                  </a:lnTo>
                  <a:lnTo>
                    <a:pt x="639" y="33"/>
                  </a:lnTo>
                  <a:lnTo>
                    <a:pt x="639" y="34"/>
                  </a:lnTo>
                  <a:lnTo>
                    <a:pt x="638" y="35"/>
                  </a:lnTo>
                  <a:lnTo>
                    <a:pt x="637" y="37"/>
                  </a:lnTo>
                  <a:lnTo>
                    <a:pt x="637" y="38"/>
                  </a:lnTo>
                  <a:lnTo>
                    <a:pt x="637" y="39"/>
                  </a:lnTo>
                  <a:lnTo>
                    <a:pt x="635" y="40"/>
                  </a:lnTo>
                  <a:lnTo>
                    <a:pt x="634" y="41"/>
                  </a:lnTo>
                  <a:lnTo>
                    <a:pt x="634" y="42"/>
                  </a:lnTo>
                  <a:lnTo>
                    <a:pt x="634" y="43"/>
                  </a:lnTo>
                  <a:lnTo>
                    <a:pt x="634" y="44"/>
                  </a:lnTo>
                  <a:lnTo>
                    <a:pt x="634" y="46"/>
                  </a:lnTo>
                  <a:lnTo>
                    <a:pt x="634" y="47"/>
                  </a:lnTo>
                  <a:lnTo>
                    <a:pt x="634" y="49"/>
                  </a:lnTo>
                  <a:lnTo>
                    <a:pt x="633" y="50"/>
                  </a:lnTo>
                  <a:lnTo>
                    <a:pt x="632" y="51"/>
                  </a:lnTo>
                  <a:lnTo>
                    <a:pt x="632" y="53"/>
                  </a:lnTo>
                  <a:lnTo>
                    <a:pt x="632" y="56"/>
                  </a:lnTo>
                  <a:lnTo>
                    <a:pt x="632" y="57"/>
                  </a:lnTo>
                  <a:lnTo>
                    <a:pt x="632" y="58"/>
                  </a:lnTo>
                  <a:lnTo>
                    <a:pt x="632" y="60"/>
                  </a:lnTo>
                  <a:lnTo>
                    <a:pt x="632" y="61"/>
                  </a:lnTo>
                  <a:lnTo>
                    <a:pt x="633" y="61"/>
                  </a:lnTo>
                  <a:lnTo>
                    <a:pt x="633" y="62"/>
                  </a:lnTo>
                  <a:lnTo>
                    <a:pt x="633" y="63"/>
                  </a:lnTo>
                  <a:lnTo>
                    <a:pt x="633" y="65"/>
                  </a:lnTo>
                  <a:lnTo>
                    <a:pt x="634" y="66"/>
                  </a:lnTo>
                  <a:lnTo>
                    <a:pt x="634" y="67"/>
                  </a:lnTo>
                  <a:lnTo>
                    <a:pt x="634" y="69"/>
                  </a:lnTo>
                  <a:lnTo>
                    <a:pt x="634" y="72"/>
                  </a:lnTo>
                  <a:lnTo>
                    <a:pt x="635" y="73"/>
                  </a:lnTo>
                  <a:lnTo>
                    <a:pt x="635" y="75"/>
                  </a:lnTo>
                  <a:lnTo>
                    <a:pt x="635" y="76"/>
                  </a:lnTo>
                  <a:lnTo>
                    <a:pt x="635" y="79"/>
                  </a:lnTo>
                  <a:lnTo>
                    <a:pt x="637" y="81"/>
                  </a:lnTo>
                  <a:lnTo>
                    <a:pt x="635" y="82"/>
                  </a:lnTo>
                  <a:lnTo>
                    <a:pt x="635" y="83"/>
                  </a:lnTo>
                  <a:lnTo>
                    <a:pt x="634" y="85"/>
                  </a:lnTo>
                  <a:lnTo>
                    <a:pt x="633" y="87"/>
                  </a:lnTo>
                  <a:lnTo>
                    <a:pt x="634" y="89"/>
                  </a:lnTo>
                  <a:lnTo>
                    <a:pt x="635" y="92"/>
                  </a:lnTo>
                  <a:lnTo>
                    <a:pt x="638" y="97"/>
                  </a:lnTo>
                  <a:lnTo>
                    <a:pt x="641" y="101"/>
                  </a:lnTo>
                  <a:lnTo>
                    <a:pt x="642" y="102"/>
                  </a:lnTo>
                  <a:lnTo>
                    <a:pt x="643" y="104"/>
                  </a:lnTo>
                  <a:lnTo>
                    <a:pt x="644" y="105"/>
                  </a:lnTo>
                  <a:lnTo>
                    <a:pt x="645" y="106"/>
                  </a:lnTo>
                  <a:lnTo>
                    <a:pt x="624" y="111"/>
                  </a:lnTo>
                  <a:lnTo>
                    <a:pt x="638" y="174"/>
                  </a:lnTo>
                  <a:lnTo>
                    <a:pt x="637" y="176"/>
                  </a:lnTo>
                  <a:lnTo>
                    <a:pt x="627" y="197"/>
                  </a:lnTo>
                  <a:lnTo>
                    <a:pt x="625" y="200"/>
                  </a:lnTo>
                  <a:lnTo>
                    <a:pt x="622" y="202"/>
                  </a:lnTo>
                  <a:lnTo>
                    <a:pt x="616" y="206"/>
                  </a:lnTo>
                  <a:lnTo>
                    <a:pt x="608" y="215"/>
                  </a:lnTo>
                  <a:lnTo>
                    <a:pt x="596" y="229"/>
                  </a:lnTo>
                  <a:lnTo>
                    <a:pt x="574" y="239"/>
                  </a:lnTo>
                  <a:lnTo>
                    <a:pt x="549" y="213"/>
                  </a:lnTo>
                  <a:lnTo>
                    <a:pt x="546" y="197"/>
                  </a:lnTo>
                  <a:lnTo>
                    <a:pt x="545" y="197"/>
                  </a:lnTo>
                  <a:lnTo>
                    <a:pt x="545" y="198"/>
                  </a:lnTo>
                  <a:lnTo>
                    <a:pt x="544" y="192"/>
                  </a:lnTo>
                  <a:lnTo>
                    <a:pt x="548" y="191"/>
                  </a:lnTo>
                  <a:lnTo>
                    <a:pt x="552" y="190"/>
                  </a:lnTo>
                  <a:lnTo>
                    <a:pt x="555" y="187"/>
                  </a:lnTo>
                  <a:lnTo>
                    <a:pt x="557" y="185"/>
                  </a:lnTo>
                  <a:lnTo>
                    <a:pt x="560" y="181"/>
                  </a:lnTo>
                  <a:lnTo>
                    <a:pt x="558" y="173"/>
                  </a:lnTo>
                  <a:lnTo>
                    <a:pt x="556" y="162"/>
                  </a:lnTo>
                  <a:lnTo>
                    <a:pt x="557" y="146"/>
                  </a:lnTo>
                  <a:lnTo>
                    <a:pt x="558" y="144"/>
                  </a:lnTo>
                  <a:lnTo>
                    <a:pt x="560" y="139"/>
                  </a:lnTo>
                  <a:lnTo>
                    <a:pt x="560" y="134"/>
                  </a:lnTo>
                  <a:lnTo>
                    <a:pt x="556" y="125"/>
                  </a:lnTo>
                  <a:lnTo>
                    <a:pt x="555" y="124"/>
                  </a:lnTo>
                  <a:lnTo>
                    <a:pt x="555" y="121"/>
                  </a:lnTo>
                  <a:lnTo>
                    <a:pt x="554" y="120"/>
                  </a:lnTo>
                  <a:lnTo>
                    <a:pt x="554" y="119"/>
                  </a:lnTo>
                  <a:lnTo>
                    <a:pt x="554" y="118"/>
                  </a:lnTo>
                  <a:lnTo>
                    <a:pt x="554" y="117"/>
                  </a:lnTo>
                  <a:lnTo>
                    <a:pt x="554" y="116"/>
                  </a:lnTo>
                  <a:lnTo>
                    <a:pt x="554" y="115"/>
                  </a:lnTo>
                  <a:lnTo>
                    <a:pt x="553" y="115"/>
                  </a:lnTo>
                  <a:lnTo>
                    <a:pt x="554" y="113"/>
                  </a:lnTo>
                  <a:lnTo>
                    <a:pt x="554" y="109"/>
                  </a:lnTo>
                  <a:lnTo>
                    <a:pt x="554" y="107"/>
                  </a:lnTo>
                  <a:lnTo>
                    <a:pt x="554" y="105"/>
                  </a:lnTo>
                  <a:lnTo>
                    <a:pt x="555" y="102"/>
                  </a:lnTo>
                  <a:lnTo>
                    <a:pt x="555" y="101"/>
                  </a:lnTo>
                  <a:lnTo>
                    <a:pt x="555" y="99"/>
                  </a:lnTo>
                  <a:lnTo>
                    <a:pt x="554" y="99"/>
                  </a:lnTo>
                  <a:lnTo>
                    <a:pt x="553" y="98"/>
                  </a:lnTo>
                  <a:lnTo>
                    <a:pt x="552" y="96"/>
                  </a:lnTo>
                  <a:lnTo>
                    <a:pt x="551" y="94"/>
                  </a:lnTo>
                  <a:lnTo>
                    <a:pt x="548" y="91"/>
                  </a:lnTo>
                  <a:lnTo>
                    <a:pt x="545" y="88"/>
                  </a:lnTo>
                  <a:lnTo>
                    <a:pt x="545" y="89"/>
                  </a:lnTo>
                  <a:lnTo>
                    <a:pt x="546" y="89"/>
                  </a:lnTo>
                  <a:lnTo>
                    <a:pt x="538" y="62"/>
                  </a:lnTo>
                  <a:lnTo>
                    <a:pt x="545" y="60"/>
                  </a:lnTo>
                  <a:lnTo>
                    <a:pt x="552" y="58"/>
                  </a:lnTo>
                  <a:lnTo>
                    <a:pt x="558" y="56"/>
                  </a:lnTo>
                  <a:lnTo>
                    <a:pt x="564" y="53"/>
                  </a:lnTo>
                  <a:lnTo>
                    <a:pt x="568" y="51"/>
                  </a:lnTo>
                  <a:lnTo>
                    <a:pt x="573" y="50"/>
                  </a:lnTo>
                  <a:lnTo>
                    <a:pt x="575" y="49"/>
                  </a:lnTo>
                  <a:lnTo>
                    <a:pt x="576" y="49"/>
                  </a:lnTo>
                  <a:lnTo>
                    <a:pt x="577" y="48"/>
                  </a:lnTo>
                  <a:lnTo>
                    <a:pt x="576" y="47"/>
                  </a:lnTo>
                  <a:lnTo>
                    <a:pt x="575" y="46"/>
                  </a:lnTo>
                  <a:lnTo>
                    <a:pt x="486" y="52"/>
                  </a:lnTo>
                  <a:lnTo>
                    <a:pt x="419" y="89"/>
                  </a:lnTo>
                  <a:lnTo>
                    <a:pt x="419" y="90"/>
                  </a:lnTo>
                  <a:lnTo>
                    <a:pt x="420" y="92"/>
                  </a:lnTo>
                  <a:lnTo>
                    <a:pt x="421" y="94"/>
                  </a:lnTo>
                  <a:lnTo>
                    <a:pt x="433" y="90"/>
                  </a:lnTo>
                  <a:lnTo>
                    <a:pt x="433" y="128"/>
                  </a:lnTo>
                  <a:lnTo>
                    <a:pt x="432" y="128"/>
                  </a:lnTo>
                  <a:lnTo>
                    <a:pt x="432" y="129"/>
                  </a:lnTo>
                  <a:lnTo>
                    <a:pt x="431" y="131"/>
                  </a:lnTo>
                  <a:lnTo>
                    <a:pt x="431" y="133"/>
                  </a:lnTo>
                  <a:lnTo>
                    <a:pt x="431" y="134"/>
                  </a:lnTo>
                  <a:lnTo>
                    <a:pt x="431" y="135"/>
                  </a:lnTo>
                  <a:lnTo>
                    <a:pt x="431" y="145"/>
                  </a:lnTo>
                  <a:lnTo>
                    <a:pt x="432" y="145"/>
                  </a:lnTo>
                  <a:lnTo>
                    <a:pt x="432" y="137"/>
                  </a:lnTo>
                  <a:lnTo>
                    <a:pt x="432" y="138"/>
                  </a:lnTo>
                  <a:lnTo>
                    <a:pt x="433" y="138"/>
                  </a:lnTo>
                  <a:lnTo>
                    <a:pt x="433" y="147"/>
                  </a:lnTo>
                  <a:lnTo>
                    <a:pt x="433" y="148"/>
                  </a:lnTo>
                  <a:lnTo>
                    <a:pt x="435" y="148"/>
                  </a:lnTo>
                  <a:lnTo>
                    <a:pt x="435" y="147"/>
                  </a:lnTo>
                  <a:lnTo>
                    <a:pt x="435" y="139"/>
                  </a:lnTo>
                  <a:lnTo>
                    <a:pt x="435" y="138"/>
                  </a:lnTo>
                  <a:lnTo>
                    <a:pt x="435" y="146"/>
                  </a:lnTo>
                  <a:lnTo>
                    <a:pt x="436" y="146"/>
                  </a:lnTo>
                  <a:lnTo>
                    <a:pt x="437" y="146"/>
                  </a:lnTo>
                  <a:lnTo>
                    <a:pt x="437" y="138"/>
                  </a:lnTo>
                  <a:lnTo>
                    <a:pt x="437" y="137"/>
                  </a:lnTo>
                  <a:lnTo>
                    <a:pt x="437" y="144"/>
                  </a:lnTo>
                  <a:lnTo>
                    <a:pt x="437" y="145"/>
                  </a:lnTo>
                  <a:lnTo>
                    <a:pt x="438" y="145"/>
                  </a:lnTo>
                  <a:lnTo>
                    <a:pt x="438" y="135"/>
                  </a:lnTo>
                  <a:lnTo>
                    <a:pt x="438" y="134"/>
                  </a:lnTo>
                  <a:lnTo>
                    <a:pt x="438" y="133"/>
                  </a:lnTo>
                  <a:lnTo>
                    <a:pt x="438" y="131"/>
                  </a:lnTo>
                  <a:lnTo>
                    <a:pt x="437" y="129"/>
                  </a:lnTo>
                  <a:lnTo>
                    <a:pt x="437" y="128"/>
                  </a:lnTo>
                  <a:lnTo>
                    <a:pt x="436" y="128"/>
                  </a:lnTo>
                  <a:lnTo>
                    <a:pt x="436" y="90"/>
                  </a:lnTo>
                  <a:lnTo>
                    <a:pt x="457" y="86"/>
                  </a:lnTo>
                  <a:lnTo>
                    <a:pt x="467" y="119"/>
                  </a:lnTo>
                  <a:lnTo>
                    <a:pt x="460" y="121"/>
                  </a:lnTo>
                  <a:lnTo>
                    <a:pt x="476" y="190"/>
                  </a:lnTo>
                  <a:lnTo>
                    <a:pt x="475" y="194"/>
                  </a:lnTo>
                  <a:lnTo>
                    <a:pt x="474" y="193"/>
                  </a:lnTo>
                  <a:lnTo>
                    <a:pt x="471" y="197"/>
                  </a:lnTo>
                  <a:lnTo>
                    <a:pt x="469" y="198"/>
                  </a:lnTo>
                  <a:lnTo>
                    <a:pt x="461" y="210"/>
                  </a:lnTo>
                  <a:lnTo>
                    <a:pt x="460" y="211"/>
                  </a:lnTo>
                  <a:lnTo>
                    <a:pt x="459" y="214"/>
                  </a:lnTo>
                  <a:lnTo>
                    <a:pt x="457" y="217"/>
                  </a:lnTo>
                  <a:lnTo>
                    <a:pt x="455" y="222"/>
                  </a:lnTo>
                  <a:lnTo>
                    <a:pt x="452" y="224"/>
                  </a:lnTo>
                  <a:lnTo>
                    <a:pt x="450" y="226"/>
                  </a:lnTo>
                  <a:lnTo>
                    <a:pt x="447" y="230"/>
                  </a:lnTo>
                  <a:lnTo>
                    <a:pt x="443" y="234"/>
                  </a:lnTo>
                  <a:lnTo>
                    <a:pt x="437" y="239"/>
                  </a:lnTo>
                  <a:lnTo>
                    <a:pt x="436" y="238"/>
                  </a:lnTo>
                  <a:lnTo>
                    <a:pt x="411" y="249"/>
                  </a:lnTo>
                  <a:lnTo>
                    <a:pt x="385" y="223"/>
                  </a:lnTo>
                  <a:lnTo>
                    <a:pt x="382" y="207"/>
                  </a:lnTo>
                  <a:lnTo>
                    <a:pt x="382" y="209"/>
                  </a:lnTo>
                  <a:lnTo>
                    <a:pt x="381" y="206"/>
                  </a:lnTo>
                  <a:lnTo>
                    <a:pt x="382" y="205"/>
                  </a:lnTo>
                  <a:lnTo>
                    <a:pt x="383" y="204"/>
                  </a:lnTo>
                  <a:lnTo>
                    <a:pt x="383" y="202"/>
                  </a:lnTo>
                  <a:lnTo>
                    <a:pt x="383" y="201"/>
                  </a:lnTo>
                  <a:lnTo>
                    <a:pt x="387" y="200"/>
                  </a:lnTo>
                  <a:lnTo>
                    <a:pt x="389" y="198"/>
                  </a:lnTo>
                  <a:lnTo>
                    <a:pt x="391" y="197"/>
                  </a:lnTo>
                  <a:lnTo>
                    <a:pt x="393" y="195"/>
                  </a:lnTo>
                  <a:lnTo>
                    <a:pt x="395" y="191"/>
                  </a:lnTo>
                  <a:lnTo>
                    <a:pt x="394" y="183"/>
                  </a:lnTo>
                  <a:lnTo>
                    <a:pt x="392" y="172"/>
                  </a:lnTo>
                  <a:lnTo>
                    <a:pt x="393" y="156"/>
                  </a:lnTo>
                  <a:lnTo>
                    <a:pt x="394" y="154"/>
                  </a:lnTo>
                  <a:lnTo>
                    <a:pt x="397" y="149"/>
                  </a:lnTo>
                  <a:lnTo>
                    <a:pt x="397" y="144"/>
                  </a:lnTo>
                  <a:lnTo>
                    <a:pt x="393" y="135"/>
                  </a:lnTo>
                  <a:lnTo>
                    <a:pt x="392" y="134"/>
                  </a:lnTo>
                  <a:lnTo>
                    <a:pt x="392" y="131"/>
                  </a:lnTo>
                  <a:lnTo>
                    <a:pt x="391" y="130"/>
                  </a:lnTo>
                  <a:lnTo>
                    <a:pt x="390" y="129"/>
                  </a:lnTo>
                  <a:lnTo>
                    <a:pt x="390" y="128"/>
                  </a:lnTo>
                  <a:lnTo>
                    <a:pt x="390" y="127"/>
                  </a:lnTo>
                  <a:lnTo>
                    <a:pt x="390" y="126"/>
                  </a:lnTo>
                  <a:lnTo>
                    <a:pt x="390" y="125"/>
                  </a:lnTo>
                  <a:lnTo>
                    <a:pt x="390" y="123"/>
                  </a:lnTo>
                  <a:lnTo>
                    <a:pt x="390" y="119"/>
                  </a:lnTo>
                  <a:lnTo>
                    <a:pt x="390" y="117"/>
                  </a:lnTo>
                  <a:lnTo>
                    <a:pt x="391" y="115"/>
                  </a:lnTo>
                  <a:lnTo>
                    <a:pt x="392" y="113"/>
                  </a:lnTo>
                  <a:lnTo>
                    <a:pt x="392" y="111"/>
                  </a:lnTo>
                  <a:lnTo>
                    <a:pt x="391" y="109"/>
                  </a:lnTo>
                  <a:lnTo>
                    <a:pt x="390" y="109"/>
                  </a:lnTo>
                  <a:lnTo>
                    <a:pt x="390" y="108"/>
                  </a:lnTo>
                  <a:lnTo>
                    <a:pt x="389" y="106"/>
                  </a:lnTo>
                  <a:lnTo>
                    <a:pt x="388" y="104"/>
                  </a:lnTo>
                  <a:lnTo>
                    <a:pt x="384" y="101"/>
                  </a:lnTo>
                  <a:lnTo>
                    <a:pt x="381" y="99"/>
                  </a:lnTo>
                  <a:lnTo>
                    <a:pt x="382" y="99"/>
                  </a:lnTo>
                  <a:lnTo>
                    <a:pt x="374" y="73"/>
                  </a:lnTo>
                  <a:lnTo>
                    <a:pt x="381" y="70"/>
                  </a:lnTo>
                  <a:lnTo>
                    <a:pt x="389" y="68"/>
                  </a:lnTo>
                  <a:lnTo>
                    <a:pt x="394" y="66"/>
                  </a:lnTo>
                  <a:lnTo>
                    <a:pt x="401" y="63"/>
                  </a:lnTo>
                  <a:lnTo>
                    <a:pt x="405" y="61"/>
                  </a:lnTo>
                  <a:lnTo>
                    <a:pt x="410" y="60"/>
                  </a:lnTo>
                  <a:lnTo>
                    <a:pt x="412" y="59"/>
                  </a:lnTo>
                  <a:lnTo>
                    <a:pt x="413" y="59"/>
                  </a:lnTo>
                  <a:lnTo>
                    <a:pt x="413" y="58"/>
                  </a:lnTo>
                  <a:lnTo>
                    <a:pt x="412" y="57"/>
                  </a:lnTo>
                  <a:lnTo>
                    <a:pt x="411" y="56"/>
                  </a:lnTo>
                  <a:lnTo>
                    <a:pt x="356" y="60"/>
                  </a:lnTo>
                  <a:lnTo>
                    <a:pt x="355" y="59"/>
                  </a:lnTo>
                  <a:lnTo>
                    <a:pt x="354" y="59"/>
                  </a:lnTo>
                  <a:lnTo>
                    <a:pt x="352" y="58"/>
                  </a:lnTo>
                  <a:lnTo>
                    <a:pt x="351" y="58"/>
                  </a:lnTo>
                  <a:lnTo>
                    <a:pt x="350" y="57"/>
                  </a:lnTo>
                  <a:lnTo>
                    <a:pt x="349" y="57"/>
                  </a:lnTo>
                  <a:lnTo>
                    <a:pt x="347" y="57"/>
                  </a:lnTo>
                  <a:lnTo>
                    <a:pt x="346" y="57"/>
                  </a:lnTo>
                  <a:lnTo>
                    <a:pt x="344" y="58"/>
                  </a:lnTo>
                  <a:lnTo>
                    <a:pt x="343" y="58"/>
                  </a:lnTo>
                  <a:lnTo>
                    <a:pt x="341" y="58"/>
                  </a:lnTo>
                  <a:lnTo>
                    <a:pt x="340" y="57"/>
                  </a:lnTo>
                  <a:lnTo>
                    <a:pt x="339" y="57"/>
                  </a:lnTo>
                  <a:lnTo>
                    <a:pt x="336" y="57"/>
                  </a:lnTo>
                  <a:lnTo>
                    <a:pt x="335" y="57"/>
                  </a:lnTo>
                  <a:lnTo>
                    <a:pt x="335" y="56"/>
                  </a:lnTo>
                  <a:lnTo>
                    <a:pt x="334" y="56"/>
                  </a:lnTo>
                  <a:lnTo>
                    <a:pt x="333" y="56"/>
                  </a:lnTo>
                  <a:lnTo>
                    <a:pt x="332" y="56"/>
                  </a:lnTo>
                  <a:lnTo>
                    <a:pt x="331" y="56"/>
                  </a:lnTo>
                  <a:lnTo>
                    <a:pt x="330" y="57"/>
                  </a:lnTo>
                  <a:lnTo>
                    <a:pt x="328" y="57"/>
                  </a:lnTo>
                  <a:lnTo>
                    <a:pt x="327" y="57"/>
                  </a:lnTo>
                  <a:lnTo>
                    <a:pt x="326" y="56"/>
                  </a:lnTo>
                  <a:lnTo>
                    <a:pt x="325" y="56"/>
                  </a:lnTo>
                  <a:lnTo>
                    <a:pt x="324" y="56"/>
                  </a:lnTo>
                  <a:lnTo>
                    <a:pt x="323" y="56"/>
                  </a:lnTo>
                  <a:lnTo>
                    <a:pt x="322" y="56"/>
                  </a:lnTo>
                  <a:lnTo>
                    <a:pt x="321" y="56"/>
                  </a:lnTo>
                  <a:lnTo>
                    <a:pt x="320" y="56"/>
                  </a:lnTo>
                  <a:lnTo>
                    <a:pt x="318" y="56"/>
                  </a:lnTo>
                  <a:lnTo>
                    <a:pt x="317" y="56"/>
                  </a:lnTo>
                  <a:lnTo>
                    <a:pt x="316" y="56"/>
                  </a:lnTo>
                  <a:lnTo>
                    <a:pt x="315" y="56"/>
                  </a:lnTo>
                  <a:lnTo>
                    <a:pt x="314" y="57"/>
                  </a:lnTo>
                  <a:lnTo>
                    <a:pt x="313" y="57"/>
                  </a:lnTo>
                  <a:lnTo>
                    <a:pt x="312" y="57"/>
                  </a:lnTo>
                  <a:lnTo>
                    <a:pt x="311" y="57"/>
                  </a:lnTo>
                  <a:lnTo>
                    <a:pt x="309" y="58"/>
                  </a:lnTo>
                  <a:lnTo>
                    <a:pt x="308" y="58"/>
                  </a:lnTo>
                  <a:lnTo>
                    <a:pt x="307" y="58"/>
                  </a:lnTo>
                  <a:lnTo>
                    <a:pt x="307" y="57"/>
                  </a:lnTo>
                  <a:lnTo>
                    <a:pt x="306" y="57"/>
                  </a:lnTo>
                  <a:lnTo>
                    <a:pt x="305" y="57"/>
                  </a:lnTo>
                  <a:lnTo>
                    <a:pt x="304" y="57"/>
                  </a:lnTo>
                  <a:lnTo>
                    <a:pt x="302" y="57"/>
                  </a:lnTo>
                  <a:lnTo>
                    <a:pt x="301" y="57"/>
                  </a:lnTo>
                  <a:lnTo>
                    <a:pt x="299" y="58"/>
                  </a:lnTo>
                  <a:lnTo>
                    <a:pt x="298" y="58"/>
                  </a:lnTo>
                  <a:lnTo>
                    <a:pt x="297" y="59"/>
                  </a:lnTo>
                  <a:lnTo>
                    <a:pt x="296" y="59"/>
                  </a:lnTo>
                  <a:lnTo>
                    <a:pt x="295" y="60"/>
                  </a:lnTo>
                  <a:lnTo>
                    <a:pt x="294" y="61"/>
                  </a:lnTo>
                  <a:lnTo>
                    <a:pt x="293" y="62"/>
                  </a:lnTo>
                  <a:lnTo>
                    <a:pt x="291" y="63"/>
                  </a:lnTo>
                  <a:lnTo>
                    <a:pt x="289" y="63"/>
                  </a:lnTo>
                  <a:lnTo>
                    <a:pt x="288" y="63"/>
                  </a:lnTo>
                  <a:lnTo>
                    <a:pt x="287" y="65"/>
                  </a:lnTo>
                  <a:lnTo>
                    <a:pt x="285" y="65"/>
                  </a:lnTo>
                  <a:lnTo>
                    <a:pt x="284" y="66"/>
                  </a:lnTo>
                  <a:lnTo>
                    <a:pt x="284" y="67"/>
                  </a:lnTo>
                  <a:lnTo>
                    <a:pt x="283" y="68"/>
                  </a:lnTo>
                  <a:lnTo>
                    <a:pt x="282" y="69"/>
                  </a:lnTo>
                  <a:lnTo>
                    <a:pt x="280" y="69"/>
                  </a:lnTo>
                  <a:lnTo>
                    <a:pt x="278" y="69"/>
                  </a:lnTo>
                  <a:lnTo>
                    <a:pt x="277" y="70"/>
                  </a:lnTo>
                  <a:lnTo>
                    <a:pt x="276" y="71"/>
                  </a:lnTo>
                  <a:lnTo>
                    <a:pt x="275" y="72"/>
                  </a:lnTo>
                  <a:lnTo>
                    <a:pt x="275" y="75"/>
                  </a:lnTo>
                  <a:lnTo>
                    <a:pt x="274" y="76"/>
                  </a:lnTo>
                  <a:lnTo>
                    <a:pt x="273" y="76"/>
                  </a:lnTo>
                  <a:lnTo>
                    <a:pt x="272" y="77"/>
                  </a:lnTo>
                  <a:lnTo>
                    <a:pt x="270" y="77"/>
                  </a:lnTo>
                  <a:lnTo>
                    <a:pt x="269" y="78"/>
                  </a:lnTo>
                  <a:lnTo>
                    <a:pt x="268" y="79"/>
                  </a:lnTo>
                  <a:lnTo>
                    <a:pt x="268" y="80"/>
                  </a:lnTo>
                  <a:lnTo>
                    <a:pt x="268" y="81"/>
                  </a:lnTo>
                  <a:lnTo>
                    <a:pt x="267" y="82"/>
                  </a:lnTo>
                  <a:lnTo>
                    <a:pt x="266" y="83"/>
                  </a:lnTo>
                  <a:lnTo>
                    <a:pt x="266" y="85"/>
                  </a:lnTo>
                  <a:lnTo>
                    <a:pt x="265" y="86"/>
                  </a:lnTo>
                  <a:lnTo>
                    <a:pt x="265" y="87"/>
                  </a:lnTo>
                  <a:lnTo>
                    <a:pt x="265" y="88"/>
                  </a:lnTo>
                  <a:lnTo>
                    <a:pt x="264" y="89"/>
                  </a:lnTo>
                  <a:lnTo>
                    <a:pt x="264" y="90"/>
                  </a:lnTo>
                  <a:lnTo>
                    <a:pt x="263" y="91"/>
                  </a:lnTo>
                  <a:lnTo>
                    <a:pt x="263" y="92"/>
                  </a:lnTo>
                  <a:lnTo>
                    <a:pt x="262" y="94"/>
                  </a:lnTo>
                  <a:lnTo>
                    <a:pt x="262" y="95"/>
                  </a:lnTo>
                  <a:lnTo>
                    <a:pt x="262" y="96"/>
                  </a:lnTo>
                  <a:lnTo>
                    <a:pt x="256" y="99"/>
                  </a:lnTo>
                  <a:lnTo>
                    <a:pt x="255" y="100"/>
                  </a:lnTo>
                  <a:lnTo>
                    <a:pt x="256" y="102"/>
                  </a:lnTo>
                  <a:lnTo>
                    <a:pt x="257" y="104"/>
                  </a:lnTo>
                  <a:lnTo>
                    <a:pt x="258" y="104"/>
                  </a:lnTo>
                  <a:lnTo>
                    <a:pt x="259" y="102"/>
                  </a:lnTo>
                  <a:lnTo>
                    <a:pt x="259" y="104"/>
                  </a:lnTo>
                  <a:lnTo>
                    <a:pt x="259" y="105"/>
                  </a:lnTo>
                  <a:lnTo>
                    <a:pt x="259" y="107"/>
                  </a:lnTo>
                  <a:lnTo>
                    <a:pt x="259" y="108"/>
                  </a:lnTo>
                  <a:lnTo>
                    <a:pt x="259" y="109"/>
                  </a:lnTo>
                  <a:lnTo>
                    <a:pt x="259" y="111"/>
                  </a:lnTo>
                  <a:lnTo>
                    <a:pt x="259" y="113"/>
                  </a:lnTo>
                  <a:lnTo>
                    <a:pt x="260" y="113"/>
                  </a:lnTo>
                  <a:lnTo>
                    <a:pt x="260" y="114"/>
                  </a:lnTo>
                  <a:lnTo>
                    <a:pt x="260" y="115"/>
                  </a:lnTo>
                  <a:lnTo>
                    <a:pt x="262" y="116"/>
                  </a:lnTo>
                  <a:lnTo>
                    <a:pt x="262" y="117"/>
                  </a:lnTo>
                  <a:lnTo>
                    <a:pt x="262" y="118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63" y="125"/>
                  </a:lnTo>
                  <a:lnTo>
                    <a:pt x="263" y="126"/>
                  </a:lnTo>
                  <a:lnTo>
                    <a:pt x="264" y="127"/>
                  </a:lnTo>
                  <a:lnTo>
                    <a:pt x="264" y="130"/>
                  </a:lnTo>
                  <a:lnTo>
                    <a:pt x="265" y="133"/>
                  </a:lnTo>
                  <a:lnTo>
                    <a:pt x="264" y="134"/>
                  </a:lnTo>
                  <a:lnTo>
                    <a:pt x="264" y="135"/>
                  </a:lnTo>
                  <a:lnTo>
                    <a:pt x="263" y="136"/>
                  </a:lnTo>
                  <a:lnTo>
                    <a:pt x="262" y="138"/>
                  </a:lnTo>
                  <a:lnTo>
                    <a:pt x="262" y="140"/>
                  </a:lnTo>
                  <a:lnTo>
                    <a:pt x="263" y="144"/>
                  </a:lnTo>
                  <a:lnTo>
                    <a:pt x="265" y="147"/>
                  </a:lnTo>
                  <a:lnTo>
                    <a:pt x="267" y="152"/>
                  </a:lnTo>
                  <a:lnTo>
                    <a:pt x="267" y="155"/>
                  </a:lnTo>
                  <a:lnTo>
                    <a:pt x="268" y="155"/>
                  </a:lnTo>
                  <a:lnTo>
                    <a:pt x="269" y="155"/>
                  </a:lnTo>
                  <a:lnTo>
                    <a:pt x="269" y="153"/>
                  </a:lnTo>
                  <a:lnTo>
                    <a:pt x="269" y="154"/>
                  </a:lnTo>
                  <a:lnTo>
                    <a:pt x="269" y="157"/>
                  </a:lnTo>
                  <a:lnTo>
                    <a:pt x="269" y="158"/>
                  </a:lnTo>
                  <a:lnTo>
                    <a:pt x="270" y="158"/>
                  </a:lnTo>
                  <a:lnTo>
                    <a:pt x="270" y="157"/>
                  </a:lnTo>
                  <a:lnTo>
                    <a:pt x="270" y="155"/>
                  </a:lnTo>
                  <a:lnTo>
                    <a:pt x="272" y="155"/>
                  </a:lnTo>
                  <a:lnTo>
                    <a:pt x="272" y="156"/>
                  </a:lnTo>
                  <a:lnTo>
                    <a:pt x="273" y="156"/>
                  </a:lnTo>
                  <a:lnTo>
                    <a:pt x="275" y="157"/>
                  </a:lnTo>
                  <a:lnTo>
                    <a:pt x="276" y="159"/>
                  </a:lnTo>
                  <a:lnTo>
                    <a:pt x="278" y="161"/>
                  </a:lnTo>
                  <a:lnTo>
                    <a:pt x="279" y="162"/>
                  </a:lnTo>
                  <a:lnTo>
                    <a:pt x="279" y="163"/>
                  </a:lnTo>
                  <a:lnTo>
                    <a:pt x="280" y="163"/>
                  </a:lnTo>
                  <a:lnTo>
                    <a:pt x="280" y="164"/>
                  </a:lnTo>
                  <a:lnTo>
                    <a:pt x="280" y="165"/>
                  </a:lnTo>
                  <a:lnTo>
                    <a:pt x="272" y="220"/>
                  </a:lnTo>
                  <a:lnTo>
                    <a:pt x="269" y="217"/>
                  </a:lnTo>
                  <a:lnTo>
                    <a:pt x="265" y="227"/>
                  </a:lnTo>
                  <a:lnTo>
                    <a:pt x="253" y="250"/>
                  </a:lnTo>
                  <a:lnTo>
                    <a:pt x="251" y="251"/>
                  </a:lnTo>
                  <a:lnTo>
                    <a:pt x="246" y="254"/>
                  </a:lnTo>
                  <a:lnTo>
                    <a:pt x="238" y="262"/>
                  </a:lnTo>
                  <a:lnTo>
                    <a:pt x="227" y="275"/>
                  </a:lnTo>
                  <a:lnTo>
                    <a:pt x="207" y="254"/>
                  </a:lnTo>
                  <a:lnTo>
                    <a:pt x="202" y="233"/>
                  </a:lnTo>
                  <a:lnTo>
                    <a:pt x="201" y="234"/>
                  </a:lnTo>
                  <a:lnTo>
                    <a:pt x="200" y="226"/>
                  </a:lnTo>
                  <a:lnTo>
                    <a:pt x="205" y="225"/>
                  </a:lnTo>
                  <a:lnTo>
                    <a:pt x="209" y="223"/>
                  </a:lnTo>
                  <a:lnTo>
                    <a:pt x="214" y="221"/>
                  </a:lnTo>
                  <a:lnTo>
                    <a:pt x="218" y="217"/>
                  </a:lnTo>
                  <a:lnTo>
                    <a:pt x="220" y="211"/>
                  </a:lnTo>
                  <a:lnTo>
                    <a:pt x="219" y="201"/>
                  </a:lnTo>
                  <a:lnTo>
                    <a:pt x="217" y="186"/>
                  </a:lnTo>
                  <a:lnTo>
                    <a:pt x="217" y="165"/>
                  </a:lnTo>
                  <a:lnTo>
                    <a:pt x="218" y="162"/>
                  </a:lnTo>
                  <a:lnTo>
                    <a:pt x="221" y="157"/>
                  </a:lnTo>
                  <a:lnTo>
                    <a:pt x="221" y="148"/>
                  </a:lnTo>
                  <a:lnTo>
                    <a:pt x="217" y="137"/>
                  </a:lnTo>
                  <a:lnTo>
                    <a:pt x="216" y="135"/>
                  </a:lnTo>
                  <a:lnTo>
                    <a:pt x="215" y="133"/>
                  </a:lnTo>
                  <a:lnTo>
                    <a:pt x="214" y="131"/>
                  </a:lnTo>
                  <a:lnTo>
                    <a:pt x="212" y="129"/>
                  </a:lnTo>
                  <a:lnTo>
                    <a:pt x="214" y="128"/>
                  </a:lnTo>
                  <a:lnTo>
                    <a:pt x="212" y="127"/>
                  </a:lnTo>
                  <a:lnTo>
                    <a:pt x="214" y="127"/>
                  </a:lnTo>
                  <a:lnTo>
                    <a:pt x="214" y="126"/>
                  </a:lnTo>
                  <a:lnTo>
                    <a:pt x="214" y="125"/>
                  </a:lnTo>
                  <a:lnTo>
                    <a:pt x="214" y="124"/>
                  </a:lnTo>
                  <a:lnTo>
                    <a:pt x="212" y="124"/>
                  </a:lnTo>
                  <a:lnTo>
                    <a:pt x="212" y="120"/>
                  </a:lnTo>
                  <a:lnTo>
                    <a:pt x="214" y="116"/>
                  </a:lnTo>
                  <a:lnTo>
                    <a:pt x="214" y="113"/>
                  </a:lnTo>
                  <a:lnTo>
                    <a:pt x="214" y="110"/>
                  </a:lnTo>
                  <a:lnTo>
                    <a:pt x="215" y="108"/>
                  </a:lnTo>
                  <a:lnTo>
                    <a:pt x="216" y="105"/>
                  </a:lnTo>
                  <a:lnTo>
                    <a:pt x="215" y="104"/>
                  </a:lnTo>
                  <a:lnTo>
                    <a:pt x="215" y="102"/>
                  </a:lnTo>
                  <a:lnTo>
                    <a:pt x="214" y="102"/>
                  </a:lnTo>
                  <a:lnTo>
                    <a:pt x="212" y="101"/>
                  </a:lnTo>
                  <a:lnTo>
                    <a:pt x="210" y="98"/>
                  </a:lnTo>
                  <a:lnTo>
                    <a:pt x="208" y="95"/>
                  </a:lnTo>
                  <a:lnTo>
                    <a:pt x="203" y="90"/>
                  </a:lnTo>
                  <a:lnTo>
                    <a:pt x="198" y="86"/>
                  </a:lnTo>
                  <a:lnTo>
                    <a:pt x="197" y="85"/>
                  </a:lnTo>
                  <a:lnTo>
                    <a:pt x="198" y="82"/>
                  </a:lnTo>
                  <a:lnTo>
                    <a:pt x="199" y="80"/>
                  </a:lnTo>
                  <a:lnTo>
                    <a:pt x="199" y="79"/>
                  </a:lnTo>
                  <a:lnTo>
                    <a:pt x="198" y="77"/>
                  </a:lnTo>
                  <a:lnTo>
                    <a:pt x="197" y="76"/>
                  </a:lnTo>
                  <a:lnTo>
                    <a:pt x="197" y="73"/>
                  </a:lnTo>
                  <a:lnTo>
                    <a:pt x="197" y="72"/>
                  </a:lnTo>
                  <a:lnTo>
                    <a:pt x="196" y="71"/>
                  </a:lnTo>
                  <a:lnTo>
                    <a:pt x="195" y="70"/>
                  </a:lnTo>
                  <a:lnTo>
                    <a:pt x="193" y="70"/>
                  </a:lnTo>
                  <a:lnTo>
                    <a:pt x="191" y="69"/>
                  </a:lnTo>
                  <a:lnTo>
                    <a:pt x="190" y="69"/>
                  </a:lnTo>
                  <a:lnTo>
                    <a:pt x="189" y="68"/>
                  </a:lnTo>
                  <a:lnTo>
                    <a:pt x="188" y="68"/>
                  </a:lnTo>
                  <a:lnTo>
                    <a:pt x="187" y="67"/>
                  </a:lnTo>
                  <a:lnTo>
                    <a:pt x="186" y="67"/>
                  </a:lnTo>
                  <a:lnTo>
                    <a:pt x="183" y="67"/>
                  </a:lnTo>
                  <a:lnTo>
                    <a:pt x="182" y="67"/>
                  </a:lnTo>
                  <a:lnTo>
                    <a:pt x="181" y="68"/>
                  </a:lnTo>
                  <a:lnTo>
                    <a:pt x="179" y="68"/>
                  </a:lnTo>
                  <a:lnTo>
                    <a:pt x="178" y="68"/>
                  </a:lnTo>
                  <a:lnTo>
                    <a:pt x="177" y="67"/>
                  </a:lnTo>
                  <a:lnTo>
                    <a:pt x="174" y="67"/>
                  </a:lnTo>
                  <a:lnTo>
                    <a:pt x="173" y="67"/>
                  </a:lnTo>
                  <a:lnTo>
                    <a:pt x="172" y="67"/>
                  </a:lnTo>
                  <a:lnTo>
                    <a:pt x="172" y="66"/>
                  </a:lnTo>
                  <a:lnTo>
                    <a:pt x="171" y="66"/>
                  </a:lnTo>
                  <a:lnTo>
                    <a:pt x="170" y="66"/>
                  </a:lnTo>
                  <a:lnTo>
                    <a:pt x="169" y="66"/>
                  </a:lnTo>
                  <a:lnTo>
                    <a:pt x="168" y="66"/>
                  </a:lnTo>
                  <a:lnTo>
                    <a:pt x="166" y="67"/>
                  </a:lnTo>
                  <a:lnTo>
                    <a:pt x="164" y="67"/>
                  </a:lnTo>
                  <a:lnTo>
                    <a:pt x="163" y="67"/>
                  </a:lnTo>
                  <a:lnTo>
                    <a:pt x="162" y="66"/>
                  </a:lnTo>
                  <a:lnTo>
                    <a:pt x="161" y="66"/>
                  </a:lnTo>
                  <a:lnTo>
                    <a:pt x="160" y="66"/>
                  </a:lnTo>
                  <a:lnTo>
                    <a:pt x="159" y="66"/>
                  </a:lnTo>
                  <a:lnTo>
                    <a:pt x="158" y="66"/>
                  </a:lnTo>
                  <a:lnTo>
                    <a:pt x="157" y="66"/>
                  </a:lnTo>
                  <a:lnTo>
                    <a:pt x="155" y="66"/>
                  </a:lnTo>
                  <a:lnTo>
                    <a:pt x="154" y="66"/>
                  </a:lnTo>
                  <a:lnTo>
                    <a:pt x="153" y="66"/>
                  </a:lnTo>
                  <a:lnTo>
                    <a:pt x="152" y="66"/>
                  </a:lnTo>
                  <a:lnTo>
                    <a:pt x="151" y="66"/>
                  </a:lnTo>
                  <a:lnTo>
                    <a:pt x="150" y="67"/>
                  </a:lnTo>
                  <a:lnTo>
                    <a:pt x="149" y="67"/>
                  </a:lnTo>
                  <a:lnTo>
                    <a:pt x="148" y="67"/>
                  </a:lnTo>
                  <a:lnTo>
                    <a:pt x="147" y="68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44" y="67"/>
                  </a:lnTo>
                  <a:lnTo>
                    <a:pt x="143" y="67"/>
                  </a:lnTo>
                  <a:lnTo>
                    <a:pt x="142" y="67"/>
                  </a:lnTo>
                  <a:lnTo>
                    <a:pt x="141" y="67"/>
                  </a:lnTo>
                  <a:lnTo>
                    <a:pt x="140" y="67"/>
                  </a:lnTo>
                  <a:lnTo>
                    <a:pt x="138" y="67"/>
                  </a:lnTo>
                  <a:lnTo>
                    <a:pt x="136" y="67"/>
                  </a:lnTo>
                  <a:lnTo>
                    <a:pt x="135" y="68"/>
                  </a:lnTo>
                  <a:lnTo>
                    <a:pt x="134" y="69"/>
                  </a:lnTo>
                  <a:lnTo>
                    <a:pt x="133" y="69"/>
                  </a:lnTo>
                  <a:lnTo>
                    <a:pt x="131" y="70"/>
                  </a:lnTo>
                  <a:lnTo>
                    <a:pt x="130" y="71"/>
                  </a:lnTo>
                  <a:lnTo>
                    <a:pt x="129" y="72"/>
                  </a:lnTo>
                  <a:lnTo>
                    <a:pt x="128" y="73"/>
                  </a:lnTo>
                  <a:lnTo>
                    <a:pt x="125" y="73"/>
                  </a:lnTo>
                  <a:lnTo>
                    <a:pt x="124" y="73"/>
                  </a:lnTo>
                  <a:lnTo>
                    <a:pt x="123" y="75"/>
                  </a:lnTo>
                  <a:lnTo>
                    <a:pt x="122" y="75"/>
                  </a:lnTo>
                  <a:lnTo>
                    <a:pt x="121" y="76"/>
                  </a:lnTo>
                  <a:lnTo>
                    <a:pt x="120" y="76"/>
                  </a:lnTo>
                  <a:lnTo>
                    <a:pt x="120" y="77"/>
                  </a:lnTo>
                  <a:lnTo>
                    <a:pt x="119" y="78"/>
                  </a:lnTo>
                  <a:lnTo>
                    <a:pt x="118" y="79"/>
                  </a:lnTo>
                  <a:lnTo>
                    <a:pt x="116" y="79"/>
                  </a:lnTo>
                  <a:lnTo>
                    <a:pt x="115" y="79"/>
                  </a:lnTo>
                  <a:lnTo>
                    <a:pt x="114" y="80"/>
                  </a:lnTo>
                  <a:lnTo>
                    <a:pt x="113" y="81"/>
                  </a:lnTo>
                  <a:lnTo>
                    <a:pt x="112" y="82"/>
                  </a:lnTo>
                  <a:lnTo>
                    <a:pt x="111" y="85"/>
                  </a:lnTo>
                  <a:lnTo>
                    <a:pt x="110" y="86"/>
                  </a:lnTo>
                  <a:lnTo>
                    <a:pt x="109" y="86"/>
                  </a:lnTo>
                  <a:lnTo>
                    <a:pt x="107" y="87"/>
                  </a:lnTo>
                  <a:lnTo>
                    <a:pt x="106" y="87"/>
                  </a:lnTo>
                  <a:lnTo>
                    <a:pt x="105" y="88"/>
                  </a:lnTo>
                  <a:lnTo>
                    <a:pt x="104" y="89"/>
                  </a:lnTo>
                  <a:lnTo>
                    <a:pt x="104" y="90"/>
                  </a:lnTo>
                  <a:lnTo>
                    <a:pt x="104" y="91"/>
                  </a:lnTo>
                  <a:lnTo>
                    <a:pt x="103" y="92"/>
                  </a:lnTo>
                  <a:lnTo>
                    <a:pt x="103" y="94"/>
                  </a:lnTo>
                  <a:lnTo>
                    <a:pt x="103" y="95"/>
                  </a:lnTo>
                  <a:lnTo>
                    <a:pt x="102" y="96"/>
                  </a:lnTo>
                  <a:lnTo>
                    <a:pt x="102" y="97"/>
                  </a:lnTo>
                  <a:lnTo>
                    <a:pt x="101" y="98"/>
                  </a:lnTo>
                  <a:lnTo>
                    <a:pt x="101" y="99"/>
                  </a:lnTo>
                  <a:lnTo>
                    <a:pt x="100" y="100"/>
                  </a:lnTo>
                  <a:lnTo>
                    <a:pt x="100" y="101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9" y="106"/>
                  </a:lnTo>
                  <a:lnTo>
                    <a:pt x="99" y="107"/>
                  </a:lnTo>
                  <a:lnTo>
                    <a:pt x="99" y="108"/>
                  </a:lnTo>
                  <a:lnTo>
                    <a:pt x="99" y="110"/>
                  </a:lnTo>
                  <a:lnTo>
                    <a:pt x="97" y="111"/>
                  </a:lnTo>
                  <a:lnTo>
                    <a:pt x="95" y="113"/>
                  </a:lnTo>
                  <a:lnTo>
                    <a:pt x="95" y="115"/>
                  </a:lnTo>
                  <a:lnTo>
                    <a:pt x="96" y="117"/>
                  </a:lnTo>
                  <a:lnTo>
                    <a:pt x="96" y="118"/>
                  </a:lnTo>
                  <a:lnTo>
                    <a:pt x="96" y="119"/>
                  </a:lnTo>
                  <a:lnTo>
                    <a:pt x="96" y="121"/>
                  </a:lnTo>
                  <a:lnTo>
                    <a:pt x="96" y="123"/>
                  </a:lnTo>
                  <a:lnTo>
                    <a:pt x="96" y="124"/>
                  </a:lnTo>
                  <a:lnTo>
                    <a:pt x="96" y="125"/>
                  </a:lnTo>
                  <a:lnTo>
                    <a:pt x="96" y="126"/>
                  </a:lnTo>
                  <a:lnTo>
                    <a:pt x="97" y="126"/>
                  </a:lnTo>
                  <a:lnTo>
                    <a:pt x="99" y="127"/>
                  </a:lnTo>
                  <a:lnTo>
                    <a:pt x="99" y="128"/>
                  </a:lnTo>
                  <a:lnTo>
                    <a:pt x="99" y="130"/>
                  </a:lnTo>
                  <a:lnTo>
                    <a:pt x="99" y="134"/>
                  </a:lnTo>
                  <a:lnTo>
                    <a:pt x="100" y="135"/>
                  </a:lnTo>
                  <a:lnTo>
                    <a:pt x="100" y="136"/>
                  </a:lnTo>
                  <a:lnTo>
                    <a:pt x="100" y="137"/>
                  </a:lnTo>
                  <a:lnTo>
                    <a:pt x="100" y="140"/>
                  </a:lnTo>
                  <a:lnTo>
                    <a:pt x="101" y="143"/>
                  </a:lnTo>
                  <a:lnTo>
                    <a:pt x="100" y="144"/>
                  </a:lnTo>
                  <a:lnTo>
                    <a:pt x="100" y="145"/>
                  </a:lnTo>
                  <a:lnTo>
                    <a:pt x="99" y="146"/>
                  </a:lnTo>
                  <a:lnTo>
                    <a:pt x="97" y="148"/>
                  </a:lnTo>
                  <a:lnTo>
                    <a:pt x="97" y="150"/>
                  </a:lnTo>
                  <a:lnTo>
                    <a:pt x="100" y="154"/>
                  </a:lnTo>
                  <a:lnTo>
                    <a:pt x="102" y="158"/>
                  </a:lnTo>
                  <a:lnTo>
                    <a:pt x="105" y="163"/>
                  </a:lnTo>
                  <a:lnTo>
                    <a:pt x="107" y="166"/>
                  </a:lnTo>
                  <a:lnTo>
                    <a:pt x="111" y="168"/>
                  </a:lnTo>
                  <a:lnTo>
                    <a:pt x="113" y="171"/>
                  </a:lnTo>
                  <a:lnTo>
                    <a:pt x="115" y="172"/>
                  </a:lnTo>
                  <a:lnTo>
                    <a:pt x="116" y="173"/>
                  </a:lnTo>
                  <a:lnTo>
                    <a:pt x="116" y="174"/>
                  </a:lnTo>
                  <a:lnTo>
                    <a:pt x="118" y="175"/>
                  </a:lnTo>
                  <a:lnTo>
                    <a:pt x="107" y="230"/>
                  </a:lnTo>
                  <a:lnTo>
                    <a:pt x="105" y="227"/>
                  </a:lnTo>
                  <a:lnTo>
                    <a:pt x="101" y="238"/>
                  </a:lnTo>
                  <a:lnTo>
                    <a:pt x="90" y="261"/>
                  </a:lnTo>
                  <a:lnTo>
                    <a:pt x="88" y="262"/>
                  </a:lnTo>
                  <a:lnTo>
                    <a:pt x="85" y="264"/>
                  </a:lnTo>
                  <a:lnTo>
                    <a:pt x="80" y="269"/>
                  </a:lnTo>
                  <a:lnTo>
                    <a:pt x="72" y="277"/>
                  </a:lnTo>
                  <a:lnTo>
                    <a:pt x="63" y="288"/>
                  </a:lnTo>
                  <a:lnTo>
                    <a:pt x="52" y="303"/>
                  </a:lnTo>
                  <a:lnTo>
                    <a:pt x="39" y="323"/>
                  </a:lnTo>
                  <a:lnTo>
                    <a:pt x="26" y="349"/>
                  </a:lnTo>
                  <a:lnTo>
                    <a:pt x="10" y="433"/>
                  </a:lnTo>
                  <a:lnTo>
                    <a:pt x="3" y="587"/>
                  </a:lnTo>
                  <a:lnTo>
                    <a:pt x="0" y="787"/>
                  </a:lnTo>
                  <a:lnTo>
                    <a:pt x="1" y="1007"/>
                  </a:lnTo>
                  <a:lnTo>
                    <a:pt x="5" y="1221"/>
                  </a:lnTo>
                  <a:lnTo>
                    <a:pt x="9" y="1406"/>
                  </a:lnTo>
                  <a:lnTo>
                    <a:pt x="14" y="1535"/>
                  </a:lnTo>
                  <a:lnTo>
                    <a:pt x="15" y="1584"/>
                  </a:lnTo>
                  <a:lnTo>
                    <a:pt x="2005" y="1597"/>
                  </a:lnTo>
                  <a:lnTo>
                    <a:pt x="2027" y="1058"/>
                  </a:lnTo>
                  <a:lnTo>
                    <a:pt x="2018" y="1056"/>
                  </a:lnTo>
                  <a:lnTo>
                    <a:pt x="2009" y="1054"/>
                  </a:lnTo>
                  <a:lnTo>
                    <a:pt x="2001" y="1052"/>
                  </a:lnTo>
                  <a:lnTo>
                    <a:pt x="1991" y="1050"/>
                  </a:lnTo>
                  <a:lnTo>
                    <a:pt x="1980" y="1048"/>
                  </a:lnTo>
                  <a:lnTo>
                    <a:pt x="1969" y="1046"/>
                  </a:lnTo>
                  <a:lnTo>
                    <a:pt x="1958" y="1043"/>
                  </a:lnTo>
                  <a:lnTo>
                    <a:pt x="1946" y="1041"/>
                  </a:lnTo>
                  <a:lnTo>
                    <a:pt x="1946" y="749"/>
                  </a:lnTo>
                  <a:lnTo>
                    <a:pt x="1941" y="542"/>
                  </a:lnTo>
                  <a:lnTo>
                    <a:pt x="1932" y="407"/>
                  </a:lnTo>
                  <a:lnTo>
                    <a:pt x="1922" y="328"/>
                  </a:lnTo>
                  <a:close/>
                  <a:moveTo>
                    <a:pt x="2022" y="191"/>
                  </a:moveTo>
                  <a:lnTo>
                    <a:pt x="2022" y="191"/>
                  </a:lnTo>
                  <a:lnTo>
                    <a:pt x="2021" y="183"/>
                  </a:lnTo>
                  <a:lnTo>
                    <a:pt x="2021" y="185"/>
                  </a:lnTo>
                  <a:lnTo>
                    <a:pt x="2021" y="186"/>
                  </a:lnTo>
                  <a:lnTo>
                    <a:pt x="2021" y="188"/>
                  </a:lnTo>
                  <a:lnTo>
                    <a:pt x="2022" y="191"/>
                  </a:lnTo>
                  <a:close/>
                  <a:moveTo>
                    <a:pt x="1613" y="224"/>
                  </a:moveTo>
                  <a:lnTo>
                    <a:pt x="1613" y="224"/>
                  </a:lnTo>
                  <a:lnTo>
                    <a:pt x="1612" y="219"/>
                  </a:lnTo>
                  <a:lnTo>
                    <a:pt x="1612" y="220"/>
                  </a:lnTo>
                  <a:lnTo>
                    <a:pt x="1613" y="221"/>
                  </a:lnTo>
                  <a:lnTo>
                    <a:pt x="1613" y="223"/>
                  </a:lnTo>
                  <a:lnTo>
                    <a:pt x="1613" y="224"/>
                  </a:lnTo>
                  <a:close/>
                  <a:moveTo>
                    <a:pt x="1024" y="78"/>
                  </a:moveTo>
                  <a:lnTo>
                    <a:pt x="1018" y="82"/>
                  </a:lnTo>
                  <a:lnTo>
                    <a:pt x="1019" y="81"/>
                  </a:lnTo>
                  <a:lnTo>
                    <a:pt x="1021" y="80"/>
                  </a:lnTo>
                  <a:lnTo>
                    <a:pt x="1023" y="79"/>
                  </a:lnTo>
                  <a:lnTo>
                    <a:pt x="1024" y="78"/>
                  </a:lnTo>
                  <a:close/>
                  <a:moveTo>
                    <a:pt x="896" y="165"/>
                  </a:moveTo>
                  <a:lnTo>
                    <a:pt x="894" y="165"/>
                  </a:lnTo>
                  <a:lnTo>
                    <a:pt x="894" y="158"/>
                  </a:lnTo>
                  <a:lnTo>
                    <a:pt x="894" y="159"/>
                  </a:lnTo>
                  <a:lnTo>
                    <a:pt x="894" y="162"/>
                  </a:lnTo>
                  <a:lnTo>
                    <a:pt x="894" y="163"/>
                  </a:lnTo>
                  <a:lnTo>
                    <a:pt x="896" y="165"/>
                  </a:lnTo>
                  <a:close/>
                  <a:moveTo>
                    <a:pt x="836" y="268"/>
                  </a:moveTo>
                  <a:lnTo>
                    <a:pt x="835" y="263"/>
                  </a:lnTo>
                  <a:lnTo>
                    <a:pt x="859" y="248"/>
                  </a:lnTo>
                  <a:lnTo>
                    <a:pt x="846" y="231"/>
                  </a:lnTo>
                  <a:lnTo>
                    <a:pt x="856" y="224"/>
                  </a:lnTo>
                  <a:lnTo>
                    <a:pt x="862" y="226"/>
                  </a:lnTo>
                  <a:lnTo>
                    <a:pt x="866" y="227"/>
                  </a:lnTo>
                  <a:lnTo>
                    <a:pt x="872" y="229"/>
                  </a:lnTo>
                  <a:lnTo>
                    <a:pt x="877" y="230"/>
                  </a:lnTo>
                  <a:lnTo>
                    <a:pt x="891" y="332"/>
                  </a:lnTo>
                  <a:lnTo>
                    <a:pt x="929" y="325"/>
                  </a:lnTo>
                  <a:lnTo>
                    <a:pt x="906" y="220"/>
                  </a:lnTo>
                  <a:lnTo>
                    <a:pt x="988" y="150"/>
                  </a:lnTo>
                  <a:lnTo>
                    <a:pt x="993" y="155"/>
                  </a:lnTo>
                  <a:lnTo>
                    <a:pt x="997" y="158"/>
                  </a:lnTo>
                  <a:lnTo>
                    <a:pt x="1003" y="161"/>
                  </a:lnTo>
                  <a:lnTo>
                    <a:pt x="1008" y="163"/>
                  </a:lnTo>
                  <a:lnTo>
                    <a:pt x="1010" y="177"/>
                  </a:lnTo>
                  <a:lnTo>
                    <a:pt x="990" y="181"/>
                  </a:lnTo>
                  <a:lnTo>
                    <a:pt x="998" y="214"/>
                  </a:lnTo>
                  <a:lnTo>
                    <a:pt x="993" y="215"/>
                  </a:lnTo>
                  <a:lnTo>
                    <a:pt x="1055" y="479"/>
                  </a:lnTo>
                  <a:lnTo>
                    <a:pt x="1058" y="474"/>
                  </a:lnTo>
                  <a:lnTo>
                    <a:pt x="1062" y="470"/>
                  </a:lnTo>
                  <a:lnTo>
                    <a:pt x="1065" y="466"/>
                  </a:lnTo>
                  <a:lnTo>
                    <a:pt x="1069" y="462"/>
                  </a:lnTo>
                  <a:lnTo>
                    <a:pt x="1063" y="503"/>
                  </a:lnTo>
                  <a:lnTo>
                    <a:pt x="1057" y="550"/>
                  </a:lnTo>
                  <a:lnTo>
                    <a:pt x="1052" y="603"/>
                  </a:lnTo>
                  <a:lnTo>
                    <a:pt x="1047" y="659"/>
                  </a:lnTo>
                  <a:lnTo>
                    <a:pt x="1043" y="719"/>
                  </a:lnTo>
                  <a:lnTo>
                    <a:pt x="1038" y="781"/>
                  </a:lnTo>
                  <a:lnTo>
                    <a:pt x="1035" y="846"/>
                  </a:lnTo>
                  <a:lnTo>
                    <a:pt x="1032" y="911"/>
                  </a:lnTo>
                  <a:lnTo>
                    <a:pt x="1019" y="910"/>
                  </a:lnTo>
                  <a:lnTo>
                    <a:pt x="1006" y="907"/>
                  </a:lnTo>
                  <a:lnTo>
                    <a:pt x="994" y="906"/>
                  </a:lnTo>
                  <a:lnTo>
                    <a:pt x="980" y="905"/>
                  </a:lnTo>
                  <a:lnTo>
                    <a:pt x="968" y="903"/>
                  </a:lnTo>
                  <a:lnTo>
                    <a:pt x="955" y="902"/>
                  </a:lnTo>
                  <a:lnTo>
                    <a:pt x="942" y="901"/>
                  </a:lnTo>
                  <a:lnTo>
                    <a:pt x="930" y="898"/>
                  </a:lnTo>
                  <a:lnTo>
                    <a:pt x="917" y="897"/>
                  </a:lnTo>
                  <a:lnTo>
                    <a:pt x="904" y="896"/>
                  </a:lnTo>
                  <a:lnTo>
                    <a:pt x="891" y="895"/>
                  </a:lnTo>
                  <a:lnTo>
                    <a:pt x="879" y="893"/>
                  </a:lnTo>
                  <a:lnTo>
                    <a:pt x="865" y="892"/>
                  </a:lnTo>
                  <a:lnTo>
                    <a:pt x="853" y="891"/>
                  </a:lnTo>
                  <a:lnTo>
                    <a:pt x="840" y="888"/>
                  </a:lnTo>
                  <a:lnTo>
                    <a:pt x="827" y="887"/>
                  </a:lnTo>
                  <a:lnTo>
                    <a:pt x="827" y="644"/>
                  </a:lnTo>
                  <a:lnTo>
                    <a:pt x="822" y="471"/>
                  </a:lnTo>
                  <a:lnTo>
                    <a:pt x="814" y="357"/>
                  </a:lnTo>
                  <a:lnTo>
                    <a:pt x="805" y="289"/>
                  </a:lnTo>
                  <a:lnTo>
                    <a:pt x="836" y="268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Freeform 71">
              <a:extLst>
                <a:ext uri="{FF2B5EF4-FFF2-40B4-BE49-F238E27FC236}">
                  <a16:creationId xmlns:a16="http://schemas.microsoft.com/office/drawing/2014/main" id="{D381332F-A802-EA28-8AB3-3AB39D866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914"/>
              <a:ext cx="290" cy="138"/>
            </a:xfrm>
            <a:custGeom>
              <a:avLst/>
              <a:gdLst>
                <a:gd name="T0" fmla="*/ 289 w 290"/>
                <a:gd name="T1" fmla="*/ 15 h 138"/>
                <a:gd name="T2" fmla="*/ 289 w 290"/>
                <a:gd name="T3" fmla="*/ 15 h 138"/>
                <a:gd name="T4" fmla="*/ 276 w 290"/>
                <a:gd name="T5" fmla="*/ 19 h 138"/>
                <a:gd name="T6" fmla="*/ 276 w 290"/>
                <a:gd name="T7" fmla="*/ 19 h 138"/>
                <a:gd name="T8" fmla="*/ 274 w 290"/>
                <a:gd name="T9" fmla="*/ 19 h 138"/>
                <a:gd name="T10" fmla="*/ 284 w 290"/>
                <a:gd name="T11" fmla="*/ 15 h 138"/>
                <a:gd name="T12" fmla="*/ 286 w 290"/>
                <a:gd name="T13" fmla="*/ 15 h 138"/>
                <a:gd name="T14" fmla="*/ 284 w 290"/>
                <a:gd name="T15" fmla="*/ 14 h 138"/>
                <a:gd name="T16" fmla="*/ 284 w 290"/>
                <a:gd name="T17" fmla="*/ 13 h 138"/>
                <a:gd name="T18" fmla="*/ 270 w 290"/>
                <a:gd name="T19" fmla="*/ 18 h 138"/>
                <a:gd name="T20" fmla="*/ 269 w 290"/>
                <a:gd name="T21" fmla="*/ 18 h 138"/>
                <a:gd name="T22" fmla="*/ 268 w 290"/>
                <a:gd name="T23" fmla="*/ 18 h 138"/>
                <a:gd name="T24" fmla="*/ 264 w 290"/>
                <a:gd name="T25" fmla="*/ 20 h 138"/>
                <a:gd name="T26" fmla="*/ 261 w 290"/>
                <a:gd name="T27" fmla="*/ 25 h 138"/>
                <a:gd name="T28" fmla="*/ 204 w 290"/>
                <a:gd name="T29" fmla="*/ 47 h 138"/>
                <a:gd name="T30" fmla="*/ 3 w 290"/>
                <a:gd name="T31" fmla="*/ 0 h 138"/>
                <a:gd name="T32" fmla="*/ 1 w 290"/>
                <a:gd name="T33" fmla="*/ 2 h 138"/>
                <a:gd name="T34" fmla="*/ 1 w 290"/>
                <a:gd name="T35" fmla="*/ 7 h 138"/>
                <a:gd name="T36" fmla="*/ 7 w 290"/>
                <a:gd name="T37" fmla="*/ 9 h 138"/>
                <a:gd name="T38" fmla="*/ 21 w 290"/>
                <a:gd name="T39" fmla="*/ 15 h 138"/>
                <a:gd name="T40" fmla="*/ 41 w 290"/>
                <a:gd name="T41" fmla="*/ 23 h 138"/>
                <a:gd name="T42" fmla="*/ 63 w 290"/>
                <a:gd name="T43" fmla="*/ 31 h 138"/>
                <a:gd name="T44" fmla="*/ 51 w 290"/>
                <a:gd name="T45" fmla="*/ 76 h 138"/>
                <a:gd name="T46" fmla="*/ 62 w 290"/>
                <a:gd name="T47" fmla="*/ 83 h 138"/>
                <a:gd name="T48" fmla="*/ 90 w 290"/>
                <a:gd name="T49" fmla="*/ 98 h 138"/>
                <a:gd name="T50" fmla="*/ 142 w 290"/>
                <a:gd name="T51" fmla="*/ 122 h 138"/>
                <a:gd name="T52" fmla="*/ 197 w 290"/>
                <a:gd name="T53" fmla="*/ 73 h 138"/>
                <a:gd name="T54" fmla="*/ 259 w 290"/>
                <a:gd name="T55" fmla="*/ 86 h 138"/>
                <a:gd name="T56" fmla="*/ 262 w 290"/>
                <a:gd name="T57" fmla="*/ 83 h 138"/>
                <a:gd name="T58" fmla="*/ 207 w 290"/>
                <a:gd name="T59" fmla="*/ 48 h 138"/>
                <a:gd name="T60" fmla="*/ 263 w 290"/>
                <a:gd name="T61" fmla="*/ 30 h 138"/>
                <a:gd name="T62" fmla="*/ 268 w 290"/>
                <a:gd name="T63" fmla="*/ 31 h 138"/>
                <a:gd name="T64" fmla="*/ 271 w 290"/>
                <a:gd name="T65" fmla="*/ 31 h 138"/>
                <a:gd name="T66" fmla="*/ 272 w 290"/>
                <a:gd name="T67" fmla="*/ 30 h 138"/>
                <a:gd name="T68" fmla="*/ 274 w 290"/>
                <a:gd name="T69" fmla="*/ 30 h 138"/>
                <a:gd name="T70" fmla="*/ 288 w 290"/>
                <a:gd name="T71" fmla="*/ 25 h 138"/>
                <a:gd name="T72" fmla="*/ 288 w 290"/>
                <a:gd name="T73" fmla="*/ 24 h 138"/>
                <a:gd name="T74" fmla="*/ 288 w 290"/>
                <a:gd name="T75" fmla="*/ 23 h 138"/>
                <a:gd name="T76" fmla="*/ 287 w 290"/>
                <a:gd name="T77" fmla="*/ 23 h 138"/>
                <a:gd name="T78" fmla="*/ 277 w 290"/>
                <a:gd name="T79" fmla="*/ 26 h 138"/>
                <a:gd name="T80" fmla="*/ 277 w 290"/>
                <a:gd name="T81" fmla="*/ 26 h 138"/>
                <a:gd name="T82" fmla="*/ 277 w 290"/>
                <a:gd name="T83" fmla="*/ 26 h 138"/>
                <a:gd name="T84" fmla="*/ 288 w 290"/>
                <a:gd name="T85" fmla="*/ 21 h 138"/>
                <a:gd name="T86" fmla="*/ 289 w 290"/>
                <a:gd name="T87" fmla="*/ 20 h 138"/>
                <a:gd name="T88" fmla="*/ 289 w 290"/>
                <a:gd name="T89" fmla="*/ 19 h 138"/>
                <a:gd name="T90" fmla="*/ 288 w 290"/>
                <a:gd name="T91" fmla="*/ 19 h 138"/>
                <a:gd name="T92" fmla="*/ 277 w 290"/>
                <a:gd name="T93" fmla="*/ 23 h 138"/>
                <a:gd name="T94" fmla="*/ 277 w 290"/>
                <a:gd name="T95" fmla="*/ 23 h 138"/>
                <a:gd name="T96" fmla="*/ 277 w 290"/>
                <a:gd name="T97" fmla="*/ 23 h 138"/>
                <a:gd name="T98" fmla="*/ 277 w 290"/>
                <a:gd name="T99" fmla="*/ 21 h 138"/>
                <a:gd name="T100" fmla="*/ 277 w 290"/>
                <a:gd name="T101" fmla="*/ 21 h 138"/>
                <a:gd name="T102" fmla="*/ 289 w 290"/>
                <a:gd name="T103" fmla="*/ 17 h 138"/>
                <a:gd name="T104" fmla="*/ 290 w 290"/>
                <a:gd name="T105" fmla="*/ 17 h 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38"/>
                <a:gd name="T161" fmla="*/ 290 w 290"/>
                <a:gd name="T162" fmla="*/ 138 h 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38">
                  <a:moveTo>
                    <a:pt x="290" y="16"/>
                  </a:moveTo>
                  <a:lnTo>
                    <a:pt x="289" y="15"/>
                  </a:lnTo>
                  <a:lnTo>
                    <a:pt x="288" y="15"/>
                  </a:lnTo>
                  <a:lnTo>
                    <a:pt x="276" y="19"/>
                  </a:lnTo>
                  <a:lnTo>
                    <a:pt x="274" y="19"/>
                  </a:lnTo>
                  <a:lnTo>
                    <a:pt x="284" y="16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6" y="14"/>
                  </a:lnTo>
                  <a:lnTo>
                    <a:pt x="284" y="14"/>
                  </a:lnTo>
                  <a:lnTo>
                    <a:pt x="284" y="13"/>
                  </a:lnTo>
                  <a:lnTo>
                    <a:pt x="283" y="13"/>
                  </a:lnTo>
                  <a:lnTo>
                    <a:pt x="270" y="18"/>
                  </a:lnTo>
                  <a:lnTo>
                    <a:pt x="269" y="18"/>
                  </a:lnTo>
                  <a:lnTo>
                    <a:pt x="268" y="18"/>
                  </a:lnTo>
                  <a:lnTo>
                    <a:pt x="267" y="19"/>
                  </a:lnTo>
                  <a:lnTo>
                    <a:pt x="264" y="20"/>
                  </a:lnTo>
                  <a:lnTo>
                    <a:pt x="262" y="23"/>
                  </a:lnTo>
                  <a:lnTo>
                    <a:pt x="261" y="25"/>
                  </a:lnTo>
                  <a:lnTo>
                    <a:pt x="261" y="27"/>
                  </a:lnTo>
                  <a:lnTo>
                    <a:pt x="204" y="47"/>
                  </a:lnTo>
                  <a:lnTo>
                    <a:pt x="152" y="16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13" y="11"/>
                  </a:lnTo>
                  <a:lnTo>
                    <a:pt x="21" y="15"/>
                  </a:lnTo>
                  <a:lnTo>
                    <a:pt x="30" y="18"/>
                  </a:lnTo>
                  <a:lnTo>
                    <a:pt x="41" y="23"/>
                  </a:lnTo>
                  <a:lnTo>
                    <a:pt x="52" y="27"/>
                  </a:lnTo>
                  <a:lnTo>
                    <a:pt x="63" y="31"/>
                  </a:lnTo>
                  <a:lnTo>
                    <a:pt x="50" y="75"/>
                  </a:lnTo>
                  <a:lnTo>
                    <a:pt x="51" y="76"/>
                  </a:lnTo>
                  <a:lnTo>
                    <a:pt x="55" y="78"/>
                  </a:lnTo>
                  <a:lnTo>
                    <a:pt x="62" y="83"/>
                  </a:lnTo>
                  <a:lnTo>
                    <a:pt x="74" y="90"/>
                  </a:lnTo>
                  <a:lnTo>
                    <a:pt x="90" y="98"/>
                  </a:lnTo>
                  <a:lnTo>
                    <a:pt x="113" y="110"/>
                  </a:lnTo>
                  <a:lnTo>
                    <a:pt x="142" y="122"/>
                  </a:lnTo>
                  <a:lnTo>
                    <a:pt x="177" y="138"/>
                  </a:lnTo>
                  <a:lnTo>
                    <a:pt x="197" y="73"/>
                  </a:lnTo>
                  <a:lnTo>
                    <a:pt x="258" y="86"/>
                  </a:lnTo>
                  <a:lnTo>
                    <a:pt x="259" y="86"/>
                  </a:lnTo>
                  <a:lnTo>
                    <a:pt x="261" y="85"/>
                  </a:lnTo>
                  <a:lnTo>
                    <a:pt x="262" y="83"/>
                  </a:lnTo>
                  <a:lnTo>
                    <a:pt x="261" y="81"/>
                  </a:lnTo>
                  <a:lnTo>
                    <a:pt x="207" y="48"/>
                  </a:lnTo>
                  <a:lnTo>
                    <a:pt x="261" y="29"/>
                  </a:lnTo>
                  <a:lnTo>
                    <a:pt x="263" y="30"/>
                  </a:lnTo>
                  <a:lnTo>
                    <a:pt x="266" y="31"/>
                  </a:lnTo>
                  <a:lnTo>
                    <a:pt x="268" y="31"/>
                  </a:lnTo>
                  <a:lnTo>
                    <a:pt x="271" y="31"/>
                  </a:lnTo>
                  <a:lnTo>
                    <a:pt x="272" y="30"/>
                  </a:lnTo>
                  <a:lnTo>
                    <a:pt x="273" y="30"/>
                  </a:lnTo>
                  <a:lnTo>
                    <a:pt x="274" y="30"/>
                  </a:lnTo>
                  <a:lnTo>
                    <a:pt x="287" y="25"/>
                  </a:lnTo>
                  <a:lnTo>
                    <a:pt x="288" y="25"/>
                  </a:lnTo>
                  <a:lnTo>
                    <a:pt x="288" y="24"/>
                  </a:lnTo>
                  <a:lnTo>
                    <a:pt x="288" y="23"/>
                  </a:lnTo>
                  <a:lnTo>
                    <a:pt x="287" y="23"/>
                  </a:lnTo>
                  <a:lnTo>
                    <a:pt x="286" y="23"/>
                  </a:lnTo>
                  <a:lnTo>
                    <a:pt x="277" y="26"/>
                  </a:lnTo>
                  <a:lnTo>
                    <a:pt x="288" y="21"/>
                  </a:lnTo>
                  <a:lnTo>
                    <a:pt x="289" y="20"/>
                  </a:lnTo>
                  <a:lnTo>
                    <a:pt x="289" y="19"/>
                  </a:lnTo>
                  <a:lnTo>
                    <a:pt x="288" y="19"/>
                  </a:lnTo>
                  <a:lnTo>
                    <a:pt x="277" y="23"/>
                  </a:lnTo>
                  <a:lnTo>
                    <a:pt x="277" y="21"/>
                  </a:lnTo>
                  <a:lnTo>
                    <a:pt x="289" y="17"/>
                  </a:lnTo>
                  <a:lnTo>
                    <a:pt x="290" y="17"/>
                  </a:lnTo>
                  <a:lnTo>
                    <a:pt x="290" y="16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Freeform 72">
              <a:extLst>
                <a:ext uri="{FF2B5EF4-FFF2-40B4-BE49-F238E27FC236}">
                  <a16:creationId xmlns:a16="http://schemas.microsoft.com/office/drawing/2014/main" id="{86F3C7CC-351B-03AF-7836-E925DD7BF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899"/>
              <a:ext cx="206" cy="124"/>
            </a:xfrm>
            <a:custGeom>
              <a:avLst/>
              <a:gdLst>
                <a:gd name="T0" fmla="*/ 95 w 206"/>
                <a:gd name="T1" fmla="*/ 31 h 124"/>
                <a:gd name="T2" fmla="*/ 18 w 206"/>
                <a:gd name="T3" fmla="*/ 42 h 124"/>
                <a:gd name="T4" fmla="*/ 19 w 206"/>
                <a:gd name="T5" fmla="*/ 39 h 124"/>
                <a:gd name="T6" fmla="*/ 16 w 206"/>
                <a:gd name="T7" fmla="*/ 35 h 124"/>
                <a:gd name="T8" fmla="*/ 16 w 206"/>
                <a:gd name="T9" fmla="*/ 34 h 124"/>
                <a:gd name="T10" fmla="*/ 15 w 206"/>
                <a:gd name="T11" fmla="*/ 34 h 124"/>
                <a:gd name="T12" fmla="*/ 7 w 206"/>
                <a:gd name="T13" fmla="*/ 25 h 124"/>
                <a:gd name="T14" fmla="*/ 6 w 206"/>
                <a:gd name="T15" fmla="*/ 25 h 124"/>
                <a:gd name="T16" fmla="*/ 6 w 206"/>
                <a:gd name="T17" fmla="*/ 26 h 124"/>
                <a:gd name="T18" fmla="*/ 6 w 206"/>
                <a:gd name="T19" fmla="*/ 26 h 124"/>
                <a:gd name="T20" fmla="*/ 6 w 206"/>
                <a:gd name="T21" fmla="*/ 28 h 124"/>
                <a:gd name="T22" fmla="*/ 12 w 206"/>
                <a:gd name="T23" fmla="*/ 33 h 124"/>
                <a:gd name="T24" fmla="*/ 10 w 206"/>
                <a:gd name="T25" fmla="*/ 33 h 124"/>
                <a:gd name="T26" fmla="*/ 3 w 206"/>
                <a:gd name="T27" fmla="*/ 25 h 124"/>
                <a:gd name="T28" fmla="*/ 3 w 206"/>
                <a:gd name="T29" fmla="*/ 25 h 124"/>
                <a:gd name="T30" fmla="*/ 2 w 206"/>
                <a:gd name="T31" fmla="*/ 25 h 124"/>
                <a:gd name="T32" fmla="*/ 2 w 206"/>
                <a:gd name="T33" fmla="*/ 26 h 124"/>
                <a:gd name="T34" fmla="*/ 3 w 206"/>
                <a:gd name="T35" fmla="*/ 28 h 124"/>
                <a:gd name="T36" fmla="*/ 9 w 206"/>
                <a:gd name="T37" fmla="*/ 34 h 124"/>
                <a:gd name="T38" fmla="*/ 9 w 206"/>
                <a:gd name="T39" fmla="*/ 34 h 124"/>
                <a:gd name="T40" fmla="*/ 8 w 206"/>
                <a:gd name="T41" fmla="*/ 34 h 124"/>
                <a:gd name="T42" fmla="*/ 8 w 206"/>
                <a:gd name="T43" fmla="*/ 34 h 124"/>
                <a:gd name="T44" fmla="*/ 3 w 206"/>
                <a:gd name="T45" fmla="*/ 29 h 124"/>
                <a:gd name="T46" fmla="*/ 3 w 206"/>
                <a:gd name="T47" fmla="*/ 29 h 124"/>
                <a:gd name="T48" fmla="*/ 2 w 206"/>
                <a:gd name="T49" fmla="*/ 29 h 124"/>
                <a:gd name="T50" fmla="*/ 2 w 206"/>
                <a:gd name="T51" fmla="*/ 29 h 124"/>
                <a:gd name="T52" fmla="*/ 2 w 206"/>
                <a:gd name="T53" fmla="*/ 30 h 124"/>
                <a:gd name="T54" fmla="*/ 8 w 206"/>
                <a:gd name="T55" fmla="*/ 36 h 124"/>
                <a:gd name="T56" fmla="*/ 8 w 206"/>
                <a:gd name="T57" fmla="*/ 36 h 124"/>
                <a:gd name="T58" fmla="*/ 3 w 206"/>
                <a:gd name="T59" fmla="*/ 32 h 124"/>
                <a:gd name="T60" fmla="*/ 3 w 206"/>
                <a:gd name="T61" fmla="*/ 31 h 124"/>
                <a:gd name="T62" fmla="*/ 2 w 206"/>
                <a:gd name="T63" fmla="*/ 32 h 124"/>
                <a:gd name="T64" fmla="*/ 0 w 206"/>
                <a:gd name="T65" fmla="*/ 32 h 124"/>
                <a:gd name="T66" fmla="*/ 2 w 206"/>
                <a:gd name="T67" fmla="*/ 33 h 124"/>
                <a:gd name="T68" fmla="*/ 9 w 206"/>
                <a:gd name="T69" fmla="*/ 41 h 124"/>
                <a:gd name="T70" fmla="*/ 10 w 206"/>
                <a:gd name="T71" fmla="*/ 41 h 124"/>
                <a:gd name="T72" fmla="*/ 10 w 206"/>
                <a:gd name="T73" fmla="*/ 42 h 124"/>
                <a:gd name="T74" fmla="*/ 14 w 206"/>
                <a:gd name="T75" fmla="*/ 44 h 124"/>
                <a:gd name="T76" fmla="*/ 17 w 206"/>
                <a:gd name="T77" fmla="*/ 44 h 124"/>
                <a:gd name="T78" fmla="*/ 23 w 206"/>
                <a:gd name="T79" fmla="*/ 92 h 124"/>
                <a:gd name="T80" fmla="*/ 24 w 206"/>
                <a:gd name="T81" fmla="*/ 96 h 124"/>
                <a:gd name="T82" fmla="*/ 26 w 206"/>
                <a:gd name="T83" fmla="*/ 97 h 124"/>
                <a:gd name="T84" fmla="*/ 91 w 206"/>
                <a:gd name="T85" fmla="*/ 124 h 124"/>
                <a:gd name="T86" fmla="*/ 134 w 206"/>
                <a:gd name="T87" fmla="*/ 94 h 124"/>
                <a:gd name="T88" fmla="*/ 160 w 206"/>
                <a:gd name="T89" fmla="*/ 74 h 124"/>
                <a:gd name="T90" fmla="*/ 172 w 206"/>
                <a:gd name="T91" fmla="*/ 63 h 124"/>
                <a:gd name="T92" fmla="*/ 176 w 206"/>
                <a:gd name="T93" fmla="*/ 60 h 124"/>
                <a:gd name="T94" fmla="*/ 169 w 206"/>
                <a:gd name="T95" fmla="*/ 26 h 124"/>
                <a:gd name="T96" fmla="*/ 183 w 206"/>
                <a:gd name="T97" fmla="*/ 16 h 124"/>
                <a:gd name="T98" fmla="*/ 196 w 206"/>
                <a:gd name="T99" fmla="*/ 10 h 124"/>
                <a:gd name="T100" fmla="*/ 204 w 206"/>
                <a:gd name="T101" fmla="*/ 5 h 124"/>
                <a:gd name="T102" fmla="*/ 206 w 206"/>
                <a:gd name="T103" fmla="*/ 3 h 124"/>
                <a:gd name="T104" fmla="*/ 204 w 206"/>
                <a:gd name="T105" fmla="*/ 0 h 1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6"/>
                <a:gd name="T160" fmla="*/ 0 h 124"/>
                <a:gd name="T161" fmla="*/ 206 w 206"/>
                <a:gd name="T162" fmla="*/ 124 h 1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6" h="124">
                  <a:moveTo>
                    <a:pt x="202" y="0"/>
                  </a:moveTo>
                  <a:lnTo>
                    <a:pt x="95" y="31"/>
                  </a:lnTo>
                  <a:lnTo>
                    <a:pt x="47" y="71"/>
                  </a:lnTo>
                  <a:lnTo>
                    <a:pt x="18" y="42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6" y="35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2" y="33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4" y="44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46" y="72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4" y="96"/>
                  </a:lnTo>
                  <a:lnTo>
                    <a:pt x="25" y="97"/>
                  </a:lnTo>
                  <a:lnTo>
                    <a:pt x="26" y="97"/>
                  </a:lnTo>
                  <a:lnTo>
                    <a:pt x="68" y="79"/>
                  </a:lnTo>
                  <a:lnTo>
                    <a:pt x="91" y="124"/>
                  </a:lnTo>
                  <a:lnTo>
                    <a:pt x="115" y="108"/>
                  </a:lnTo>
                  <a:lnTo>
                    <a:pt x="134" y="94"/>
                  </a:lnTo>
                  <a:lnTo>
                    <a:pt x="149" y="83"/>
                  </a:lnTo>
                  <a:lnTo>
                    <a:pt x="160" y="74"/>
                  </a:lnTo>
                  <a:lnTo>
                    <a:pt x="168" y="68"/>
                  </a:lnTo>
                  <a:lnTo>
                    <a:pt x="172" y="63"/>
                  </a:lnTo>
                  <a:lnTo>
                    <a:pt x="175" y="61"/>
                  </a:lnTo>
                  <a:lnTo>
                    <a:pt x="176" y="60"/>
                  </a:lnTo>
                  <a:lnTo>
                    <a:pt x="161" y="31"/>
                  </a:lnTo>
                  <a:lnTo>
                    <a:pt x="169" y="26"/>
                  </a:lnTo>
                  <a:lnTo>
                    <a:pt x="177" y="21"/>
                  </a:lnTo>
                  <a:lnTo>
                    <a:pt x="183" y="16"/>
                  </a:lnTo>
                  <a:lnTo>
                    <a:pt x="190" y="13"/>
                  </a:lnTo>
                  <a:lnTo>
                    <a:pt x="196" y="10"/>
                  </a:lnTo>
                  <a:lnTo>
                    <a:pt x="200" y="6"/>
                  </a:lnTo>
                  <a:lnTo>
                    <a:pt x="204" y="5"/>
                  </a:lnTo>
                  <a:lnTo>
                    <a:pt x="205" y="4"/>
                  </a:lnTo>
                  <a:lnTo>
                    <a:pt x="206" y="3"/>
                  </a:lnTo>
                  <a:lnTo>
                    <a:pt x="205" y="1"/>
                  </a:lnTo>
                  <a:lnTo>
                    <a:pt x="204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7FB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73">
              <a:extLst>
                <a:ext uri="{FF2B5EF4-FFF2-40B4-BE49-F238E27FC236}">
                  <a16:creationId xmlns:a16="http://schemas.microsoft.com/office/drawing/2014/main" id="{F597E7AF-2596-E5F3-8209-66C0EE20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" y="2192"/>
              <a:ext cx="119" cy="624"/>
            </a:xfrm>
            <a:custGeom>
              <a:avLst/>
              <a:gdLst>
                <a:gd name="T0" fmla="*/ 0 w 119"/>
                <a:gd name="T1" fmla="*/ 28 h 624"/>
                <a:gd name="T2" fmla="*/ 10 w 119"/>
                <a:gd name="T3" fmla="*/ 26 h 624"/>
                <a:gd name="T4" fmla="*/ 20 w 119"/>
                <a:gd name="T5" fmla="*/ 22 h 624"/>
                <a:gd name="T6" fmla="*/ 28 w 119"/>
                <a:gd name="T7" fmla="*/ 15 h 624"/>
                <a:gd name="T8" fmla="*/ 37 w 119"/>
                <a:gd name="T9" fmla="*/ 8 h 624"/>
                <a:gd name="T10" fmla="*/ 45 w 119"/>
                <a:gd name="T11" fmla="*/ 3 h 624"/>
                <a:gd name="T12" fmla="*/ 54 w 119"/>
                <a:gd name="T13" fmla="*/ 0 h 624"/>
                <a:gd name="T14" fmla="*/ 64 w 119"/>
                <a:gd name="T15" fmla="*/ 0 h 624"/>
                <a:gd name="T16" fmla="*/ 76 w 119"/>
                <a:gd name="T17" fmla="*/ 5 h 624"/>
                <a:gd name="T18" fmla="*/ 93 w 119"/>
                <a:gd name="T19" fmla="*/ 53 h 624"/>
                <a:gd name="T20" fmla="*/ 105 w 119"/>
                <a:gd name="T21" fmla="*/ 100 h 624"/>
                <a:gd name="T22" fmla="*/ 114 w 119"/>
                <a:gd name="T23" fmla="*/ 149 h 624"/>
                <a:gd name="T24" fmla="*/ 119 w 119"/>
                <a:gd name="T25" fmla="*/ 201 h 624"/>
                <a:gd name="T26" fmla="*/ 119 w 119"/>
                <a:gd name="T27" fmla="*/ 263 h 624"/>
                <a:gd name="T28" fmla="*/ 114 w 119"/>
                <a:gd name="T29" fmla="*/ 335 h 624"/>
                <a:gd name="T30" fmla="*/ 103 w 119"/>
                <a:gd name="T31" fmla="*/ 421 h 624"/>
                <a:gd name="T32" fmla="*/ 87 w 119"/>
                <a:gd name="T33" fmla="*/ 523 h 624"/>
                <a:gd name="T34" fmla="*/ 84 w 119"/>
                <a:gd name="T35" fmla="*/ 527 h 624"/>
                <a:gd name="T36" fmla="*/ 75 w 119"/>
                <a:gd name="T37" fmla="*/ 538 h 624"/>
                <a:gd name="T38" fmla="*/ 63 w 119"/>
                <a:gd name="T39" fmla="*/ 554 h 624"/>
                <a:gd name="T40" fmla="*/ 49 w 119"/>
                <a:gd name="T41" fmla="*/ 572 h 624"/>
                <a:gd name="T42" fmla="*/ 34 w 119"/>
                <a:gd name="T43" fmla="*/ 590 h 624"/>
                <a:gd name="T44" fmla="*/ 20 w 119"/>
                <a:gd name="T45" fmla="*/ 607 h 624"/>
                <a:gd name="T46" fmla="*/ 10 w 119"/>
                <a:gd name="T47" fmla="*/ 619 h 624"/>
                <a:gd name="T48" fmla="*/ 4 w 119"/>
                <a:gd name="T49" fmla="*/ 624 h 624"/>
                <a:gd name="T50" fmla="*/ 4 w 119"/>
                <a:gd name="T51" fmla="*/ 622 h 624"/>
                <a:gd name="T52" fmla="*/ 8 w 119"/>
                <a:gd name="T53" fmla="*/ 614 h 624"/>
                <a:gd name="T54" fmla="*/ 14 w 119"/>
                <a:gd name="T55" fmla="*/ 603 h 624"/>
                <a:gd name="T56" fmla="*/ 21 w 119"/>
                <a:gd name="T57" fmla="*/ 590 h 624"/>
                <a:gd name="T58" fmla="*/ 30 w 119"/>
                <a:gd name="T59" fmla="*/ 575 h 624"/>
                <a:gd name="T60" fmla="*/ 39 w 119"/>
                <a:gd name="T61" fmla="*/ 562 h 624"/>
                <a:gd name="T62" fmla="*/ 46 w 119"/>
                <a:gd name="T63" fmla="*/ 548 h 624"/>
                <a:gd name="T64" fmla="*/ 52 w 119"/>
                <a:gd name="T65" fmla="*/ 538 h 624"/>
                <a:gd name="T66" fmla="*/ 65 w 119"/>
                <a:gd name="T67" fmla="*/ 496 h 624"/>
                <a:gd name="T68" fmla="*/ 69 w 119"/>
                <a:gd name="T69" fmla="*/ 442 h 624"/>
                <a:gd name="T70" fmla="*/ 66 w 119"/>
                <a:gd name="T71" fmla="*/ 381 h 624"/>
                <a:gd name="T72" fmla="*/ 58 w 119"/>
                <a:gd name="T73" fmla="*/ 314 h 624"/>
                <a:gd name="T74" fmla="*/ 46 w 119"/>
                <a:gd name="T75" fmla="*/ 247 h 624"/>
                <a:gd name="T76" fmla="*/ 33 w 119"/>
                <a:gd name="T77" fmla="*/ 181 h 624"/>
                <a:gd name="T78" fmla="*/ 20 w 119"/>
                <a:gd name="T79" fmla="*/ 121 h 624"/>
                <a:gd name="T80" fmla="*/ 9 w 119"/>
                <a:gd name="T81" fmla="*/ 70 h 624"/>
                <a:gd name="T82" fmla="*/ 7 w 119"/>
                <a:gd name="T83" fmla="*/ 60 h 624"/>
                <a:gd name="T84" fmla="*/ 5 w 119"/>
                <a:gd name="T85" fmla="*/ 48 h 624"/>
                <a:gd name="T86" fmla="*/ 2 w 119"/>
                <a:gd name="T87" fmla="*/ 38 h 624"/>
                <a:gd name="T88" fmla="*/ 0 w 119"/>
                <a:gd name="T89" fmla="*/ 28 h 6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9"/>
                <a:gd name="T136" fmla="*/ 0 h 624"/>
                <a:gd name="T137" fmla="*/ 119 w 119"/>
                <a:gd name="T138" fmla="*/ 624 h 6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9" h="624">
                  <a:moveTo>
                    <a:pt x="0" y="28"/>
                  </a:moveTo>
                  <a:lnTo>
                    <a:pt x="10" y="26"/>
                  </a:lnTo>
                  <a:lnTo>
                    <a:pt x="20" y="22"/>
                  </a:lnTo>
                  <a:lnTo>
                    <a:pt x="28" y="15"/>
                  </a:lnTo>
                  <a:lnTo>
                    <a:pt x="37" y="8"/>
                  </a:lnTo>
                  <a:lnTo>
                    <a:pt x="45" y="3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6" y="5"/>
                  </a:lnTo>
                  <a:lnTo>
                    <a:pt x="93" y="53"/>
                  </a:lnTo>
                  <a:lnTo>
                    <a:pt x="105" y="100"/>
                  </a:lnTo>
                  <a:lnTo>
                    <a:pt x="114" y="149"/>
                  </a:lnTo>
                  <a:lnTo>
                    <a:pt x="119" y="201"/>
                  </a:lnTo>
                  <a:lnTo>
                    <a:pt x="119" y="263"/>
                  </a:lnTo>
                  <a:lnTo>
                    <a:pt x="114" y="335"/>
                  </a:lnTo>
                  <a:lnTo>
                    <a:pt x="103" y="421"/>
                  </a:lnTo>
                  <a:lnTo>
                    <a:pt x="87" y="523"/>
                  </a:lnTo>
                  <a:lnTo>
                    <a:pt x="84" y="527"/>
                  </a:lnTo>
                  <a:lnTo>
                    <a:pt x="75" y="538"/>
                  </a:lnTo>
                  <a:lnTo>
                    <a:pt x="63" y="554"/>
                  </a:lnTo>
                  <a:lnTo>
                    <a:pt x="49" y="572"/>
                  </a:lnTo>
                  <a:lnTo>
                    <a:pt x="34" y="590"/>
                  </a:lnTo>
                  <a:lnTo>
                    <a:pt x="20" y="607"/>
                  </a:lnTo>
                  <a:lnTo>
                    <a:pt x="10" y="619"/>
                  </a:lnTo>
                  <a:lnTo>
                    <a:pt x="4" y="624"/>
                  </a:lnTo>
                  <a:lnTo>
                    <a:pt x="4" y="622"/>
                  </a:lnTo>
                  <a:lnTo>
                    <a:pt x="8" y="614"/>
                  </a:lnTo>
                  <a:lnTo>
                    <a:pt x="14" y="603"/>
                  </a:lnTo>
                  <a:lnTo>
                    <a:pt x="21" y="590"/>
                  </a:lnTo>
                  <a:lnTo>
                    <a:pt x="30" y="575"/>
                  </a:lnTo>
                  <a:lnTo>
                    <a:pt x="39" y="562"/>
                  </a:lnTo>
                  <a:lnTo>
                    <a:pt x="46" y="548"/>
                  </a:lnTo>
                  <a:lnTo>
                    <a:pt x="52" y="538"/>
                  </a:lnTo>
                  <a:lnTo>
                    <a:pt x="65" y="496"/>
                  </a:lnTo>
                  <a:lnTo>
                    <a:pt x="69" y="442"/>
                  </a:lnTo>
                  <a:lnTo>
                    <a:pt x="66" y="381"/>
                  </a:lnTo>
                  <a:lnTo>
                    <a:pt x="58" y="314"/>
                  </a:lnTo>
                  <a:lnTo>
                    <a:pt x="46" y="247"/>
                  </a:lnTo>
                  <a:lnTo>
                    <a:pt x="33" y="181"/>
                  </a:lnTo>
                  <a:lnTo>
                    <a:pt x="20" y="121"/>
                  </a:lnTo>
                  <a:lnTo>
                    <a:pt x="9" y="70"/>
                  </a:lnTo>
                  <a:lnTo>
                    <a:pt x="7" y="60"/>
                  </a:lnTo>
                  <a:lnTo>
                    <a:pt x="5" y="48"/>
                  </a:lnTo>
                  <a:lnTo>
                    <a:pt x="2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74">
              <a:extLst>
                <a:ext uri="{FF2B5EF4-FFF2-40B4-BE49-F238E27FC236}">
                  <a16:creationId xmlns:a16="http://schemas.microsoft.com/office/drawing/2014/main" id="{141311FC-FC48-27BD-94F5-65A6DC6F1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2669"/>
              <a:ext cx="50" cy="193"/>
            </a:xfrm>
            <a:custGeom>
              <a:avLst/>
              <a:gdLst>
                <a:gd name="T0" fmla="*/ 13 w 50"/>
                <a:gd name="T1" fmla="*/ 12 h 193"/>
                <a:gd name="T2" fmla="*/ 1 w 50"/>
                <a:gd name="T3" fmla="*/ 132 h 193"/>
                <a:gd name="T4" fmla="*/ 1 w 50"/>
                <a:gd name="T5" fmla="*/ 133 h 193"/>
                <a:gd name="T6" fmla="*/ 0 w 50"/>
                <a:gd name="T7" fmla="*/ 137 h 193"/>
                <a:gd name="T8" fmla="*/ 2 w 50"/>
                <a:gd name="T9" fmla="*/ 150 h 193"/>
                <a:gd name="T10" fmla="*/ 9 w 50"/>
                <a:gd name="T11" fmla="*/ 171 h 193"/>
                <a:gd name="T12" fmla="*/ 12 w 50"/>
                <a:gd name="T13" fmla="*/ 181 h 193"/>
                <a:gd name="T14" fmla="*/ 16 w 50"/>
                <a:gd name="T15" fmla="*/ 189 h 193"/>
                <a:gd name="T16" fmla="*/ 18 w 50"/>
                <a:gd name="T17" fmla="*/ 193 h 193"/>
                <a:gd name="T18" fmla="*/ 21 w 50"/>
                <a:gd name="T19" fmla="*/ 193 h 193"/>
                <a:gd name="T20" fmla="*/ 24 w 50"/>
                <a:gd name="T21" fmla="*/ 191 h 193"/>
                <a:gd name="T22" fmla="*/ 28 w 50"/>
                <a:gd name="T23" fmla="*/ 185 h 193"/>
                <a:gd name="T24" fmla="*/ 32 w 50"/>
                <a:gd name="T25" fmla="*/ 178 h 193"/>
                <a:gd name="T26" fmla="*/ 39 w 50"/>
                <a:gd name="T27" fmla="*/ 166 h 193"/>
                <a:gd name="T28" fmla="*/ 47 w 50"/>
                <a:gd name="T29" fmla="*/ 150 h 193"/>
                <a:gd name="T30" fmla="*/ 50 w 50"/>
                <a:gd name="T31" fmla="*/ 136 h 193"/>
                <a:gd name="T32" fmla="*/ 50 w 50"/>
                <a:gd name="T33" fmla="*/ 128 h 193"/>
                <a:gd name="T34" fmla="*/ 50 w 50"/>
                <a:gd name="T35" fmla="*/ 126 h 193"/>
                <a:gd name="T36" fmla="*/ 45 w 50"/>
                <a:gd name="T37" fmla="*/ 66 h 193"/>
                <a:gd name="T38" fmla="*/ 41 w 50"/>
                <a:gd name="T39" fmla="*/ 50 h 193"/>
                <a:gd name="T40" fmla="*/ 32 w 50"/>
                <a:gd name="T41" fmla="*/ 20 h 193"/>
                <a:gd name="T42" fmla="*/ 22 w 50"/>
                <a:gd name="T43" fmla="*/ 0 h 193"/>
                <a:gd name="T44" fmla="*/ 13 w 50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"/>
                <a:gd name="T70" fmla="*/ 0 h 193"/>
                <a:gd name="T71" fmla="*/ 50 w 50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" h="193">
                  <a:moveTo>
                    <a:pt x="13" y="12"/>
                  </a:moveTo>
                  <a:lnTo>
                    <a:pt x="1" y="132"/>
                  </a:lnTo>
                  <a:lnTo>
                    <a:pt x="1" y="133"/>
                  </a:lnTo>
                  <a:lnTo>
                    <a:pt x="0" y="137"/>
                  </a:lnTo>
                  <a:lnTo>
                    <a:pt x="2" y="150"/>
                  </a:lnTo>
                  <a:lnTo>
                    <a:pt x="9" y="171"/>
                  </a:lnTo>
                  <a:lnTo>
                    <a:pt x="12" y="181"/>
                  </a:lnTo>
                  <a:lnTo>
                    <a:pt x="16" y="189"/>
                  </a:lnTo>
                  <a:lnTo>
                    <a:pt x="18" y="193"/>
                  </a:lnTo>
                  <a:lnTo>
                    <a:pt x="21" y="193"/>
                  </a:lnTo>
                  <a:lnTo>
                    <a:pt x="24" y="191"/>
                  </a:lnTo>
                  <a:lnTo>
                    <a:pt x="28" y="185"/>
                  </a:lnTo>
                  <a:lnTo>
                    <a:pt x="32" y="178"/>
                  </a:lnTo>
                  <a:lnTo>
                    <a:pt x="39" y="166"/>
                  </a:lnTo>
                  <a:lnTo>
                    <a:pt x="47" y="150"/>
                  </a:lnTo>
                  <a:lnTo>
                    <a:pt x="50" y="136"/>
                  </a:lnTo>
                  <a:lnTo>
                    <a:pt x="50" y="128"/>
                  </a:lnTo>
                  <a:lnTo>
                    <a:pt x="50" y="126"/>
                  </a:lnTo>
                  <a:lnTo>
                    <a:pt x="45" y="66"/>
                  </a:lnTo>
                  <a:lnTo>
                    <a:pt x="41" y="50"/>
                  </a:lnTo>
                  <a:lnTo>
                    <a:pt x="32" y="20"/>
                  </a:lnTo>
                  <a:lnTo>
                    <a:pt x="22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75">
              <a:extLst>
                <a:ext uri="{FF2B5EF4-FFF2-40B4-BE49-F238E27FC236}">
                  <a16:creationId xmlns:a16="http://schemas.microsoft.com/office/drawing/2014/main" id="{ECF70560-1CAE-A6E2-1F82-9941F80E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2660"/>
              <a:ext cx="49" cy="142"/>
            </a:xfrm>
            <a:custGeom>
              <a:avLst/>
              <a:gdLst>
                <a:gd name="T0" fmla="*/ 26 w 49"/>
                <a:gd name="T1" fmla="*/ 0 h 142"/>
                <a:gd name="T2" fmla="*/ 29 w 49"/>
                <a:gd name="T3" fmla="*/ 11 h 142"/>
                <a:gd name="T4" fmla="*/ 36 w 49"/>
                <a:gd name="T5" fmla="*/ 39 h 142"/>
                <a:gd name="T6" fmla="*/ 44 w 49"/>
                <a:gd name="T7" fmla="*/ 73 h 142"/>
                <a:gd name="T8" fmla="*/ 48 w 49"/>
                <a:gd name="T9" fmla="*/ 102 h 142"/>
                <a:gd name="T10" fmla="*/ 49 w 49"/>
                <a:gd name="T11" fmla="*/ 115 h 142"/>
                <a:gd name="T12" fmla="*/ 49 w 49"/>
                <a:gd name="T13" fmla="*/ 126 h 142"/>
                <a:gd name="T14" fmla="*/ 49 w 49"/>
                <a:gd name="T15" fmla="*/ 133 h 142"/>
                <a:gd name="T16" fmla="*/ 49 w 49"/>
                <a:gd name="T17" fmla="*/ 135 h 142"/>
                <a:gd name="T18" fmla="*/ 0 w 49"/>
                <a:gd name="T19" fmla="*/ 142 h 142"/>
                <a:gd name="T20" fmla="*/ 13 w 49"/>
                <a:gd name="T21" fmla="*/ 1 h 142"/>
                <a:gd name="T22" fmla="*/ 26 w 49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142"/>
                <a:gd name="T38" fmla="*/ 49 w 49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142">
                  <a:moveTo>
                    <a:pt x="26" y="0"/>
                  </a:moveTo>
                  <a:lnTo>
                    <a:pt x="29" y="11"/>
                  </a:lnTo>
                  <a:lnTo>
                    <a:pt x="36" y="39"/>
                  </a:lnTo>
                  <a:lnTo>
                    <a:pt x="44" y="73"/>
                  </a:lnTo>
                  <a:lnTo>
                    <a:pt x="48" y="102"/>
                  </a:lnTo>
                  <a:lnTo>
                    <a:pt x="49" y="115"/>
                  </a:lnTo>
                  <a:lnTo>
                    <a:pt x="49" y="126"/>
                  </a:lnTo>
                  <a:lnTo>
                    <a:pt x="49" y="133"/>
                  </a:lnTo>
                  <a:lnTo>
                    <a:pt x="49" y="135"/>
                  </a:lnTo>
                  <a:lnTo>
                    <a:pt x="0" y="142"/>
                  </a:lnTo>
                  <a:lnTo>
                    <a:pt x="13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76">
              <a:extLst>
                <a:ext uri="{FF2B5EF4-FFF2-40B4-BE49-F238E27FC236}">
                  <a16:creationId xmlns:a16="http://schemas.microsoft.com/office/drawing/2014/main" id="{E4228C30-63DA-4345-B481-F0DFF7FCB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2228"/>
              <a:ext cx="238" cy="457"/>
            </a:xfrm>
            <a:custGeom>
              <a:avLst/>
              <a:gdLst>
                <a:gd name="T0" fmla="*/ 143 w 238"/>
                <a:gd name="T1" fmla="*/ 79 h 457"/>
                <a:gd name="T2" fmla="*/ 157 w 238"/>
                <a:gd name="T3" fmla="*/ 108 h 457"/>
                <a:gd name="T4" fmla="*/ 172 w 238"/>
                <a:gd name="T5" fmla="*/ 141 h 457"/>
                <a:gd name="T6" fmla="*/ 185 w 238"/>
                <a:gd name="T7" fmla="*/ 178 h 457"/>
                <a:gd name="T8" fmla="*/ 199 w 238"/>
                <a:gd name="T9" fmla="*/ 218 h 457"/>
                <a:gd name="T10" fmla="*/ 211 w 238"/>
                <a:gd name="T11" fmla="*/ 264 h 457"/>
                <a:gd name="T12" fmla="*/ 221 w 238"/>
                <a:gd name="T13" fmla="*/ 314 h 457"/>
                <a:gd name="T14" fmla="*/ 230 w 238"/>
                <a:gd name="T15" fmla="*/ 370 h 457"/>
                <a:gd name="T16" fmla="*/ 238 w 238"/>
                <a:gd name="T17" fmla="*/ 430 h 457"/>
                <a:gd name="T18" fmla="*/ 238 w 238"/>
                <a:gd name="T19" fmla="*/ 439 h 457"/>
                <a:gd name="T20" fmla="*/ 238 w 238"/>
                <a:gd name="T21" fmla="*/ 454 h 457"/>
                <a:gd name="T22" fmla="*/ 232 w 238"/>
                <a:gd name="T23" fmla="*/ 457 h 457"/>
                <a:gd name="T24" fmla="*/ 221 w 238"/>
                <a:gd name="T25" fmla="*/ 429 h 457"/>
                <a:gd name="T26" fmla="*/ 214 w 238"/>
                <a:gd name="T27" fmla="*/ 409 h 457"/>
                <a:gd name="T28" fmla="*/ 204 w 238"/>
                <a:gd name="T29" fmla="*/ 385 h 457"/>
                <a:gd name="T30" fmla="*/ 192 w 238"/>
                <a:gd name="T31" fmla="*/ 358 h 457"/>
                <a:gd name="T32" fmla="*/ 177 w 238"/>
                <a:gd name="T33" fmla="*/ 331 h 457"/>
                <a:gd name="T34" fmla="*/ 162 w 238"/>
                <a:gd name="T35" fmla="*/ 299 h 457"/>
                <a:gd name="T36" fmla="*/ 145 w 238"/>
                <a:gd name="T37" fmla="*/ 268 h 457"/>
                <a:gd name="T38" fmla="*/ 127 w 238"/>
                <a:gd name="T39" fmla="*/ 236 h 457"/>
                <a:gd name="T40" fmla="*/ 109 w 238"/>
                <a:gd name="T41" fmla="*/ 203 h 457"/>
                <a:gd name="T42" fmla="*/ 91 w 238"/>
                <a:gd name="T43" fmla="*/ 172 h 457"/>
                <a:gd name="T44" fmla="*/ 75 w 238"/>
                <a:gd name="T45" fmla="*/ 142 h 457"/>
                <a:gd name="T46" fmla="*/ 58 w 238"/>
                <a:gd name="T47" fmla="*/ 114 h 457"/>
                <a:gd name="T48" fmla="*/ 42 w 238"/>
                <a:gd name="T49" fmla="*/ 87 h 457"/>
                <a:gd name="T50" fmla="*/ 28 w 238"/>
                <a:gd name="T51" fmla="*/ 65 h 457"/>
                <a:gd name="T52" fmla="*/ 17 w 238"/>
                <a:gd name="T53" fmla="*/ 45 h 457"/>
                <a:gd name="T54" fmla="*/ 7 w 238"/>
                <a:gd name="T55" fmla="*/ 29 h 457"/>
                <a:gd name="T56" fmla="*/ 0 w 238"/>
                <a:gd name="T57" fmla="*/ 19 h 457"/>
                <a:gd name="T58" fmla="*/ 14 w 238"/>
                <a:gd name="T59" fmla="*/ 17 h 457"/>
                <a:gd name="T60" fmla="*/ 30 w 238"/>
                <a:gd name="T61" fmla="*/ 13 h 457"/>
                <a:gd name="T62" fmla="*/ 46 w 238"/>
                <a:gd name="T63" fmla="*/ 10 h 457"/>
                <a:gd name="T64" fmla="*/ 60 w 238"/>
                <a:gd name="T65" fmla="*/ 8 h 457"/>
                <a:gd name="T66" fmla="*/ 72 w 238"/>
                <a:gd name="T67" fmla="*/ 5 h 457"/>
                <a:gd name="T68" fmla="*/ 83 w 238"/>
                <a:gd name="T69" fmla="*/ 2 h 457"/>
                <a:gd name="T70" fmla="*/ 89 w 238"/>
                <a:gd name="T71" fmla="*/ 1 h 457"/>
                <a:gd name="T72" fmla="*/ 91 w 238"/>
                <a:gd name="T73" fmla="*/ 0 h 457"/>
                <a:gd name="T74" fmla="*/ 93 w 238"/>
                <a:gd name="T75" fmla="*/ 1 h 457"/>
                <a:gd name="T76" fmla="*/ 95 w 238"/>
                <a:gd name="T77" fmla="*/ 5 h 457"/>
                <a:gd name="T78" fmla="*/ 99 w 238"/>
                <a:gd name="T79" fmla="*/ 10 h 457"/>
                <a:gd name="T80" fmla="*/ 106 w 238"/>
                <a:gd name="T81" fmla="*/ 19 h 457"/>
                <a:gd name="T82" fmla="*/ 113 w 238"/>
                <a:gd name="T83" fmla="*/ 30 h 457"/>
                <a:gd name="T84" fmla="*/ 122 w 238"/>
                <a:gd name="T85" fmla="*/ 44 h 457"/>
                <a:gd name="T86" fmla="*/ 132 w 238"/>
                <a:gd name="T87" fmla="*/ 60 h 457"/>
                <a:gd name="T88" fmla="*/ 143 w 238"/>
                <a:gd name="T89" fmla="*/ 79 h 4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8"/>
                <a:gd name="T136" fmla="*/ 0 h 457"/>
                <a:gd name="T137" fmla="*/ 238 w 238"/>
                <a:gd name="T138" fmla="*/ 457 h 4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8" h="457">
                  <a:moveTo>
                    <a:pt x="143" y="79"/>
                  </a:moveTo>
                  <a:lnTo>
                    <a:pt x="157" y="108"/>
                  </a:lnTo>
                  <a:lnTo>
                    <a:pt x="172" y="141"/>
                  </a:lnTo>
                  <a:lnTo>
                    <a:pt x="185" y="178"/>
                  </a:lnTo>
                  <a:lnTo>
                    <a:pt x="199" y="218"/>
                  </a:lnTo>
                  <a:lnTo>
                    <a:pt x="211" y="264"/>
                  </a:lnTo>
                  <a:lnTo>
                    <a:pt x="221" y="314"/>
                  </a:lnTo>
                  <a:lnTo>
                    <a:pt x="230" y="370"/>
                  </a:lnTo>
                  <a:lnTo>
                    <a:pt x="238" y="430"/>
                  </a:lnTo>
                  <a:lnTo>
                    <a:pt x="238" y="439"/>
                  </a:lnTo>
                  <a:lnTo>
                    <a:pt x="238" y="454"/>
                  </a:lnTo>
                  <a:lnTo>
                    <a:pt x="232" y="457"/>
                  </a:lnTo>
                  <a:lnTo>
                    <a:pt x="221" y="429"/>
                  </a:lnTo>
                  <a:lnTo>
                    <a:pt x="214" y="409"/>
                  </a:lnTo>
                  <a:lnTo>
                    <a:pt x="204" y="385"/>
                  </a:lnTo>
                  <a:lnTo>
                    <a:pt x="192" y="358"/>
                  </a:lnTo>
                  <a:lnTo>
                    <a:pt x="177" y="331"/>
                  </a:lnTo>
                  <a:lnTo>
                    <a:pt x="162" y="299"/>
                  </a:lnTo>
                  <a:lnTo>
                    <a:pt x="145" y="268"/>
                  </a:lnTo>
                  <a:lnTo>
                    <a:pt x="127" y="236"/>
                  </a:lnTo>
                  <a:lnTo>
                    <a:pt x="109" y="203"/>
                  </a:lnTo>
                  <a:lnTo>
                    <a:pt x="91" y="172"/>
                  </a:lnTo>
                  <a:lnTo>
                    <a:pt x="75" y="142"/>
                  </a:lnTo>
                  <a:lnTo>
                    <a:pt x="58" y="114"/>
                  </a:lnTo>
                  <a:lnTo>
                    <a:pt x="42" y="87"/>
                  </a:lnTo>
                  <a:lnTo>
                    <a:pt x="28" y="65"/>
                  </a:lnTo>
                  <a:lnTo>
                    <a:pt x="17" y="45"/>
                  </a:lnTo>
                  <a:lnTo>
                    <a:pt x="7" y="29"/>
                  </a:lnTo>
                  <a:lnTo>
                    <a:pt x="0" y="19"/>
                  </a:lnTo>
                  <a:lnTo>
                    <a:pt x="14" y="17"/>
                  </a:lnTo>
                  <a:lnTo>
                    <a:pt x="30" y="13"/>
                  </a:lnTo>
                  <a:lnTo>
                    <a:pt x="46" y="10"/>
                  </a:lnTo>
                  <a:lnTo>
                    <a:pt x="60" y="8"/>
                  </a:lnTo>
                  <a:lnTo>
                    <a:pt x="72" y="5"/>
                  </a:lnTo>
                  <a:lnTo>
                    <a:pt x="83" y="2"/>
                  </a:lnTo>
                  <a:lnTo>
                    <a:pt x="89" y="1"/>
                  </a:lnTo>
                  <a:lnTo>
                    <a:pt x="91" y="0"/>
                  </a:lnTo>
                  <a:lnTo>
                    <a:pt x="93" y="1"/>
                  </a:lnTo>
                  <a:lnTo>
                    <a:pt x="95" y="5"/>
                  </a:lnTo>
                  <a:lnTo>
                    <a:pt x="99" y="10"/>
                  </a:lnTo>
                  <a:lnTo>
                    <a:pt x="106" y="19"/>
                  </a:lnTo>
                  <a:lnTo>
                    <a:pt x="113" y="30"/>
                  </a:lnTo>
                  <a:lnTo>
                    <a:pt x="122" y="44"/>
                  </a:lnTo>
                  <a:lnTo>
                    <a:pt x="132" y="60"/>
                  </a:lnTo>
                  <a:lnTo>
                    <a:pt x="143" y="79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77">
              <a:extLst>
                <a:ext uri="{FF2B5EF4-FFF2-40B4-BE49-F238E27FC236}">
                  <a16:creationId xmlns:a16="http://schemas.microsoft.com/office/drawing/2014/main" id="{1957D1B6-2FE4-B880-D6AA-B7498EA94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" y="2714"/>
              <a:ext cx="154" cy="129"/>
            </a:xfrm>
            <a:custGeom>
              <a:avLst/>
              <a:gdLst>
                <a:gd name="T0" fmla="*/ 3 w 154"/>
                <a:gd name="T1" fmla="*/ 119 h 129"/>
                <a:gd name="T2" fmla="*/ 15 w 154"/>
                <a:gd name="T3" fmla="*/ 115 h 129"/>
                <a:gd name="T4" fmla="*/ 25 w 154"/>
                <a:gd name="T5" fmla="*/ 111 h 129"/>
                <a:gd name="T6" fmla="*/ 33 w 154"/>
                <a:gd name="T7" fmla="*/ 107 h 129"/>
                <a:gd name="T8" fmla="*/ 40 w 154"/>
                <a:gd name="T9" fmla="*/ 103 h 129"/>
                <a:gd name="T10" fmla="*/ 45 w 154"/>
                <a:gd name="T11" fmla="*/ 101 h 129"/>
                <a:gd name="T12" fmla="*/ 48 w 154"/>
                <a:gd name="T13" fmla="*/ 99 h 129"/>
                <a:gd name="T14" fmla="*/ 51 w 154"/>
                <a:gd name="T15" fmla="*/ 97 h 129"/>
                <a:gd name="T16" fmla="*/ 52 w 154"/>
                <a:gd name="T17" fmla="*/ 97 h 129"/>
                <a:gd name="T18" fmla="*/ 124 w 154"/>
                <a:gd name="T19" fmla="*/ 10 h 129"/>
                <a:gd name="T20" fmla="*/ 134 w 154"/>
                <a:gd name="T21" fmla="*/ 0 h 129"/>
                <a:gd name="T22" fmla="*/ 136 w 154"/>
                <a:gd name="T23" fmla="*/ 1 h 129"/>
                <a:gd name="T24" fmla="*/ 140 w 154"/>
                <a:gd name="T25" fmla="*/ 4 h 129"/>
                <a:gd name="T26" fmla="*/ 144 w 154"/>
                <a:gd name="T27" fmla="*/ 9 h 129"/>
                <a:gd name="T28" fmla="*/ 149 w 154"/>
                <a:gd name="T29" fmla="*/ 16 h 129"/>
                <a:gd name="T30" fmla="*/ 152 w 154"/>
                <a:gd name="T31" fmla="*/ 25 h 129"/>
                <a:gd name="T32" fmla="*/ 154 w 154"/>
                <a:gd name="T33" fmla="*/ 35 h 129"/>
                <a:gd name="T34" fmla="*/ 152 w 154"/>
                <a:gd name="T35" fmla="*/ 48 h 129"/>
                <a:gd name="T36" fmla="*/ 147 w 154"/>
                <a:gd name="T37" fmla="*/ 61 h 129"/>
                <a:gd name="T38" fmla="*/ 139 w 154"/>
                <a:gd name="T39" fmla="*/ 68 h 129"/>
                <a:gd name="T40" fmla="*/ 138 w 154"/>
                <a:gd name="T41" fmla="*/ 68 h 129"/>
                <a:gd name="T42" fmla="*/ 133 w 154"/>
                <a:gd name="T43" fmla="*/ 68 h 129"/>
                <a:gd name="T44" fmla="*/ 129 w 154"/>
                <a:gd name="T45" fmla="*/ 69 h 129"/>
                <a:gd name="T46" fmla="*/ 122 w 154"/>
                <a:gd name="T47" fmla="*/ 71 h 129"/>
                <a:gd name="T48" fmla="*/ 115 w 154"/>
                <a:gd name="T49" fmla="*/ 74 h 129"/>
                <a:gd name="T50" fmla="*/ 108 w 154"/>
                <a:gd name="T51" fmla="*/ 80 h 129"/>
                <a:gd name="T52" fmla="*/ 100 w 154"/>
                <a:gd name="T53" fmla="*/ 87 h 129"/>
                <a:gd name="T54" fmla="*/ 93 w 154"/>
                <a:gd name="T55" fmla="*/ 97 h 129"/>
                <a:gd name="T56" fmla="*/ 77 w 154"/>
                <a:gd name="T57" fmla="*/ 118 h 129"/>
                <a:gd name="T58" fmla="*/ 74 w 154"/>
                <a:gd name="T59" fmla="*/ 129 h 129"/>
                <a:gd name="T60" fmla="*/ 4 w 154"/>
                <a:gd name="T61" fmla="*/ 129 h 129"/>
                <a:gd name="T62" fmla="*/ 3 w 154"/>
                <a:gd name="T63" fmla="*/ 128 h 129"/>
                <a:gd name="T64" fmla="*/ 2 w 154"/>
                <a:gd name="T65" fmla="*/ 125 h 129"/>
                <a:gd name="T66" fmla="*/ 0 w 154"/>
                <a:gd name="T67" fmla="*/ 121 h 129"/>
                <a:gd name="T68" fmla="*/ 3 w 154"/>
                <a:gd name="T69" fmla="*/ 119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"/>
                <a:gd name="T106" fmla="*/ 0 h 129"/>
                <a:gd name="T107" fmla="*/ 154 w 154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" h="129">
                  <a:moveTo>
                    <a:pt x="3" y="119"/>
                  </a:moveTo>
                  <a:lnTo>
                    <a:pt x="15" y="115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40" y="103"/>
                  </a:lnTo>
                  <a:lnTo>
                    <a:pt x="45" y="101"/>
                  </a:lnTo>
                  <a:lnTo>
                    <a:pt x="48" y="99"/>
                  </a:lnTo>
                  <a:lnTo>
                    <a:pt x="51" y="97"/>
                  </a:lnTo>
                  <a:lnTo>
                    <a:pt x="52" y="97"/>
                  </a:lnTo>
                  <a:lnTo>
                    <a:pt x="124" y="10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0" y="4"/>
                  </a:lnTo>
                  <a:lnTo>
                    <a:pt x="144" y="9"/>
                  </a:lnTo>
                  <a:lnTo>
                    <a:pt x="149" y="16"/>
                  </a:lnTo>
                  <a:lnTo>
                    <a:pt x="152" y="25"/>
                  </a:lnTo>
                  <a:lnTo>
                    <a:pt x="154" y="35"/>
                  </a:lnTo>
                  <a:lnTo>
                    <a:pt x="152" y="48"/>
                  </a:lnTo>
                  <a:lnTo>
                    <a:pt x="147" y="61"/>
                  </a:lnTo>
                  <a:lnTo>
                    <a:pt x="139" y="68"/>
                  </a:lnTo>
                  <a:lnTo>
                    <a:pt x="138" y="68"/>
                  </a:lnTo>
                  <a:lnTo>
                    <a:pt x="133" y="68"/>
                  </a:lnTo>
                  <a:lnTo>
                    <a:pt x="129" y="69"/>
                  </a:lnTo>
                  <a:lnTo>
                    <a:pt x="122" y="71"/>
                  </a:lnTo>
                  <a:lnTo>
                    <a:pt x="115" y="74"/>
                  </a:lnTo>
                  <a:lnTo>
                    <a:pt x="108" y="80"/>
                  </a:lnTo>
                  <a:lnTo>
                    <a:pt x="100" y="87"/>
                  </a:lnTo>
                  <a:lnTo>
                    <a:pt x="93" y="97"/>
                  </a:lnTo>
                  <a:lnTo>
                    <a:pt x="77" y="118"/>
                  </a:lnTo>
                  <a:lnTo>
                    <a:pt x="74" y="129"/>
                  </a:lnTo>
                  <a:lnTo>
                    <a:pt x="4" y="129"/>
                  </a:lnTo>
                  <a:lnTo>
                    <a:pt x="3" y="128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3" y="11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78">
              <a:extLst>
                <a:ext uri="{FF2B5EF4-FFF2-40B4-BE49-F238E27FC236}">
                  <a16:creationId xmlns:a16="http://schemas.microsoft.com/office/drawing/2014/main" id="{2922B2CF-763D-3835-0BC6-8B24321F2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2725"/>
              <a:ext cx="175" cy="119"/>
            </a:xfrm>
            <a:custGeom>
              <a:avLst/>
              <a:gdLst>
                <a:gd name="T0" fmla="*/ 5 w 175"/>
                <a:gd name="T1" fmla="*/ 110 h 119"/>
                <a:gd name="T2" fmla="*/ 10 w 175"/>
                <a:gd name="T3" fmla="*/ 109 h 119"/>
                <a:gd name="T4" fmla="*/ 18 w 175"/>
                <a:gd name="T5" fmla="*/ 106 h 119"/>
                <a:gd name="T6" fmla="*/ 28 w 175"/>
                <a:gd name="T7" fmla="*/ 101 h 119"/>
                <a:gd name="T8" fmla="*/ 39 w 175"/>
                <a:gd name="T9" fmla="*/ 97 h 119"/>
                <a:gd name="T10" fmla="*/ 49 w 175"/>
                <a:gd name="T11" fmla="*/ 91 h 119"/>
                <a:gd name="T12" fmla="*/ 58 w 175"/>
                <a:gd name="T13" fmla="*/ 88 h 119"/>
                <a:gd name="T14" fmla="*/ 65 w 175"/>
                <a:gd name="T15" fmla="*/ 85 h 119"/>
                <a:gd name="T16" fmla="*/ 67 w 175"/>
                <a:gd name="T17" fmla="*/ 84 h 119"/>
                <a:gd name="T18" fmla="*/ 85 w 175"/>
                <a:gd name="T19" fmla="*/ 110 h 119"/>
                <a:gd name="T20" fmla="*/ 91 w 175"/>
                <a:gd name="T21" fmla="*/ 99 h 119"/>
                <a:gd name="T22" fmla="*/ 99 w 175"/>
                <a:gd name="T23" fmla="*/ 89 h 119"/>
                <a:gd name="T24" fmla="*/ 107 w 175"/>
                <a:gd name="T25" fmla="*/ 80 h 119"/>
                <a:gd name="T26" fmla="*/ 115 w 175"/>
                <a:gd name="T27" fmla="*/ 71 h 119"/>
                <a:gd name="T28" fmla="*/ 121 w 175"/>
                <a:gd name="T29" fmla="*/ 65 h 119"/>
                <a:gd name="T30" fmla="*/ 129 w 175"/>
                <a:gd name="T31" fmla="*/ 58 h 119"/>
                <a:gd name="T32" fmla="*/ 137 w 175"/>
                <a:gd name="T33" fmla="*/ 52 h 119"/>
                <a:gd name="T34" fmla="*/ 144 w 175"/>
                <a:gd name="T35" fmla="*/ 48 h 119"/>
                <a:gd name="T36" fmla="*/ 161 w 175"/>
                <a:gd name="T37" fmla="*/ 0 h 119"/>
                <a:gd name="T38" fmla="*/ 162 w 175"/>
                <a:gd name="T39" fmla="*/ 1 h 119"/>
                <a:gd name="T40" fmla="*/ 165 w 175"/>
                <a:gd name="T41" fmla="*/ 5 h 119"/>
                <a:gd name="T42" fmla="*/ 169 w 175"/>
                <a:gd name="T43" fmla="*/ 11 h 119"/>
                <a:gd name="T44" fmla="*/ 172 w 175"/>
                <a:gd name="T45" fmla="*/ 18 h 119"/>
                <a:gd name="T46" fmla="*/ 175 w 175"/>
                <a:gd name="T47" fmla="*/ 34 h 119"/>
                <a:gd name="T48" fmla="*/ 173 w 175"/>
                <a:gd name="T49" fmla="*/ 48 h 119"/>
                <a:gd name="T50" fmla="*/ 168 w 175"/>
                <a:gd name="T51" fmla="*/ 56 h 119"/>
                <a:gd name="T52" fmla="*/ 166 w 175"/>
                <a:gd name="T53" fmla="*/ 59 h 119"/>
                <a:gd name="T54" fmla="*/ 159 w 175"/>
                <a:gd name="T55" fmla="*/ 118 h 119"/>
                <a:gd name="T56" fmla="*/ 155 w 175"/>
                <a:gd name="T57" fmla="*/ 119 h 119"/>
                <a:gd name="T58" fmla="*/ 151 w 175"/>
                <a:gd name="T59" fmla="*/ 68 h 119"/>
                <a:gd name="T60" fmla="*/ 137 w 175"/>
                <a:gd name="T61" fmla="*/ 71 h 119"/>
                <a:gd name="T62" fmla="*/ 125 w 175"/>
                <a:gd name="T63" fmla="*/ 77 h 119"/>
                <a:gd name="T64" fmla="*/ 115 w 175"/>
                <a:gd name="T65" fmla="*/ 86 h 119"/>
                <a:gd name="T66" fmla="*/ 106 w 175"/>
                <a:gd name="T67" fmla="*/ 95 h 119"/>
                <a:gd name="T68" fmla="*/ 100 w 175"/>
                <a:gd name="T69" fmla="*/ 104 h 119"/>
                <a:gd name="T70" fmla="*/ 95 w 175"/>
                <a:gd name="T71" fmla="*/ 111 h 119"/>
                <a:gd name="T72" fmla="*/ 92 w 175"/>
                <a:gd name="T73" fmla="*/ 117 h 119"/>
                <a:gd name="T74" fmla="*/ 91 w 175"/>
                <a:gd name="T75" fmla="*/ 119 h 119"/>
                <a:gd name="T76" fmla="*/ 1 w 175"/>
                <a:gd name="T77" fmla="*/ 119 h 119"/>
                <a:gd name="T78" fmla="*/ 1 w 175"/>
                <a:gd name="T79" fmla="*/ 118 h 119"/>
                <a:gd name="T80" fmla="*/ 0 w 175"/>
                <a:gd name="T81" fmla="*/ 116 h 119"/>
                <a:gd name="T82" fmla="*/ 1 w 175"/>
                <a:gd name="T83" fmla="*/ 113 h 119"/>
                <a:gd name="T84" fmla="*/ 5 w 175"/>
                <a:gd name="T85" fmla="*/ 110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"/>
                <a:gd name="T130" fmla="*/ 0 h 119"/>
                <a:gd name="T131" fmla="*/ 175 w 175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" h="119">
                  <a:moveTo>
                    <a:pt x="5" y="110"/>
                  </a:moveTo>
                  <a:lnTo>
                    <a:pt x="10" y="109"/>
                  </a:lnTo>
                  <a:lnTo>
                    <a:pt x="18" y="106"/>
                  </a:lnTo>
                  <a:lnTo>
                    <a:pt x="28" y="101"/>
                  </a:lnTo>
                  <a:lnTo>
                    <a:pt x="39" y="97"/>
                  </a:lnTo>
                  <a:lnTo>
                    <a:pt x="49" y="91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67" y="84"/>
                  </a:lnTo>
                  <a:lnTo>
                    <a:pt x="85" y="110"/>
                  </a:lnTo>
                  <a:lnTo>
                    <a:pt x="91" y="99"/>
                  </a:lnTo>
                  <a:lnTo>
                    <a:pt x="99" y="89"/>
                  </a:lnTo>
                  <a:lnTo>
                    <a:pt x="107" y="80"/>
                  </a:lnTo>
                  <a:lnTo>
                    <a:pt x="115" y="71"/>
                  </a:lnTo>
                  <a:lnTo>
                    <a:pt x="121" y="65"/>
                  </a:lnTo>
                  <a:lnTo>
                    <a:pt x="129" y="58"/>
                  </a:lnTo>
                  <a:lnTo>
                    <a:pt x="137" y="52"/>
                  </a:lnTo>
                  <a:lnTo>
                    <a:pt x="144" y="48"/>
                  </a:lnTo>
                  <a:lnTo>
                    <a:pt x="161" y="0"/>
                  </a:lnTo>
                  <a:lnTo>
                    <a:pt x="162" y="1"/>
                  </a:lnTo>
                  <a:lnTo>
                    <a:pt x="165" y="5"/>
                  </a:lnTo>
                  <a:lnTo>
                    <a:pt x="169" y="11"/>
                  </a:lnTo>
                  <a:lnTo>
                    <a:pt x="172" y="18"/>
                  </a:lnTo>
                  <a:lnTo>
                    <a:pt x="175" y="34"/>
                  </a:lnTo>
                  <a:lnTo>
                    <a:pt x="173" y="48"/>
                  </a:lnTo>
                  <a:lnTo>
                    <a:pt x="168" y="56"/>
                  </a:lnTo>
                  <a:lnTo>
                    <a:pt x="166" y="59"/>
                  </a:lnTo>
                  <a:lnTo>
                    <a:pt x="159" y="118"/>
                  </a:lnTo>
                  <a:lnTo>
                    <a:pt x="155" y="119"/>
                  </a:lnTo>
                  <a:lnTo>
                    <a:pt x="151" y="68"/>
                  </a:lnTo>
                  <a:lnTo>
                    <a:pt x="137" y="71"/>
                  </a:lnTo>
                  <a:lnTo>
                    <a:pt x="125" y="77"/>
                  </a:lnTo>
                  <a:lnTo>
                    <a:pt x="115" y="86"/>
                  </a:lnTo>
                  <a:lnTo>
                    <a:pt x="106" y="95"/>
                  </a:lnTo>
                  <a:lnTo>
                    <a:pt x="100" y="104"/>
                  </a:lnTo>
                  <a:lnTo>
                    <a:pt x="95" y="111"/>
                  </a:lnTo>
                  <a:lnTo>
                    <a:pt x="92" y="117"/>
                  </a:lnTo>
                  <a:lnTo>
                    <a:pt x="91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79">
              <a:extLst>
                <a:ext uri="{FF2B5EF4-FFF2-40B4-BE49-F238E27FC236}">
                  <a16:creationId xmlns:a16="http://schemas.microsoft.com/office/drawing/2014/main" id="{F3AE81D7-BA24-B6A0-2019-C84A2A988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691"/>
              <a:ext cx="19" cy="35"/>
            </a:xfrm>
            <a:custGeom>
              <a:avLst/>
              <a:gdLst>
                <a:gd name="T0" fmla="*/ 13 w 19"/>
                <a:gd name="T1" fmla="*/ 0 h 35"/>
                <a:gd name="T2" fmla="*/ 12 w 19"/>
                <a:gd name="T3" fmla="*/ 4 h 35"/>
                <a:gd name="T4" fmla="*/ 12 w 19"/>
                <a:gd name="T5" fmla="*/ 12 h 35"/>
                <a:gd name="T6" fmla="*/ 13 w 19"/>
                <a:gd name="T7" fmla="*/ 22 h 35"/>
                <a:gd name="T8" fmla="*/ 19 w 19"/>
                <a:gd name="T9" fmla="*/ 32 h 35"/>
                <a:gd name="T10" fmla="*/ 17 w 19"/>
                <a:gd name="T11" fmla="*/ 33 h 35"/>
                <a:gd name="T12" fmla="*/ 13 w 19"/>
                <a:gd name="T13" fmla="*/ 35 h 35"/>
                <a:gd name="T14" fmla="*/ 7 w 19"/>
                <a:gd name="T15" fmla="*/ 33 h 35"/>
                <a:gd name="T16" fmla="*/ 1 w 19"/>
                <a:gd name="T17" fmla="*/ 23 h 35"/>
                <a:gd name="T18" fmla="*/ 0 w 19"/>
                <a:gd name="T19" fmla="*/ 10 h 35"/>
                <a:gd name="T20" fmla="*/ 5 w 19"/>
                <a:gd name="T21" fmla="*/ 4 h 35"/>
                <a:gd name="T22" fmla="*/ 10 w 19"/>
                <a:gd name="T23" fmla="*/ 0 h 35"/>
                <a:gd name="T24" fmla="*/ 13 w 19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35"/>
                <a:gd name="T41" fmla="*/ 19 w 1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35">
                  <a:moveTo>
                    <a:pt x="13" y="0"/>
                  </a:moveTo>
                  <a:lnTo>
                    <a:pt x="12" y="4"/>
                  </a:lnTo>
                  <a:lnTo>
                    <a:pt x="12" y="12"/>
                  </a:lnTo>
                  <a:lnTo>
                    <a:pt x="13" y="22"/>
                  </a:lnTo>
                  <a:lnTo>
                    <a:pt x="19" y="32"/>
                  </a:lnTo>
                  <a:lnTo>
                    <a:pt x="17" y="33"/>
                  </a:lnTo>
                  <a:lnTo>
                    <a:pt x="13" y="35"/>
                  </a:lnTo>
                  <a:lnTo>
                    <a:pt x="7" y="33"/>
                  </a:lnTo>
                  <a:lnTo>
                    <a:pt x="1" y="23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80">
              <a:extLst>
                <a:ext uri="{FF2B5EF4-FFF2-40B4-BE49-F238E27FC236}">
                  <a16:creationId xmlns:a16="http://schemas.microsoft.com/office/drawing/2014/main" id="{36DF77A2-0D7B-9676-EC66-0B3AE122D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1379"/>
              <a:ext cx="456" cy="1273"/>
            </a:xfrm>
            <a:custGeom>
              <a:avLst/>
              <a:gdLst>
                <a:gd name="T0" fmla="*/ 283 w 456"/>
                <a:gd name="T1" fmla="*/ 7 h 1273"/>
                <a:gd name="T2" fmla="*/ 277 w 456"/>
                <a:gd name="T3" fmla="*/ 2 h 1273"/>
                <a:gd name="T4" fmla="*/ 264 w 456"/>
                <a:gd name="T5" fmla="*/ 0 h 1273"/>
                <a:gd name="T6" fmla="*/ 248 w 456"/>
                <a:gd name="T7" fmla="*/ 0 h 1273"/>
                <a:gd name="T8" fmla="*/ 230 w 456"/>
                <a:gd name="T9" fmla="*/ 1 h 1273"/>
                <a:gd name="T10" fmla="*/ 212 w 456"/>
                <a:gd name="T11" fmla="*/ 3 h 1273"/>
                <a:gd name="T12" fmla="*/ 197 w 456"/>
                <a:gd name="T13" fmla="*/ 5 h 1273"/>
                <a:gd name="T14" fmla="*/ 187 w 456"/>
                <a:gd name="T15" fmla="*/ 6 h 1273"/>
                <a:gd name="T16" fmla="*/ 183 w 456"/>
                <a:gd name="T17" fmla="*/ 7 h 1273"/>
                <a:gd name="T18" fmla="*/ 118 w 456"/>
                <a:gd name="T19" fmla="*/ 41 h 1273"/>
                <a:gd name="T20" fmla="*/ 5 w 456"/>
                <a:gd name="T21" fmla="*/ 34 h 1273"/>
                <a:gd name="T22" fmla="*/ 4 w 456"/>
                <a:gd name="T23" fmla="*/ 41 h 1273"/>
                <a:gd name="T24" fmla="*/ 3 w 456"/>
                <a:gd name="T25" fmla="*/ 69 h 1273"/>
                <a:gd name="T26" fmla="*/ 1 w 456"/>
                <a:gd name="T27" fmla="*/ 128 h 1273"/>
                <a:gd name="T28" fmla="*/ 0 w 456"/>
                <a:gd name="T29" fmla="*/ 228 h 1273"/>
                <a:gd name="T30" fmla="*/ 1 w 456"/>
                <a:gd name="T31" fmla="*/ 380 h 1273"/>
                <a:gd name="T32" fmla="*/ 4 w 456"/>
                <a:gd name="T33" fmla="*/ 595 h 1273"/>
                <a:gd name="T34" fmla="*/ 10 w 456"/>
                <a:gd name="T35" fmla="*/ 881 h 1273"/>
                <a:gd name="T36" fmla="*/ 21 w 456"/>
                <a:gd name="T37" fmla="*/ 1250 h 1273"/>
                <a:gd name="T38" fmla="*/ 456 w 456"/>
                <a:gd name="T39" fmla="*/ 1273 h 1273"/>
                <a:gd name="T40" fmla="*/ 455 w 456"/>
                <a:gd name="T41" fmla="*/ 1220 h 1273"/>
                <a:gd name="T42" fmla="*/ 453 w 456"/>
                <a:gd name="T43" fmla="*/ 1078 h 1273"/>
                <a:gd name="T44" fmla="*/ 449 w 456"/>
                <a:gd name="T45" fmla="*/ 877 h 1273"/>
                <a:gd name="T46" fmla="*/ 443 w 456"/>
                <a:gd name="T47" fmla="*/ 648 h 1273"/>
                <a:gd name="T48" fmla="*/ 436 w 456"/>
                <a:gd name="T49" fmla="*/ 419 h 1273"/>
                <a:gd name="T50" fmla="*/ 428 w 456"/>
                <a:gd name="T51" fmla="*/ 221 h 1273"/>
                <a:gd name="T52" fmla="*/ 418 w 456"/>
                <a:gd name="T53" fmla="*/ 81 h 1273"/>
                <a:gd name="T54" fmla="*/ 408 w 456"/>
                <a:gd name="T55" fmla="*/ 31 h 1273"/>
                <a:gd name="T56" fmla="*/ 378 w 456"/>
                <a:gd name="T57" fmla="*/ 39 h 1273"/>
                <a:gd name="T58" fmla="*/ 351 w 456"/>
                <a:gd name="T59" fmla="*/ 41 h 1273"/>
                <a:gd name="T60" fmla="*/ 330 w 456"/>
                <a:gd name="T61" fmla="*/ 38 h 1273"/>
                <a:gd name="T62" fmla="*/ 312 w 456"/>
                <a:gd name="T63" fmla="*/ 31 h 1273"/>
                <a:gd name="T64" fmla="*/ 300 w 456"/>
                <a:gd name="T65" fmla="*/ 23 h 1273"/>
                <a:gd name="T66" fmla="*/ 290 w 456"/>
                <a:gd name="T67" fmla="*/ 15 h 1273"/>
                <a:gd name="T68" fmla="*/ 286 w 456"/>
                <a:gd name="T69" fmla="*/ 10 h 1273"/>
                <a:gd name="T70" fmla="*/ 283 w 456"/>
                <a:gd name="T71" fmla="*/ 7 h 12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56"/>
                <a:gd name="T109" fmla="*/ 0 h 1273"/>
                <a:gd name="T110" fmla="*/ 456 w 456"/>
                <a:gd name="T111" fmla="*/ 1273 h 12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56" h="1273">
                  <a:moveTo>
                    <a:pt x="283" y="7"/>
                  </a:moveTo>
                  <a:lnTo>
                    <a:pt x="277" y="2"/>
                  </a:lnTo>
                  <a:lnTo>
                    <a:pt x="264" y="0"/>
                  </a:lnTo>
                  <a:lnTo>
                    <a:pt x="248" y="0"/>
                  </a:lnTo>
                  <a:lnTo>
                    <a:pt x="230" y="1"/>
                  </a:lnTo>
                  <a:lnTo>
                    <a:pt x="212" y="3"/>
                  </a:lnTo>
                  <a:lnTo>
                    <a:pt x="197" y="5"/>
                  </a:lnTo>
                  <a:lnTo>
                    <a:pt x="187" y="6"/>
                  </a:lnTo>
                  <a:lnTo>
                    <a:pt x="183" y="7"/>
                  </a:lnTo>
                  <a:lnTo>
                    <a:pt x="118" y="41"/>
                  </a:lnTo>
                  <a:lnTo>
                    <a:pt x="5" y="34"/>
                  </a:lnTo>
                  <a:lnTo>
                    <a:pt x="4" y="41"/>
                  </a:lnTo>
                  <a:lnTo>
                    <a:pt x="3" y="69"/>
                  </a:lnTo>
                  <a:lnTo>
                    <a:pt x="1" y="128"/>
                  </a:lnTo>
                  <a:lnTo>
                    <a:pt x="0" y="228"/>
                  </a:lnTo>
                  <a:lnTo>
                    <a:pt x="1" y="380"/>
                  </a:lnTo>
                  <a:lnTo>
                    <a:pt x="4" y="595"/>
                  </a:lnTo>
                  <a:lnTo>
                    <a:pt x="10" y="881"/>
                  </a:lnTo>
                  <a:lnTo>
                    <a:pt x="21" y="1250"/>
                  </a:lnTo>
                  <a:lnTo>
                    <a:pt x="456" y="1273"/>
                  </a:lnTo>
                  <a:lnTo>
                    <a:pt x="455" y="1220"/>
                  </a:lnTo>
                  <a:lnTo>
                    <a:pt x="453" y="1078"/>
                  </a:lnTo>
                  <a:lnTo>
                    <a:pt x="449" y="877"/>
                  </a:lnTo>
                  <a:lnTo>
                    <a:pt x="443" y="648"/>
                  </a:lnTo>
                  <a:lnTo>
                    <a:pt x="436" y="419"/>
                  </a:lnTo>
                  <a:lnTo>
                    <a:pt x="428" y="221"/>
                  </a:lnTo>
                  <a:lnTo>
                    <a:pt x="418" y="81"/>
                  </a:lnTo>
                  <a:lnTo>
                    <a:pt x="408" y="31"/>
                  </a:lnTo>
                  <a:lnTo>
                    <a:pt x="378" y="39"/>
                  </a:lnTo>
                  <a:lnTo>
                    <a:pt x="351" y="41"/>
                  </a:lnTo>
                  <a:lnTo>
                    <a:pt x="330" y="38"/>
                  </a:lnTo>
                  <a:lnTo>
                    <a:pt x="312" y="31"/>
                  </a:lnTo>
                  <a:lnTo>
                    <a:pt x="300" y="23"/>
                  </a:lnTo>
                  <a:lnTo>
                    <a:pt x="290" y="15"/>
                  </a:lnTo>
                  <a:lnTo>
                    <a:pt x="286" y="10"/>
                  </a:lnTo>
                  <a:lnTo>
                    <a:pt x="28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Freeform 81">
              <a:extLst>
                <a:ext uri="{FF2B5EF4-FFF2-40B4-BE49-F238E27FC236}">
                  <a16:creationId xmlns:a16="http://schemas.microsoft.com/office/drawing/2014/main" id="{E1D44DEE-E631-E76B-7416-91B23A1EE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137"/>
              <a:ext cx="165" cy="182"/>
            </a:xfrm>
            <a:custGeom>
              <a:avLst/>
              <a:gdLst>
                <a:gd name="T0" fmla="*/ 11 w 165"/>
                <a:gd name="T1" fmla="*/ 110 h 182"/>
                <a:gd name="T2" fmla="*/ 9 w 165"/>
                <a:gd name="T3" fmla="*/ 110 h 182"/>
                <a:gd name="T4" fmla="*/ 8 w 165"/>
                <a:gd name="T5" fmla="*/ 110 h 182"/>
                <a:gd name="T6" fmla="*/ 6 w 165"/>
                <a:gd name="T7" fmla="*/ 110 h 182"/>
                <a:gd name="T8" fmla="*/ 4 w 165"/>
                <a:gd name="T9" fmla="*/ 110 h 182"/>
                <a:gd name="T10" fmla="*/ 8 w 165"/>
                <a:gd name="T11" fmla="*/ 84 h 182"/>
                <a:gd name="T12" fmla="*/ 14 w 165"/>
                <a:gd name="T13" fmla="*/ 60 h 182"/>
                <a:gd name="T14" fmla="*/ 23 w 165"/>
                <a:gd name="T15" fmla="*/ 37 h 182"/>
                <a:gd name="T16" fmla="*/ 33 w 165"/>
                <a:gd name="T17" fmla="*/ 19 h 182"/>
                <a:gd name="T18" fmla="*/ 46 w 165"/>
                <a:gd name="T19" fmla="*/ 7 h 182"/>
                <a:gd name="T20" fmla="*/ 63 w 165"/>
                <a:gd name="T21" fmla="*/ 0 h 182"/>
                <a:gd name="T22" fmla="*/ 84 w 165"/>
                <a:gd name="T23" fmla="*/ 3 h 182"/>
                <a:gd name="T24" fmla="*/ 107 w 165"/>
                <a:gd name="T25" fmla="*/ 14 h 182"/>
                <a:gd name="T26" fmla="*/ 116 w 165"/>
                <a:gd name="T27" fmla="*/ 19 h 182"/>
                <a:gd name="T28" fmla="*/ 123 w 165"/>
                <a:gd name="T29" fmla="*/ 27 h 182"/>
                <a:gd name="T30" fmla="*/ 130 w 165"/>
                <a:gd name="T31" fmla="*/ 36 h 182"/>
                <a:gd name="T32" fmla="*/ 136 w 165"/>
                <a:gd name="T33" fmla="*/ 45 h 182"/>
                <a:gd name="T34" fmla="*/ 141 w 165"/>
                <a:gd name="T35" fmla="*/ 56 h 182"/>
                <a:gd name="T36" fmla="*/ 146 w 165"/>
                <a:gd name="T37" fmla="*/ 66 h 182"/>
                <a:gd name="T38" fmla="*/ 151 w 165"/>
                <a:gd name="T39" fmla="*/ 76 h 182"/>
                <a:gd name="T40" fmla="*/ 155 w 165"/>
                <a:gd name="T41" fmla="*/ 86 h 182"/>
                <a:gd name="T42" fmla="*/ 159 w 165"/>
                <a:gd name="T43" fmla="*/ 99 h 182"/>
                <a:gd name="T44" fmla="*/ 162 w 165"/>
                <a:gd name="T45" fmla="*/ 112 h 182"/>
                <a:gd name="T46" fmla="*/ 164 w 165"/>
                <a:gd name="T47" fmla="*/ 127 h 182"/>
                <a:gd name="T48" fmla="*/ 165 w 165"/>
                <a:gd name="T49" fmla="*/ 141 h 182"/>
                <a:gd name="T50" fmla="*/ 162 w 165"/>
                <a:gd name="T51" fmla="*/ 147 h 182"/>
                <a:gd name="T52" fmla="*/ 160 w 165"/>
                <a:gd name="T53" fmla="*/ 153 h 182"/>
                <a:gd name="T54" fmla="*/ 156 w 165"/>
                <a:gd name="T55" fmla="*/ 160 h 182"/>
                <a:gd name="T56" fmla="*/ 153 w 165"/>
                <a:gd name="T57" fmla="*/ 167 h 182"/>
                <a:gd name="T58" fmla="*/ 148 w 165"/>
                <a:gd name="T59" fmla="*/ 174 h 182"/>
                <a:gd name="T60" fmla="*/ 141 w 165"/>
                <a:gd name="T61" fmla="*/ 178 h 182"/>
                <a:gd name="T62" fmla="*/ 132 w 165"/>
                <a:gd name="T63" fmla="*/ 181 h 182"/>
                <a:gd name="T64" fmla="*/ 120 w 165"/>
                <a:gd name="T65" fmla="*/ 182 h 182"/>
                <a:gd name="T66" fmla="*/ 104 w 165"/>
                <a:gd name="T67" fmla="*/ 182 h 182"/>
                <a:gd name="T68" fmla="*/ 88 w 165"/>
                <a:gd name="T69" fmla="*/ 180 h 182"/>
                <a:gd name="T70" fmla="*/ 73 w 165"/>
                <a:gd name="T71" fmla="*/ 178 h 182"/>
                <a:gd name="T72" fmla="*/ 57 w 165"/>
                <a:gd name="T73" fmla="*/ 175 h 182"/>
                <a:gd name="T74" fmla="*/ 41 w 165"/>
                <a:gd name="T75" fmla="*/ 171 h 182"/>
                <a:gd name="T76" fmla="*/ 27 w 165"/>
                <a:gd name="T77" fmla="*/ 166 h 182"/>
                <a:gd name="T78" fmla="*/ 14 w 165"/>
                <a:gd name="T79" fmla="*/ 160 h 182"/>
                <a:gd name="T80" fmla="*/ 0 w 165"/>
                <a:gd name="T81" fmla="*/ 153 h 182"/>
                <a:gd name="T82" fmla="*/ 0 w 165"/>
                <a:gd name="T83" fmla="*/ 148 h 182"/>
                <a:gd name="T84" fmla="*/ 1 w 165"/>
                <a:gd name="T85" fmla="*/ 142 h 182"/>
                <a:gd name="T86" fmla="*/ 1 w 165"/>
                <a:gd name="T87" fmla="*/ 137 h 182"/>
                <a:gd name="T88" fmla="*/ 1 w 165"/>
                <a:gd name="T89" fmla="*/ 131 h 182"/>
                <a:gd name="T90" fmla="*/ 6 w 165"/>
                <a:gd name="T91" fmla="*/ 126 h 182"/>
                <a:gd name="T92" fmla="*/ 8 w 165"/>
                <a:gd name="T93" fmla="*/ 121 h 182"/>
                <a:gd name="T94" fmla="*/ 10 w 165"/>
                <a:gd name="T95" fmla="*/ 115 h 182"/>
                <a:gd name="T96" fmla="*/ 11 w 165"/>
                <a:gd name="T97" fmla="*/ 110 h 1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5"/>
                <a:gd name="T148" fmla="*/ 0 h 182"/>
                <a:gd name="T149" fmla="*/ 165 w 165"/>
                <a:gd name="T150" fmla="*/ 182 h 1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5" h="182">
                  <a:moveTo>
                    <a:pt x="11" y="110"/>
                  </a:moveTo>
                  <a:lnTo>
                    <a:pt x="9" y="110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4" y="110"/>
                  </a:lnTo>
                  <a:lnTo>
                    <a:pt x="8" y="84"/>
                  </a:lnTo>
                  <a:lnTo>
                    <a:pt x="14" y="60"/>
                  </a:lnTo>
                  <a:lnTo>
                    <a:pt x="23" y="37"/>
                  </a:lnTo>
                  <a:lnTo>
                    <a:pt x="33" y="19"/>
                  </a:lnTo>
                  <a:lnTo>
                    <a:pt x="46" y="7"/>
                  </a:lnTo>
                  <a:lnTo>
                    <a:pt x="63" y="0"/>
                  </a:lnTo>
                  <a:lnTo>
                    <a:pt x="84" y="3"/>
                  </a:lnTo>
                  <a:lnTo>
                    <a:pt x="107" y="14"/>
                  </a:lnTo>
                  <a:lnTo>
                    <a:pt x="116" y="19"/>
                  </a:lnTo>
                  <a:lnTo>
                    <a:pt x="123" y="27"/>
                  </a:lnTo>
                  <a:lnTo>
                    <a:pt x="130" y="36"/>
                  </a:lnTo>
                  <a:lnTo>
                    <a:pt x="136" y="45"/>
                  </a:lnTo>
                  <a:lnTo>
                    <a:pt x="141" y="56"/>
                  </a:lnTo>
                  <a:lnTo>
                    <a:pt x="146" y="66"/>
                  </a:lnTo>
                  <a:lnTo>
                    <a:pt x="151" y="76"/>
                  </a:lnTo>
                  <a:lnTo>
                    <a:pt x="155" y="86"/>
                  </a:lnTo>
                  <a:lnTo>
                    <a:pt x="159" y="99"/>
                  </a:lnTo>
                  <a:lnTo>
                    <a:pt x="162" y="112"/>
                  </a:lnTo>
                  <a:lnTo>
                    <a:pt x="164" y="127"/>
                  </a:lnTo>
                  <a:lnTo>
                    <a:pt x="165" y="141"/>
                  </a:lnTo>
                  <a:lnTo>
                    <a:pt x="162" y="147"/>
                  </a:lnTo>
                  <a:lnTo>
                    <a:pt x="160" y="153"/>
                  </a:lnTo>
                  <a:lnTo>
                    <a:pt x="156" y="160"/>
                  </a:lnTo>
                  <a:lnTo>
                    <a:pt x="153" y="167"/>
                  </a:lnTo>
                  <a:lnTo>
                    <a:pt x="148" y="174"/>
                  </a:lnTo>
                  <a:lnTo>
                    <a:pt x="141" y="178"/>
                  </a:lnTo>
                  <a:lnTo>
                    <a:pt x="132" y="181"/>
                  </a:lnTo>
                  <a:lnTo>
                    <a:pt x="120" y="182"/>
                  </a:lnTo>
                  <a:lnTo>
                    <a:pt x="104" y="182"/>
                  </a:lnTo>
                  <a:lnTo>
                    <a:pt x="88" y="180"/>
                  </a:lnTo>
                  <a:lnTo>
                    <a:pt x="73" y="178"/>
                  </a:lnTo>
                  <a:lnTo>
                    <a:pt x="57" y="175"/>
                  </a:lnTo>
                  <a:lnTo>
                    <a:pt x="41" y="171"/>
                  </a:lnTo>
                  <a:lnTo>
                    <a:pt x="27" y="166"/>
                  </a:lnTo>
                  <a:lnTo>
                    <a:pt x="14" y="160"/>
                  </a:lnTo>
                  <a:lnTo>
                    <a:pt x="0" y="153"/>
                  </a:lnTo>
                  <a:lnTo>
                    <a:pt x="0" y="148"/>
                  </a:lnTo>
                  <a:lnTo>
                    <a:pt x="1" y="142"/>
                  </a:lnTo>
                  <a:lnTo>
                    <a:pt x="1" y="137"/>
                  </a:lnTo>
                  <a:lnTo>
                    <a:pt x="1" y="131"/>
                  </a:lnTo>
                  <a:lnTo>
                    <a:pt x="6" y="126"/>
                  </a:lnTo>
                  <a:lnTo>
                    <a:pt x="8" y="121"/>
                  </a:lnTo>
                  <a:lnTo>
                    <a:pt x="10" y="115"/>
                  </a:lnTo>
                  <a:lnTo>
                    <a:pt x="11" y="11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Freeform 82">
              <a:extLst>
                <a:ext uri="{FF2B5EF4-FFF2-40B4-BE49-F238E27FC236}">
                  <a16:creationId xmlns:a16="http://schemas.microsoft.com/office/drawing/2014/main" id="{750BE862-14B7-EAEB-72F1-1113F1D2A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093"/>
              <a:ext cx="205" cy="185"/>
            </a:xfrm>
            <a:custGeom>
              <a:avLst/>
              <a:gdLst>
                <a:gd name="T0" fmla="*/ 108 w 205"/>
                <a:gd name="T1" fmla="*/ 62 h 185"/>
                <a:gd name="T2" fmla="*/ 84 w 205"/>
                <a:gd name="T3" fmla="*/ 51 h 185"/>
                <a:gd name="T4" fmla="*/ 66 w 205"/>
                <a:gd name="T5" fmla="*/ 49 h 185"/>
                <a:gd name="T6" fmla="*/ 51 w 205"/>
                <a:gd name="T7" fmla="*/ 53 h 185"/>
                <a:gd name="T8" fmla="*/ 40 w 205"/>
                <a:gd name="T9" fmla="*/ 66 h 185"/>
                <a:gd name="T10" fmla="*/ 32 w 205"/>
                <a:gd name="T11" fmla="*/ 84 h 185"/>
                <a:gd name="T12" fmla="*/ 25 w 205"/>
                <a:gd name="T13" fmla="*/ 105 h 185"/>
                <a:gd name="T14" fmla="*/ 21 w 205"/>
                <a:gd name="T15" fmla="*/ 128 h 185"/>
                <a:gd name="T16" fmla="*/ 18 w 205"/>
                <a:gd name="T17" fmla="*/ 154 h 185"/>
                <a:gd name="T18" fmla="*/ 13 w 205"/>
                <a:gd name="T19" fmla="*/ 154 h 185"/>
                <a:gd name="T20" fmla="*/ 9 w 205"/>
                <a:gd name="T21" fmla="*/ 154 h 185"/>
                <a:gd name="T22" fmla="*/ 4 w 205"/>
                <a:gd name="T23" fmla="*/ 154 h 185"/>
                <a:gd name="T24" fmla="*/ 0 w 205"/>
                <a:gd name="T25" fmla="*/ 153 h 185"/>
                <a:gd name="T26" fmla="*/ 2 w 205"/>
                <a:gd name="T27" fmla="*/ 134 h 185"/>
                <a:gd name="T28" fmla="*/ 4 w 205"/>
                <a:gd name="T29" fmla="*/ 116 h 185"/>
                <a:gd name="T30" fmla="*/ 7 w 205"/>
                <a:gd name="T31" fmla="*/ 98 h 185"/>
                <a:gd name="T32" fmla="*/ 12 w 205"/>
                <a:gd name="T33" fmla="*/ 81 h 185"/>
                <a:gd name="T34" fmla="*/ 18 w 205"/>
                <a:gd name="T35" fmla="*/ 66 h 185"/>
                <a:gd name="T36" fmla="*/ 24 w 205"/>
                <a:gd name="T37" fmla="*/ 49 h 185"/>
                <a:gd name="T38" fmla="*/ 32 w 205"/>
                <a:gd name="T39" fmla="*/ 33 h 185"/>
                <a:gd name="T40" fmla="*/ 42 w 205"/>
                <a:gd name="T41" fmla="*/ 17 h 185"/>
                <a:gd name="T42" fmla="*/ 50 w 205"/>
                <a:gd name="T43" fmla="*/ 12 h 185"/>
                <a:gd name="T44" fmla="*/ 58 w 205"/>
                <a:gd name="T45" fmla="*/ 8 h 185"/>
                <a:gd name="T46" fmla="*/ 66 w 205"/>
                <a:gd name="T47" fmla="*/ 5 h 185"/>
                <a:gd name="T48" fmla="*/ 73 w 205"/>
                <a:gd name="T49" fmla="*/ 3 h 185"/>
                <a:gd name="T50" fmla="*/ 99 w 205"/>
                <a:gd name="T51" fmla="*/ 0 h 185"/>
                <a:gd name="T52" fmla="*/ 120 w 205"/>
                <a:gd name="T53" fmla="*/ 2 h 185"/>
                <a:gd name="T54" fmla="*/ 139 w 205"/>
                <a:gd name="T55" fmla="*/ 11 h 185"/>
                <a:gd name="T56" fmla="*/ 155 w 205"/>
                <a:gd name="T57" fmla="*/ 23 h 185"/>
                <a:gd name="T58" fmla="*/ 167 w 205"/>
                <a:gd name="T59" fmla="*/ 39 h 185"/>
                <a:gd name="T60" fmla="*/ 178 w 205"/>
                <a:gd name="T61" fmla="*/ 57 h 185"/>
                <a:gd name="T62" fmla="*/ 186 w 205"/>
                <a:gd name="T63" fmla="*/ 77 h 185"/>
                <a:gd name="T64" fmla="*/ 192 w 205"/>
                <a:gd name="T65" fmla="*/ 96 h 185"/>
                <a:gd name="T66" fmla="*/ 197 w 205"/>
                <a:gd name="T67" fmla="*/ 117 h 185"/>
                <a:gd name="T68" fmla="*/ 201 w 205"/>
                <a:gd name="T69" fmla="*/ 134 h 185"/>
                <a:gd name="T70" fmla="*/ 203 w 205"/>
                <a:gd name="T71" fmla="*/ 152 h 185"/>
                <a:gd name="T72" fmla="*/ 205 w 205"/>
                <a:gd name="T73" fmla="*/ 175 h 185"/>
                <a:gd name="T74" fmla="*/ 195 w 205"/>
                <a:gd name="T75" fmla="*/ 174 h 185"/>
                <a:gd name="T76" fmla="*/ 188 w 205"/>
                <a:gd name="T77" fmla="*/ 175 h 185"/>
                <a:gd name="T78" fmla="*/ 183 w 205"/>
                <a:gd name="T79" fmla="*/ 180 h 185"/>
                <a:gd name="T80" fmla="*/ 179 w 205"/>
                <a:gd name="T81" fmla="*/ 185 h 185"/>
                <a:gd name="T82" fmla="*/ 178 w 205"/>
                <a:gd name="T83" fmla="*/ 171 h 185"/>
                <a:gd name="T84" fmla="*/ 176 w 205"/>
                <a:gd name="T85" fmla="*/ 156 h 185"/>
                <a:gd name="T86" fmla="*/ 173 w 205"/>
                <a:gd name="T87" fmla="*/ 143 h 185"/>
                <a:gd name="T88" fmla="*/ 169 w 205"/>
                <a:gd name="T89" fmla="*/ 130 h 185"/>
                <a:gd name="T90" fmla="*/ 164 w 205"/>
                <a:gd name="T91" fmla="*/ 122 h 185"/>
                <a:gd name="T92" fmla="*/ 158 w 205"/>
                <a:gd name="T93" fmla="*/ 111 h 185"/>
                <a:gd name="T94" fmla="*/ 151 w 205"/>
                <a:gd name="T95" fmla="*/ 101 h 185"/>
                <a:gd name="T96" fmla="*/ 144 w 205"/>
                <a:gd name="T97" fmla="*/ 91 h 185"/>
                <a:gd name="T98" fmla="*/ 135 w 205"/>
                <a:gd name="T99" fmla="*/ 82 h 185"/>
                <a:gd name="T100" fmla="*/ 126 w 205"/>
                <a:gd name="T101" fmla="*/ 75 h 185"/>
                <a:gd name="T102" fmla="*/ 117 w 205"/>
                <a:gd name="T103" fmla="*/ 68 h 185"/>
                <a:gd name="T104" fmla="*/ 108 w 205"/>
                <a:gd name="T105" fmla="*/ 62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185"/>
                <a:gd name="T161" fmla="*/ 205 w 205"/>
                <a:gd name="T162" fmla="*/ 185 h 1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185">
                  <a:moveTo>
                    <a:pt x="108" y="62"/>
                  </a:moveTo>
                  <a:lnTo>
                    <a:pt x="84" y="51"/>
                  </a:lnTo>
                  <a:lnTo>
                    <a:pt x="66" y="49"/>
                  </a:lnTo>
                  <a:lnTo>
                    <a:pt x="51" y="53"/>
                  </a:lnTo>
                  <a:lnTo>
                    <a:pt x="40" y="66"/>
                  </a:lnTo>
                  <a:lnTo>
                    <a:pt x="32" y="84"/>
                  </a:lnTo>
                  <a:lnTo>
                    <a:pt x="25" y="105"/>
                  </a:lnTo>
                  <a:lnTo>
                    <a:pt x="21" y="128"/>
                  </a:lnTo>
                  <a:lnTo>
                    <a:pt x="18" y="154"/>
                  </a:lnTo>
                  <a:lnTo>
                    <a:pt x="13" y="154"/>
                  </a:lnTo>
                  <a:lnTo>
                    <a:pt x="9" y="154"/>
                  </a:lnTo>
                  <a:lnTo>
                    <a:pt x="4" y="154"/>
                  </a:lnTo>
                  <a:lnTo>
                    <a:pt x="0" y="153"/>
                  </a:lnTo>
                  <a:lnTo>
                    <a:pt x="2" y="134"/>
                  </a:lnTo>
                  <a:lnTo>
                    <a:pt x="4" y="116"/>
                  </a:lnTo>
                  <a:lnTo>
                    <a:pt x="7" y="98"/>
                  </a:lnTo>
                  <a:lnTo>
                    <a:pt x="12" y="81"/>
                  </a:lnTo>
                  <a:lnTo>
                    <a:pt x="18" y="66"/>
                  </a:lnTo>
                  <a:lnTo>
                    <a:pt x="24" y="49"/>
                  </a:lnTo>
                  <a:lnTo>
                    <a:pt x="32" y="33"/>
                  </a:lnTo>
                  <a:lnTo>
                    <a:pt x="42" y="17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73" y="3"/>
                  </a:lnTo>
                  <a:lnTo>
                    <a:pt x="99" y="0"/>
                  </a:lnTo>
                  <a:lnTo>
                    <a:pt x="120" y="2"/>
                  </a:lnTo>
                  <a:lnTo>
                    <a:pt x="139" y="11"/>
                  </a:lnTo>
                  <a:lnTo>
                    <a:pt x="155" y="23"/>
                  </a:lnTo>
                  <a:lnTo>
                    <a:pt x="167" y="39"/>
                  </a:lnTo>
                  <a:lnTo>
                    <a:pt x="178" y="57"/>
                  </a:lnTo>
                  <a:lnTo>
                    <a:pt x="186" y="77"/>
                  </a:lnTo>
                  <a:lnTo>
                    <a:pt x="192" y="96"/>
                  </a:lnTo>
                  <a:lnTo>
                    <a:pt x="197" y="117"/>
                  </a:lnTo>
                  <a:lnTo>
                    <a:pt x="201" y="134"/>
                  </a:lnTo>
                  <a:lnTo>
                    <a:pt x="203" y="152"/>
                  </a:lnTo>
                  <a:lnTo>
                    <a:pt x="205" y="175"/>
                  </a:lnTo>
                  <a:lnTo>
                    <a:pt x="195" y="174"/>
                  </a:lnTo>
                  <a:lnTo>
                    <a:pt x="188" y="175"/>
                  </a:lnTo>
                  <a:lnTo>
                    <a:pt x="183" y="180"/>
                  </a:lnTo>
                  <a:lnTo>
                    <a:pt x="179" y="185"/>
                  </a:lnTo>
                  <a:lnTo>
                    <a:pt x="178" y="171"/>
                  </a:lnTo>
                  <a:lnTo>
                    <a:pt x="176" y="156"/>
                  </a:lnTo>
                  <a:lnTo>
                    <a:pt x="173" y="143"/>
                  </a:lnTo>
                  <a:lnTo>
                    <a:pt x="169" y="130"/>
                  </a:lnTo>
                  <a:lnTo>
                    <a:pt x="164" y="122"/>
                  </a:lnTo>
                  <a:lnTo>
                    <a:pt x="158" y="111"/>
                  </a:lnTo>
                  <a:lnTo>
                    <a:pt x="151" y="101"/>
                  </a:lnTo>
                  <a:lnTo>
                    <a:pt x="144" y="91"/>
                  </a:lnTo>
                  <a:lnTo>
                    <a:pt x="135" y="82"/>
                  </a:lnTo>
                  <a:lnTo>
                    <a:pt x="126" y="75"/>
                  </a:lnTo>
                  <a:lnTo>
                    <a:pt x="117" y="68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83">
              <a:extLst>
                <a:ext uri="{FF2B5EF4-FFF2-40B4-BE49-F238E27FC236}">
                  <a16:creationId xmlns:a16="http://schemas.microsoft.com/office/drawing/2014/main" id="{670B1206-1169-ADB2-BBBE-1D1457C6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268"/>
              <a:ext cx="13" cy="22"/>
            </a:xfrm>
            <a:custGeom>
              <a:avLst/>
              <a:gdLst>
                <a:gd name="T0" fmla="*/ 13 w 13"/>
                <a:gd name="T1" fmla="*/ 0 h 22"/>
                <a:gd name="T2" fmla="*/ 13 w 13"/>
                <a:gd name="T3" fmla="*/ 6 h 22"/>
                <a:gd name="T4" fmla="*/ 13 w 13"/>
                <a:gd name="T5" fmla="*/ 11 h 22"/>
                <a:gd name="T6" fmla="*/ 12 w 13"/>
                <a:gd name="T7" fmla="*/ 17 h 22"/>
                <a:gd name="T8" fmla="*/ 12 w 13"/>
                <a:gd name="T9" fmla="*/ 22 h 22"/>
                <a:gd name="T10" fmla="*/ 9 w 13"/>
                <a:gd name="T11" fmla="*/ 20 h 22"/>
                <a:gd name="T12" fmla="*/ 5 w 13"/>
                <a:gd name="T13" fmla="*/ 19 h 22"/>
                <a:gd name="T14" fmla="*/ 2 w 13"/>
                <a:gd name="T15" fmla="*/ 17 h 22"/>
                <a:gd name="T16" fmla="*/ 0 w 13"/>
                <a:gd name="T17" fmla="*/ 16 h 22"/>
                <a:gd name="T18" fmla="*/ 3 w 13"/>
                <a:gd name="T19" fmla="*/ 11 h 22"/>
                <a:gd name="T20" fmla="*/ 7 w 13"/>
                <a:gd name="T21" fmla="*/ 8 h 22"/>
                <a:gd name="T22" fmla="*/ 10 w 13"/>
                <a:gd name="T23" fmla="*/ 5 h 22"/>
                <a:gd name="T24" fmla="*/ 13 w 13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22"/>
                <a:gd name="T41" fmla="*/ 13 w 13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22">
                  <a:moveTo>
                    <a:pt x="13" y="0"/>
                  </a:moveTo>
                  <a:lnTo>
                    <a:pt x="13" y="6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6"/>
                  </a:lnTo>
                  <a:lnTo>
                    <a:pt x="3" y="11"/>
                  </a:lnTo>
                  <a:lnTo>
                    <a:pt x="7" y="8"/>
                  </a:lnTo>
                  <a:lnTo>
                    <a:pt x="1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84">
              <a:extLst>
                <a:ext uri="{FF2B5EF4-FFF2-40B4-BE49-F238E27FC236}">
                  <a16:creationId xmlns:a16="http://schemas.microsoft.com/office/drawing/2014/main" id="{086E41C8-71C8-A9CD-6655-079554F4C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309"/>
              <a:ext cx="32" cy="99"/>
            </a:xfrm>
            <a:custGeom>
              <a:avLst/>
              <a:gdLst>
                <a:gd name="T0" fmla="*/ 2 w 32"/>
                <a:gd name="T1" fmla="*/ 14 h 99"/>
                <a:gd name="T2" fmla="*/ 24 w 32"/>
                <a:gd name="T3" fmla="*/ 0 h 99"/>
                <a:gd name="T4" fmla="*/ 28 w 32"/>
                <a:gd name="T5" fmla="*/ 13 h 99"/>
                <a:gd name="T6" fmla="*/ 29 w 32"/>
                <a:gd name="T7" fmla="*/ 26 h 99"/>
                <a:gd name="T8" fmla="*/ 30 w 32"/>
                <a:gd name="T9" fmla="*/ 45 h 99"/>
                <a:gd name="T10" fmla="*/ 32 w 32"/>
                <a:gd name="T11" fmla="*/ 75 h 99"/>
                <a:gd name="T12" fmla="*/ 25 w 32"/>
                <a:gd name="T13" fmla="*/ 83 h 99"/>
                <a:gd name="T14" fmla="*/ 18 w 32"/>
                <a:gd name="T15" fmla="*/ 89 h 99"/>
                <a:gd name="T16" fmla="*/ 9 w 32"/>
                <a:gd name="T17" fmla="*/ 93 h 99"/>
                <a:gd name="T18" fmla="*/ 0 w 32"/>
                <a:gd name="T19" fmla="*/ 99 h 99"/>
                <a:gd name="T20" fmla="*/ 2 w 32"/>
                <a:gd name="T21" fmla="*/ 82 h 99"/>
                <a:gd name="T22" fmla="*/ 4 w 32"/>
                <a:gd name="T23" fmla="*/ 60 h 99"/>
                <a:gd name="T24" fmla="*/ 5 w 32"/>
                <a:gd name="T25" fmla="*/ 36 h 99"/>
                <a:gd name="T26" fmla="*/ 2 w 32"/>
                <a:gd name="T27" fmla="*/ 14 h 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99"/>
                <a:gd name="T44" fmla="*/ 32 w 32"/>
                <a:gd name="T45" fmla="*/ 99 h 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99">
                  <a:moveTo>
                    <a:pt x="2" y="14"/>
                  </a:moveTo>
                  <a:lnTo>
                    <a:pt x="24" y="0"/>
                  </a:lnTo>
                  <a:lnTo>
                    <a:pt x="28" y="13"/>
                  </a:lnTo>
                  <a:lnTo>
                    <a:pt x="29" y="26"/>
                  </a:lnTo>
                  <a:lnTo>
                    <a:pt x="30" y="45"/>
                  </a:lnTo>
                  <a:lnTo>
                    <a:pt x="32" y="75"/>
                  </a:lnTo>
                  <a:lnTo>
                    <a:pt x="25" y="83"/>
                  </a:lnTo>
                  <a:lnTo>
                    <a:pt x="18" y="89"/>
                  </a:lnTo>
                  <a:lnTo>
                    <a:pt x="9" y="93"/>
                  </a:lnTo>
                  <a:lnTo>
                    <a:pt x="0" y="99"/>
                  </a:lnTo>
                  <a:lnTo>
                    <a:pt x="2" y="82"/>
                  </a:lnTo>
                  <a:lnTo>
                    <a:pt x="4" y="60"/>
                  </a:lnTo>
                  <a:lnTo>
                    <a:pt x="5" y="36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85">
              <a:extLst>
                <a:ext uri="{FF2B5EF4-FFF2-40B4-BE49-F238E27FC236}">
                  <a16:creationId xmlns:a16="http://schemas.microsoft.com/office/drawing/2014/main" id="{CA19E3AB-E983-ED88-C7DA-4CB87F52A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142"/>
              <a:ext cx="147" cy="209"/>
            </a:xfrm>
            <a:custGeom>
              <a:avLst/>
              <a:gdLst>
                <a:gd name="T0" fmla="*/ 4 w 147"/>
                <a:gd name="T1" fmla="*/ 58 h 209"/>
                <a:gd name="T2" fmla="*/ 8 w 147"/>
                <a:gd name="T3" fmla="*/ 47 h 209"/>
                <a:gd name="T4" fmla="*/ 11 w 147"/>
                <a:gd name="T5" fmla="*/ 36 h 209"/>
                <a:gd name="T6" fmla="*/ 17 w 147"/>
                <a:gd name="T7" fmla="*/ 25 h 209"/>
                <a:gd name="T8" fmla="*/ 23 w 147"/>
                <a:gd name="T9" fmla="*/ 14 h 209"/>
                <a:gd name="T10" fmla="*/ 32 w 147"/>
                <a:gd name="T11" fmla="*/ 8 h 209"/>
                <a:gd name="T12" fmla="*/ 43 w 147"/>
                <a:gd name="T13" fmla="*/ 2 h 209"/>
                <a:gd name="T14" fmla="*/ 58 w 147"/>
                <a:gd name="T15" fmla="*/ 0 h 209"/>
                <a:gd name="T16" fmla="*/ 75 w 147"/>
                <a:gd name="T17" fmla="*/ 1 h 209"/>
                <a:gd name="T18" fmla="*/ 80 w 147"/>
                <a:gd name="T19" fmla="*/ 2 h 209"/>
                <a:gd name="T20" fmla="*/ 85 w 147"/>
                <a:gd name="T21" fmla="*/ 2 h 209"/>
                <a:gd name="T22" fmla="*/ 90 w 147"/>
                <a:gd name="T23" fmla="*/ 3 h 209"/>
                <a:gd name="T24" fmla="*/ 95 w 147"/>
                <a:gd name="T25" fmla="*/ 4 h 209"/>
                <a:gd name="T26" fmla="*/ 102 w 147"/>
                <a:gd name="T27" fmla="*/ 9 h 209"/>
                <a:gd name="T28" fmla="*/ 111 w 147"/>
                <a:gd name="T29" fmla="*/ 20 h 209"/>
                <a:gd name="T30" fmla="*/ 120 w 147"/>
                <a:gd name="T31" fmla="*/ 35 h 209"/>
                <a:gd name="T32" fmla="*/ 129 w 147"/>
                <a:gd name="T33" fmla="*/ 50 h 209"/>
                <a:gd name="T34" fmla="*/ 137 w 147"/>
                <a:gd name="T35" fmla="*/ 68 h 209"/>
                <a:gd name="T36" fmla="*/ 143 w 147"/>
                <a:gd name="T37" fmla="*/ 84 h 209"/>
                <a:gd name="T38" fmla="*/ 146 w 147"/>
                <a:gd name="T39" fmla="*/ 96 h 209"/>
                <a:gd name="T40" fmla="*/ 147 w 147"/>
                <a:gd name="T41" fmla="*/ 104 h 209"/>
                <a:gd name="T42" fmla="*/ 146 w 147"/>
                <a:gd name="T43" fmla="*/ 108 h 209"/>
                <a:gd name="T44" fmla="*/ 145 w 147"/>
                <a:gd name="T45" fmla="*/ 112 h 209"/>
                <a:gd name="T46" fmla="*/ 144 w 147"/>
                <a:gd name="T47" fmla="*/ 116 h 209"/>
                <a:gd name="T48" fmla="*/ 143 w 147"/>
                <a:gd name="T49" fmla="*/ 119 h 209"/>
                <a:gd name="T50" fmla="*/ 130 w 147"/>
                <a:gd name="T51" fmla="*/ 146 h 209"/>
                <a:gd name="T52" fmla="*/ 117 w 147"/>
                <a:gd name="T53" fmla="*/ 167 h 209"/>
                <a:gd name="T54" fmla="*/ 102 w 147"/>
                <a:gd name="T55" fmla="*/ 183 h 209"/>
                <a:gd name="T56" fmla="*/ 88 w 147"/>
                <a:gd name="T57" fmla="*/ 194 h 209"/>
                <a:gd name="T58" fmla="*/ 75 w 147"/>
                <a:gd name="T59" fmla="*/ 202 h 209"/>
                <a:gd name="T60" fmla="*/ 64 w 147"/>
                <a:gd name="T61" fmla="*/ 206 h 209"/>
                <a:gd name="T62" fmla="*/ 57 w 147"/>
                <a:gd name="T63" fmla="*/ 209 h 209"/>
                <a:gd name="T64" fmla="*/ 54 w 147"/>
                <a:gd name="T65" fmla="*/ 209 h 209"/>
                <a:gd name="T66" fmla="*/ 49 w 147"/>
                <a:gd name="T67" fmla="*/ 204 h 209"/>
                <a:gd name="T68" fmla="*/ 40 w 147"/>
                <a:gd name="T69" fmla="*/ 194 h 209"/>
                <a:gd name="T70" fmla="*/ 30 w 147"/>
                <a:gd name="T71" fmla="*/ 182 h 209"/>
                <a:gd name="T72" fmla="*/ 19 w 147"/>
                <a:gd name="T73" fmla="*/ 165 h 209"/>
                <a:gd name="T74" fmla="*/ 9 w 147"/>
                <a:gd name="T75" fmla="*/ 144 h 209"/>
                <a:gd name="T76" fmla="*/ 2 w 147"/>
                <a:gd name="T77" fmla="*/ 119 h 209"/>
                <a:gd name="T78" fmla="*/ 0 w 147"/>
                <a:gd name="T79" fmla="*/ 90 h 209"/>
                <a:gd name="T80" fmla="*/ 4 w 147"/>
                <a:gd name="T81" fmla="*/ 58 h 2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7"/>
                <a:gd name="T124" fmla="*/ 0 h 209"/>
                <a:gd name="T125" fmla="*/ 147 w 147"/>
                <a:gd name="T126" fmla="*/ 209 h 2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7" h="209">
                  <a:moveTo>
                    <a:pt x="4" y="58"/>
                  </a:moveTo>
                  <a:lnTo>
                    <a:pt x="8" y="47"/>
                  </a:lnTo>
                  <a:lnTo>
                    <a:pt x="11" y="36"/>
                  </a:lnTo>
                  <a:lnTo>
                    <a:pt x="17" y="25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3" y="2"/>
                  </a:lnTo>
                  <a:lnTo>
                    <a:pt x="58" y="0"/>
                  </a:lnTo>
                  <a:lnTo>
                    <a:pt x="75" y="1"/>
                  </a:lnTo>
                  <a:lnTo>
                    <a:pt x="80" y="2"/>
                  </a:lnTo>
                  <a:lnTo>
                    <a:pt x="85" y="2"/>
                  </a:lnTo>
                  <a:lnTo>
                    <a:pt x="90" y="3"/>
                  </a:lnTo>
                  <a:lnTo>
                    <a:pt x="95" y="4"/>
                  </a:lnTo>
                  <a:lnTo>
                    <a:pt x="102" y="9"/>
                  </a:lnTo>
                  <a:lnTo>
                    <a:pt x="111" y="20"/>
                  </a:lnTo>
                  <a:lnTo>
                    <a:pt x="120" y="35"/>
                  </a:lnTo>
                  <a:lnTo>
                    <a:pt x="129" y="50"/>
                  </a:lnTo>
                  <a:lnTo>
                    <a:pt x="137" y="68"/>
                  </a:lnTo>
                  <a:lnTo>
                    <a:pt x="143" y="84"/>
                  </a:lnTo>
                  <a:lnTo>
                    <a:pt x="146" y="96"/>
                  </a:lnTo>
                  <a:lnTo>
                    <a:pt x="147" y="104"/>
                  </a:lnTo>
                  <a:lnTo>
                    <a:pt x="146" y="108"/>
                  </a:lnTo>
                  <a:lnTo>
                    <a:pt x="145" y="112"/>
                  </a:lnTo>
                  <a:lnTo>
                    <a:pt x="144" y="116"/>
                  </a:lnTo>
                  <a:lnTo>
                    <a:pt x="143" y="119"/>
                  </a:lnTo>
                  <a:lnTo>
                    <a:pt x="130" y="146"/>
                  </a:lnTo>
                  <a:lnTo>
                    <a:pt x="117" y="167"/>
                  </a:lnTo>
                  <a:lnTo>
                    <a:pt x="102" y="183"/>
                  </a:lnTo>
                  <a:lnTo>
                    <a:pt x="88" y="194"/>
                  </a:lnTo>
                  <a:lnTo>
                    <a:pt x="75" y="202"/>
                  </a:lnTo>
                  <a:lnTo>
                    <a:pt x="64" y="206"/>
                  </a:lnTo>
                  <a:lnTo>
                    <a:pt x="57" y="209"/>
                  </a:lnTo>
                  <a:lnTo>
                    <a:pt x="54" y="209"/>
                  </a:lnTo>
                  <a:lnTo>
                    <a:pt x="49" y="204"/>
                  </a:lnTo>
                  <a:lnTo>
                    <a:pt x="40" y="194"/>
                  </a:lnTo>
                  <a:lnTo>
                    <a:pt x="30" y="182"/>
                  </a:lnTo>
                  <a:lnTo>
                    <a:pt x="19" y="165"/>
                  </a:lnTo>
                  <a:lnTo>
                    <a:pt x="9" y="144"/>
                  </a:lnTo>
                  <a:lnTo>
                    <a:pt x="2" y="119"/>
                  </a:lnTo>
                  <a:lnTo>
                    <a:pt x="0" y="90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86">
              <a:extLst>
                <a:ext uri="{FF2B5EF4-FFF2-40B4-BE49-F238E27FC236}">
                  <a16:creationId xmlns:a16="http://schemas.microsoft.com/office/drawing/2014/main" id="{BB54C513-CFA5-D8F4-7378-020AE56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281"/>
              <a:ext cx="74" cy="55"/>
            </a:xfrm>
            <a:custGeom>
              <a:avLst/>
              <a:gdLst>
                <a:gd name="T0" fmla="*/ 74 w 74"/>
                <a:gd name="T1" fmla="*/ 15 h 55"/>
                <a:gd name="T2" fmla="*/ 72 w 74"/>
                <a:gd name="T3" fmla="*/ 19 h 55"/>
                <a:gd name="T4" fmla="*/ 67 w 74"/>
                <a:gd name="T5" fmla="*/ 28 h 55"/>
                <a:gd name="T6" fmla="*/ 58 w 74"/>
                <a:gd name="T7" fmla="*/ 40 h 55"/>
                <a:gd name="T8" fmla="*/ 46 w 74"/>
                <a:gd name="T9" fmla="*/ 50 h 55"/>
                <a:gd name="T10" fmla="*/ 34 w 74"/>
                <a:gd name="T11" fmla="*/ 55 h 55"/>
                <a:gd name="T12" fmla="*/ 22 w 74"/>
                <a:gd name="T13" fmla="*/ 51 h 55"/>
                <a:gd name="T14" fmla="*/ 10 w 74"/>
                <a:gd name="T15" fmla="*/ 35 h 55"/>
                <a:gd name="T16" fmla="*/ 0 w 74"/>
                <a:gd name="T17" fmla="*/ 4 h 55"/>
                <a:gd name="T18" fmla="*/ 0 w 74"/>
                <a:gd name="T19" fmla="*/ 4 h 55"/>
                <a:gd name="T20" fmla="*/ 1 w 74"/>
                <a:gd name="T21" fmla="*/ 2 h 55"/>
                <a:gd name="T22" fmla="*/ 4 w 74"/>
                <a:gd name="T23" fmla="*/ 0 h 55"/>
                <a:gd name="T24" fmla="*/ 11 w 74"/>
                <a:gd name="T25" fmla="*/ 0 h 55"/>
                <a:gd name="T26" fmla="*/ 20 w 74"/>
                <a:gd name="T27" fmla="*/ 0 h 55"/>
                <a:gd name="T28" fmla="*/ 33 w 74"/>
                <a:gd name="T29" fmla="*/ 3 h 55"/>
                <a:gd name="T30" fmla="*/ 51 w 74"/>
                <a:gd name="T31" fmla="*/ 7 h 55"/>
                <a:gd name="T32" fmla="*/ 74 w 74"/>
                <a:gd name="T33" fmla="*/ 15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55"/>
                <a:gd name="T53" fmla="*/ 74 w 74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55">
                  <a:moveTo>
                    <a:pt x="74" y="15"/>
                  </a:moveTo>
                  <a:lnTo>
                    <a:pt x="72" y="19"/>
                  </a:lnTo>
                  <a:lnTo>
                    <a:pt x="67" y="28"/>
                  </a:lnTo>
                  <a:lnTo>
                    <a:pt x="58" y="40"/>
                  </a:lnTo>
                  <a:lnTo>
                    <a:pt x="46" y="50"/>
                  </a:lnTo>
                  <a:lnTo>
                    <a:pt x="34" y="55"/>
                  </a:lnTo>
                  <a:lnTo>
                    <a:pt x="22" y="51"/>
                  </a:lnTo>
                  <a:lnTo>
                    <a:pt x="10" y="35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3" y="3"/>
                  </a:lnTo>
                  <a:lnTo>
                    <a:pt x="51" y="7"/>
                  </a:lnTo>
                  <a:lnTo>
                    <a:pt x="74" y="15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Freeform 87">
              <a:extLst>
                <a:ext uri="{FF2B5EF4-FFF2-40B4-BE49-F238E27FC236}">
                  <a16:creationId xmlns:a16="http://schemas.microsoft.com/office/drawing/2014/main" id="{2A719513-6B9F-4F0E-EAF0-C6CFFFEAF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1287"/>
              <a:ext cx="70" cy="39"/>
            </a:xfrm>
            <a:custGeom>
              <a:avLst/>
              <a:gdLst>
                <a:gd name="T0" fmla="*/ 70 w 70"/>
                <a:gd name="T1" fmla="*/ 11 h 39"/>
                <a:gd name="T2" fmla="*/ 68 w 70"/>
                <a:gd name="T3" fmla="*/ 15 h 39"/>
                <a:gd name="T4" fmla="*/ 62 w 70"/>
                <a:gd name="T5" fmla="*/ 21 h 39"/>
                <a:gd name="T6" fmla="*/ 54 w 70"/>
                <a:gd name="T7" fmla="*/ 29 h 39"/>
                <a:gd name="T8" fmla="*/ 44 w 70"/>
                <a:gd name="T9" fmla="*/ 36 h 39"/>
                <a:gd name="T10" fmla="*/ 33 w 70"/>
                <a:gd name="T11" fmla="*/ 39 h 39"/>
                <a:gd name="T12" fmla="*/ 21 w 70"/>
                <a:gd name="T13" fmla="*/ 36 h 39"/>
                <a:gd name="T14" fmla="*/ 10 w 70"/>
                <a:gd name="T15" fmla="*/ 24 h 39"/>
                <a:gd name="T16" fmla="*/ 0 w 70"/>
                <a:gd name="T17" fmla="*/ 0 h 39"/>
                <a:gd name="T18" fmla="*/ 2 w 70"/>
                <a:gd name="T19" fmla="*/ 0 h 39"/>
                <a:gd name="T20" fmla="*/ 6 w 70"/>
                <a:gd name="T21" fmla="*/ 1 h 39"/>
                <a:gd name="T22" fmla="*/ 14 w 70"/>
                <a:gd name="T23" fmla="*/ 3 h 39"/>
                <a:gd name="T24" fmla="*/ 23 w 70"/>
                <a:gd name="T25" fmla="*/ 5 h 39"/>
                <a:gd name="T26" fmla="*/ 34 w 70"/>
                <a:gd name="T27" fmla="*/ 7 h 39"/>
                <a:gd name="T28" fmla="*/ 46 w 70"/>
                <a:gd name="T29" fmla="*/ 9 h 39"/>
                <a:gd name="T30" fmla="*/ 58 w 70"/>
                <a:gd name="T31" fmla="*/ 10 h 39"/>
                <a:gd name="T32" fmla="*/ 70 w 70"/>
                <a:gd name="T33" fmla="*/ 1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39"/>
                <a:gd name="T53" fmla="*/ 70 w 7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39">
                  <a:moveTo>
                    <a:pt x="70" y="11"/>
                  </a:moveTo>
                  <a:lnTo>
                    <a:pt x="68" y="15"/>
                  </a:lnTo>
                  <a:lnTo>
                    <a:pt x="62" y="21"/>
                  </a:lnTo>
                  <a:lnTo>
                    <a:pt x="54" y="29"/>
                  </a:lnTo>
                  <a:lnTo>
                    <a:pt x="44" y="36"/>
                  </a:lnTo>
                  <a:lnTo>
                    <a:pt x="33" y="39"/>
                  </a:lnTo>
                  <a:lnTo>
                    <a:pt x="21" y="36"/>
                  </a:lnTo>
                  <a:lnTo>
                    <a:pt x="10" y="24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14" y="3"/>
                  </a:lnTo>
                  <a:lnTo>
                    <a:pt x="23" y="5"/>
                  </a:lnTo>
                  <a:lnTo>
                    <a:pt x="34" y="7"/>
                  </a:lnTo>
                  <a:lnTo>
                    <a:pt x="46" y="9"/>
                  </a:lnTo>
                  <a:lnTo>
                    <a:pt x="58" y="10"/>
                  </a:lnTo>
                  <a:lnTo>
                    <a:pt x="7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88">
              <a:extLst>
                <a:ext uri="{FF2B5EF4-FFF2-40B4-BE49-F238E27FC236}">
                  <a16:creationId xmlns:a16="http://schemas.microsoft.com/office/drawing/2014/main" id="{540C1AB0-0163-91B3-D3C8-4A858A48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1329"/>
              <a:ext cx="8" cy="4"/>
            </a:xfrm>
            <a:custGeom>
              <a:avLst/>
              <a:gdLst>
                <a:gd name="T0" fmla="*/ 0 w 8"/>
                <a:gd name="T1" fmla="*/ 2 h 4"/>
                <a:gd name="T2" fmla="*/ 0 w 8"/>
                <a:gd name="T3" fmla="*/ 3 h 4"/>
                <a:gd name="T4" fmla="*/ 1 w 8"/>
                <a:gd name="T5" fmla="*/ 3 h 4"/>
                <a:gd name="T6" fmla="*/ 2 w 8"/>
                <a:gd name="T7" fmla="*/ 4 h 4"/>
                <a:gd name="T8" fmla="*/ 3 w 8"/>
                <a:gd name="T9" fmla="*/ 4 h 4"/>
                <a:gd name="T10" fmla="*/ 4 w 8"/>
                <a:gd name="T11" fmla="*/ 4 h 4"/>
                <a:gd name="T12" fmla="*/ 7 w 8"/>
                <a:gd name="T13" fmla="*/ 4 h 4"/>
                <a:gd name="T14" fmla="*/ 8 w 8"/>
                <a:gd name="T15" fmla="*/ 4 h 4"/>
                <a:gd name="T16" fmla="*/ 8 w 8"/>
                <a:gd name="T17" fmla="*/ 3 h 4"/>
                <a:gd name="T18" fmla="*/ 8 w 8"/>
                <a:gd name="T19" fmla="*/ 3 h 4"/>
                <a:gd name="T20" fmla="*/ 8 w 8"/>
                <a:gd name="T21" fmla="*/ 2 h 4"/>
                <a:gd name="T22" fmla="*/ 6 w 8"/>
                <a:gd name="T23" fmla="*/ 2 h 4"/>
                <a:gd name="T24" fmla="*/ 4 w 8"/>
                <a:gd name="T25" fmla="*/ 0 h 4"/>
                <a:gd name="T26" fmla="*/ 3 w 8"/>
                <a:gd name="T27" fmla="*/ 0 h 4"/>
                <a:gd name="T28" fmla="*/ 1 w 8"/>
                <a:gd name="T29" fmla="*/ 0 h 4"/>
                <a:gd name="T30" fmla="*/ 0 w 8"/>
                <a:gd name="T31" fmla="*/ 0 h 4"/>
                <a:gd name="T32" fmla="*/ 0 w 8"/>
                <a:gd name="T33" fmla="*/ 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"/>
                <a:gd name="T52" fmla="*/ 0 h 4"/>
                <a:gd name="T53" fmla="*/ 8 w 8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" h="4">
                  <a:moveTo>
                    <a:pt x="0" y="2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89">
              <a:extLst>
                <a:ext uri="{FF2B5EF4-FFF2-40B4-BE49-F238E27FC236}">
                  <a16:creationId xmlns:a16="http://schemas.microsoft.com/office/drawing/2014/main" id="{84E3E9E2-54E5-6E33-6B3E-5162C177A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" y="1184"/>
              <a:ext cx="62" cy="92"/>
            </a:xfrm>
            <a:custGeom>
              <a:avLst/>
              <a:gdLst>
                <a:gd name="T0" fmla="*/ 53 w 62"/>
                <a:gd name="T1" fmla="*/ 14 h 92"/>
                <a:gd name="T2" fmla="*/ 51 w 62"/>
                <a:gd name="T3" fmla="*/ 12 h 92"/>
                <a:gd name="T4" fmla="*/ 47 w 62"/>
                <a:gd name="T5" fmla="*/ 8 h 92"/>
                <a:gd name="T6" fmla="*/ 42 w 62"/>
                <a:gd name="T7" fmla="*/ 5 h 92"/>
                <a:gd name="T8" fmla="*/ 35 w 62"/>
                <a:gd name="T9" fmla="*/ 3 h 92"/>
                <a:gd name="T10" fmla="*/ 27 w 62"/>
                <a:gd name="T11" fmla="*/ 0 h 92"/>
                <a:gd name="T12" fmla="*/ 18 w 62"/>
                <a:gd name="T13" fmla="*/ 0 h 92"/>
                <a:gd name="T14" fmla="*/ 9 w 62"/>
                <a:gd name="T15" fmla="*/ 1 h 92"/>
                <a:gd name="T16" fmla="*/ 0 w 62"/>
                <a:gd name="T17" fmla="*/ 6 h 92"/>
                <a:gd name="T18" fmla="*/ 2 w 62"/>
                <a:gd name="T19" fmla="*/ 6 h 92"/>
                <a:gd name="T20" fmla="*/ 5 w 62"/>
                <a:gd name="T21" fmla="*/ 5 h 92"/>
                <a:gd name="T22" fmla="*/ 11 w 62"/>
                <a:gd name="T23" fmla="*/ 4 h 92"/>
                <a:gd name="T24" fmla="*/ 17 w 62"/>
                <a:gd name="T25" fmla="*/ 3 h 92"/>
                <a:gd name="T26" fmla="*/ 24 w 62"/>
                <a:gd name="T27" fmla="*/ 3 h 92"/>
                <a:gd name="T28" fmla="*/ 32 w 62"/>
                <a:gd name="T29" fmla="*/ 4 h 92"/>
                <a:gd name="T30" fmla="*/ 40 w 62"/>
                <a:gd name="T31" fmla="*/ 6 h 92"/>
                <a:gd name="T32" fmla="*/ 46 w 62"/>
                <a:gd name="T33" fmla="*/ 12 h 92"/>
                <a:gd name="T34" fmla="*/ 52 w 62"/>
                <a:gd name="T35" fmla="*/ 18 h 92"/>
                <a:gd name="T36" fmla="*/ 55 w 62"/>
                <a:gd name="T37" fmla="*/ 25 h 92"/>
                <a:gd name="T38" fmla="*/ 58 w 62"/>
                <a:gd name="T39" fmla="*/ 33 h 92"/>
                <a:gd name="T40" fmla="*/ 58 w 62"/>
                <a:gd name="T41" fmla="*/ 42 h 92"/>
                <a:gd name="T42" fmla="*/ 57 w 62"/>
                <a:gd name="T43" fmla="*/ 51 h 92"/>
                <a:gd name="T44" fmla="*/ 53 w 62"/>
                <a:gd name="T45" fmla="*/ 61 h 92"/>
                <a:gd name="T46" fmla="*/ 45 w 62"/>
                <a:gd name="T47" fmla="*/ 71 h 92"/>
                <a:gd name="T48" fmla="*/ 33 w 62"/>
                <a:gd name="T49" fmla="*/ 82 h 92"/>
                <a:gd name="T50" fmla="*/ 33 w 62"/>
                <a:gd name="T51" fmla="*/ 82 h 92"/>
                <a:gd name="T52" fmla="*/ 33 w 62"/>
                <a:gd name="T53" fmla="*/ 83 h 92"/>
                <a:gd name="T54" fmla="*/ 33 w 62"/>
                <a:gd name="T55" fmla="*/ 84 h 92"/>
                <a:gd name="T56" fmla="*/ 33 w 62"/>
                <a:gd name="T57" fmla="*/ 85 h 92"/>
                <a:gd name="T58" fmla="*/ 37 w 62"/>
                <a:gd name="T59" fmla="*/ 87 h 92"/>
                <a:gd name="T60" fmla="*/ 44 w 62"/>
                <a:gd name="T61" fmla="*/ 90 h 92"/>
                <a:gd name="T62" fmla="*/ 52 w 62"/>
                <a:gd name="T63" fmla="*/ 91 h 92"/>
                <a:gd name="T64" fmla="*/ 55 w 62"/>
                <a:gd name="T65" fmla="*/ 92 h 92"/>
                <a:gd name="T66" fmla="*/ 53 w 62"/>
                <a:gd name="T67" fmla="*/ 91 h 92"/>
                <a:gd name="T68" fmla="*/ 46 w 62"/>
                <a:gd name="T69" fmla="*/ 87 h 92"/>
                <a:gd name="T70" fmla="*/ 41 w 62"/>
                <a:gd name="T71" fmla="*/ 85 h 92"/>
                <a:gd name="T72" fmla="*/ 37 w 62"/>
                <a:gd name="T73" fmla="*/ 83 h 92"/>
                <a:gd name="T74" fmla="*/ 37 w 62"/>
                <a:gd name="T75" fmla="*/ 82 h 92"/>
                <a:gd name="T76" fmla="*/ 38 w 62"/>
                <a:gd name="T77" fmla="*/ 81 h 92"/>
                <a:gd name="T78" fmla="*/ 40 w 62"/>
                <a:gd name="T79" fmla="*/ 80 h 92"/>
                <a:gd name="T80" fmla="*/ 41 w 62"/>
                <a:gd name="T81" fmla="*/ 80 h 92"/>
                <a:gd name="T82" fmla="*/ 42 w 62"/>
                <a:gd name="T83" fmla="*/ 79 h 92"/>
                <a:gd name="T84" fmla="*/ 46 w 62"/>
                <a:gd name="T85" fmla="*/ 75 h 92"/>
                <a:gd name="T86" fmla="*/ 52 w 62"/>
                <a:gd name="T87" fmla="*/ 70 h 92"/>
                <a:gd name="T88" fmla="*/ 56 w 62"/>
                <a:gd name="T89" fmla="*/ 62 h 92"/>
                <a:gd name="T90" fmla="*/ 61 w 62"/>
                <a:gd name="T91" fmla="*/ 53 h 92"/>
                <a:gd name="T92" fmla="*/ 62 w 62"/>
                <a:gd name="T93" fmla="*/ 42 h 92"/>
                <a:gd name="T94" fmla="*/ 60 w 62"/>
                <a:gd name="T95" fmla="*/ 28 h 92"/>
                <a:gd name="T96" fmla="*/ 53 w 62"/>
                <a:gd name="T97" fmla="*/ 14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"/>
                <a:gd name="T148" fmla="*/ 0 h 92"/>
                <a:gd name="T149" fmla="*/ 62 w 62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" h="92">
                  <a:moveTo>
                    <a:pt x="53" y="14"/>
                  </a:moveTo>
                  <a:lnTo>
                    <a:pt x="51" y="12"/>
                  </a:lnTo>
                  <a:lnTo>
                    <a:pt x="47" y="8"/>
                  </a:lnTo>
                  <a:lnTo>
                    <a:pt x="42" y="5"/>
                  </a:lnTo>
                  <a:lnTo>
                    <a:pt x="35" y="3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5"/>
                  </a:lnTo>
                  <a:lnTo>
                    <a:pt x="11" y="4"/>
                  </a:lnTo>
                  <a:lnTo>
                    <a:pt x="17" y="3"/>
                  </a:lnTo>
                  <a:lnTo>
                    <a:pt x="24" y="3"/>
                  </a:lnTo>
                  <a:lnTo>
                    <a:pt x="32" y="4"/>
                  </a:lnTo>
                  <a:lnTo>
                    <a:pt x="40" y="6"/>
                  </a:lnTo>
                  <a:lnTo>
                    <a:pt x="46" y="12"/>
                  </a:lnTo>
                  <a:lnTo>
                    <a:pt x="52" y="18"/>
                  </a:lnTo>
                  <a:lnTo>
                    <a:pt x="55" y="25"/>
                  </a:lnTo>
                  <a:lnTo>
                    <a:pt x="58" y="33"/>
                  </a:lnTo>
                  <a:lnTo>
                    <a:pt x="58" y="42"/>
                  </a:lnTo>
                  <a:lnTo>
                    <a:pt x="57" y="51"/>
                  </a:lnTo>
                  <a:lnTo>
                    <a:pt x="53" y="61"/>
                  </a:lnTo>
                  <a:lnTo>
                    <a:pt x="45" y="71"/>
                  </a:lnTo>
                  <a:lnTo>
                    <a:pt x="33" y="82"/>
                  </a:lnTo>
                  <a:lnTo>
                    <a:pt x="33" y="83"/>
                  </a:lnTo>
                  <a:lnTo>
                    <a:pt x="33" y="84"/>
                  </a:lnTo>
                  <a:lnTo>
                    <a:pt x="33" y="85"/>
                  </a:lnTo>
                  <a:lnTo>
                    <a:pt x="37" y="87"/>
                  </a:lnTo>
                  <a:lnTo>
                    <a:pt x="44" y="90"/>
                  </a:lnTo>
                  <a:lnTo>
                    <a:pt x="52" y="91"/>
                  </a:lnTo>
                  <a:lnTo>
                    <a:pt x="55" y="92"/>
                  </a:lnTo>
                  <a:lnTo>
                    <a:pt x="53" y="91"/>
                  </a:lnTo>
                  <a:lnTo>
                    <a:pt x="46" y="87"/>
                  </a:lnTo>
                  <a:lnTo>
                    <a:pt x="41" y="85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1"/>
                  </a:lnTo>
                  <a:lnTo>
                    <a:pt x="40" y="80"/>
                  </a:lnTo>
                  <a:lnTo>
                    <a:pt x="41" y="80"/>
                  </a:lnTo>
                  <a:lnTo>
                    <a:pt x="42" y="79"/>
                  </a:lnTo>
                  <a:lnTo>
                    <a:pt x="46" y="75"/>
                  </a:lnTo>
                  <a:lnTo>
                    <a:pt x="52" y="70"/>
                  </a:lnTo>
                  <a:lnTo>
                    <a:pt x="56" y="62"/>
                  </a:lnTo>
                  <a:lnTo>
                    <a:pt x="61" y="53"/>
                  </a:lnTo>
                  <a:lnTo>
                    <a:pt x="62" y="42"/>
                  </a:lnTo>
                  <a:lnTo>
                    <a:pt x="60" y="28"/>
                  </a:lnTo>
                  <a:lnTo>
                    <a:pt x="53" y="14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90">
              <a:extLst>
                <a:ext uri="{FF2B5EF4-FFF2-40B4-BE49-F238E27FC236}">
                  <a16:creationId xmlns:a16="http://schemas.microsoft.com/office/drawing/2014/main" id="{BC3DDABE-54D1-04F0-1EB4-65FFD01D1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1182"/>
              <a:ext cx="59" cy="27"/>
            </a:xfrm>
            <a:custGeom>
              <a:avLst/>
              <a:gdLst>
                <a:gd name="T0" fmla="*/ 49 w 59"/>
                <a:gd name="T1" fmla="*/ 10 h 27"/>
                <a:gd name="T2" fmla="*/ 47 w 59"/>
                <a:gd name="T3" fmla="*/ 8 h 27"/>
                <a:gd name="T4" fmla="*/ 44 w 59"/>
                <a:gd name="T5" fmla="*/ 6 h 27"/>
                <a:gd name="T6" fmla="*/ 38 w 59"/>
                <a:gd name="T7" fmla="*/ 3 h 27"/>
                <a:gd name="T8" fmla="*/ 33 w 59"/>
                <a:gd name="T9" fmla="*/ 1 h 27"/>
                <a:gd name="T10" fmla="*/ 25 w 59"/>
                <a:gd name="T11" fmla="*/ 0 h 27"/>
                <a:gd name="T12" fmla="*/ 17 w 59"/>
                <a:gd name="T13" fmla="*/ 1 h 27"/>
                <a:gd name="T14" fmla="*/ 9 w 59"/>
                <a:gd name="T15" fmla="*/ 3 h 27"/>
                <a:gd name="T16" fmla="*/ 0 w 59"/>
                <a:gd name="T17" fmla="*/ 8 h 27"/>
                <a:gd name="T18" fmla="*/ 1 w 59"/>
                <a:gd name="T19" fmla="*/ 8 h 27"/>
                <a:gd name="T20" fmla="*/ 5 w 59"/>
                <a:gd name="T21" fmla="*/ 7 h 27"/>
                <a:gd name="T22" fmla="*/ 10 w 59"/>
                <a:gd name="T23" fmla="*/ 6 h 27"/>
                <a:gd name="T24" fmla="*/ 17 w 59"/>
                <a:gd name="T25" fmla="*/ 5 h 27"/>
                <a:gd name="T26" fmla="*/ 25 w 59"/>
                <a:gd name="T27" fmla="*/ 5 h 27"/>
                <a:gd name="T28" fmla="*/ 33 w 59"/>
                <a:gd name="T29" fmla="*/ 6 h 27"/>
                <a:gd name="T30" fmla="*/ 41 w 59"/>
                <a:gd name="T31" fmla="*/ 8 h 27"/>
                <a:gd name="T32" fmla="*/ 47 w 59"/>
                <a:gd name="T33" fmla="*/ 14 h 27"/>
                <a:gd name="T34" fmla="*/ 49 w 59"/>
                <a:gd name="T35" fmla="*/ 16 h 27"/>
                <a:gd name="T36" fmla="*/ 52 w 59"/>
                <a:gd name="T37" fmla="*/ 19 h 27"/>
                <a:gd name="T38" fmla="*/ 53 w 59"/>
                <a:gd name="T39" fmla="*/ 22 h 27"/>
                <a:gd name="T40" fmla="*/ 54 w 59"/>
                <a:gd name="T41" fmla="*/ 26 h 27"/>
                <a:gd name="T42" fmla="*/ 55 w 59"/>
                <a:gd name="T43" fmla="*/ 27 h 27"/>
                <a:gd name="T44" fmla="*/ 57 w 59"/>
                <a:gd name="T45" fmla="*/ 27 h 27"/>
                <a:gd name="T46" fmla="*/ 58 w 59"/>
                <a:gd name="T47" fmla="*/ 27 h 27"/>
                <a:gd name="T48" fmla="*/ 59 w 59"/>
                <a:gd name="T49" fmla="*/ 25 h 27"/>
                <a:gd name="T50" fmla="*/ 57 w 59"/>
                <a:gd name="T51" fmla="*/ 20 h 27"/>
                <a:gd name="T52" fmla="*/ 55 w 59"/>
                <a:gd name="T53" fmla="*/ 17 h 27"/>
                <a:gd name="T54" fmla="*/ 53 w 59"/>
                <a:gd name="T55" fmla="*/ 14 h 27"/>
                <a:gd name="T56" fmla="*/ 49 w 59"/>
                <a:gd name="T57" fmla="*/ 10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27"/>
                <a:gd name="T89" fmla="*/ 59 w 59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27">
                  <a:moveTo>
                    <a:pt x="49" y="10"/>
                  </a:moveTo>
                  <a:lnTo>
                    <a:pt x="47" y="8"/>
                  </a:lnTo>
                  <a:lnTo>
                    <a:pt x="44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7" y="1"/>
                  </a:lnTo>
                  <a:lnTo>
                    <a:pt x="9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5" y="7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41" y="8"/>
                  </a:lnTo>
                  <a:lnTo>
                    <a:pt x="47" y="14"/>
                  </a:lnTo>
                  <a:lnTo>
                    <a:pt x="49" y="16"/>
                  </a:lnTo>
                  <a:lnTo>
                    <a:pt x="52" y="19"/>
                  </a:lnTo>
                  <a:lnTo>
                    <a:pt x="53" y="22"/>
                  </a:lnTo>
                  <a:lnTo>
                    <a:pt x="54" y="26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8" y="27"/>
                  </a:lnTo>
                  <a:lnTo>
                    <a:pt x="59" y="25"/>
                  </a:lnTo>
                  <a:lnTo>
                    <a:pt x="57" y="20"/>
                  </a:lnTo>
                  <a:lnTo>
                    <a:pt x="55" y="17"/>
                  </a:lnTo>
                  <a:lnTo>
                    <a:pt x="53" y="14"/>
                  </a:lnTo>
                  <a:lnTo>
                    <a:pt x="49" y="1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Freeform 91">
              <a:extLst>
                <a:ext uri="{FF2B5EF4-FFF2-40B4-BE49-F238E27FC236}">
                  <a16:creationId xmlns:a16="http://schemas.microsoft.com/office/drawing/2014/main" id="{CC4E55D3-6247-D873-02A5-18AE35259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1201"/>
              <a:ext cx="60" cy="21"/>
            </a:xfrm>
            <a:custGeom>
              <a:avLst/>
              <a:gdLst>
                <a:gd name="T0" fmla="*/ 16 w 60"/>
                <a:gd name="T1" fmla="*/ 1 h 21"/>
                <a:gd name="T2" fmla="*/ 19 w 60"/>
                <a:gd name="T3" fmla="*/ 0 h 21"/>
                <a:gd name="T4" fmla="*/ 23 w 60"/>
                <a:gd name="T5" fmla="*/ 0 h 21"/>
                <a:gd name="T6" fmla="*/ 28 w 60"/>
                <a:gd name="T7" fmla="*/ 0 h 21"/>
                <a:gd name="T8" fmla="*/ 35 w 60"/>
                <a:gd name="T9" fmla="*/ 1 h 21"/>
                <a:gd name="T10" fmla="*/ 41 w 60"/>
                <a:gd name="T11" fmla="*/ 3 h 21"/>
                <a:gd name="T12" fmla="*/ 48 w 60"/>
                <a:gd name="T13" fmla="*/ 8 h 21"/>
                <a:gd name="T14" fmla="*/ 55 w 60"/>
                <a:gd name="T15" fmla="*/ 14 h 21"/>
                <a:gd name="T16" fmla="*/ 60 w 60"/>
                <a:gd name="T17" fmla="*/ 21 h 21"/>
                <a:gd name="T18" fmla="*/ 59 w 60"/>
                <a:gd name="T19" fmla="*/ 20 h 21"/>
                <a:gd name="T20" fmla="*/ 57 w 60"/>
                <a:gd name="T21" fmla="*/ 18 h 21"/>
                <a:gd name="T22" fmla="*/ 53 w 60"/>
                <a:gd name="T23" fmla="*/ 15 h 21"/>
                <a:gd name="T24" fmla="*/ 47 w 60"/>
                <a:gd name="T25" fmla="*/ 10 h 21"/>
                <a:gd name="T26" fmla="*/ 40 w 60"/>
                <a:gd name="T27" fmla="*/ 7 h 21"/>
                <a:gd name="T28" fmla="*/ 34 w 60"/>
                <a:gd name="T29" fmla="*/ 5 h 21"/>
                <a:gd name="T30" fmla="*/ 25 w 60"/>
                <a:gd name="T31" fmla="*/ 5 h 21"/>
                <a:gd name="T32" fmla="*/ 17 w 60"/>
                <a:gd name="T33" fmla="*/ 6 h 21"/>
                <a:gd name="T34" fmla="*/ 13 w 60"/>
                <a:gd name="T35" fmla="*/ 7 h 21"/>
                <a:gd name="T36" fmla="*/ 10 w 60"/>
                <a:gd name="T37" fmla="*/ 9 h 21"/>
                <a:gd name="T38" fmla="*/ 7 w 60"/>
                <a:gd name="T39" fmla="*/ 10 h 21"/>
                <a:gd name="T40" fmla="*/ 5 w 60"/>
                <a:gd name="T41" fmla="*/ 12 h 21"/>
                <a:gd name="T42" fmla="*/ 2 w 60"/>
                <a:gd name="T43" fmla="*/ 14 h 21"/>
                <a:gd name="T44" fmla="*/ 1 w 60"/>
                <a:gd name="T45" fmla="*/ 12 h 21"/>
                <a:gd name="T46" fmla="*/ 0 w 60"/>
                <a:gd name="T47" fmla="*/ 11 h 21"/>
                <a:gd name="T48" fmla="*/ 0 w 60"/>
                <a:gd name="T49" fmla="*/ 9 h 21"/>
                <a:gd name="T50" fmla="*/ 3 w 60"/>
                <a:gd name="T51" fmla="*/ 7 h 21"/>
                <a:gd name="T52" fmla="*/ 7 w 60"/>
                <a:gd name="T53" fmla="*/ 5 h 21"/>
                <a:gd name="T54" fmla="*/ 11 w 60"/>
                <a:gd name="T55" fmla="*/ 3 h 21"/>
                <a:gd name="T56" fmla="*/ 16 w 60"/>
                <a:gd name="T57" fmla="*/ 1 h 2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21"/>
                <a:gd name="T89" fmla="*/ 60 w 60"/>
                <a:gd name="T90" fmla="*/ 21 h 2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21">
                  <a:moveTo>
                    <a:pt x="16" y="1"/>
                  </a:moveTo>
                  <a:lnTo>
                    <a:pt x="19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8" y="8"/>
                  </a:lnTo>
                  <a:lnTo>
                    <a:pt x="55" y="14"/>
                  </a:lnTo>
                  <a:lnTo>
                    <a:pt x="60" y="21"/>
                  </a:lnTo>
                  <a:lnTo>
                    <a:pt x="59" y="20"/>
                  </a:lnTo>
                  <a:lnTo>
                    <a:pt x="57" y="18"/>
                  </a:lnTo>
                  <a:lnTo>
                    <a:pt x="53" y="15"/>
                  </a:lnTo>
                  <a:lnTo>
                    <a:pt x="47" y="10"/>
                  </a:lnTo>
                  <a:lnTo>
                    <a:pt x="40" y="7"/>
                  </a:lnTo>
                  <a:lnTo>
                    <a:pt x="34" y="5"/>
                  </a:lnTo>
                  <a:lnTo>
                    <a:pt x="25" y="5"/>
                  </a:lnTo>
                  <a:lnTo>
                    <a:pt x="17" y="6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92">
              <a:extLst>
                <a:ext uri="{FF2B5EF4-FFF2-40B4-BE49-F238E27FC236}">
                  <a16:creationId xmlns:a16="http://schemas.microsoft.com/office/drawing/2014/main" id="{E24149B0-27BD-69EB-E625-DB926B282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108"/>
              <a:ext cx="47" cy="138"/>
            </a:xfrm>
            <a:custGeom>
              <a:avLst/>
              <a:gdLst>
                <a:gd name="T0" fmla="*/ 45 w 47"/>
                <a:gd name="T1" fmla="*/ 0 h 138"/>
                <a:gd name="T2" fmla="*/ 46 w 47"/>
                <a:gd name="T3" fmla="*/ 0 h 138"/>
                <a:gd name="T4" fmla="*/ 46 w 47"/>
                <a:gd name="T5" fmla="*/ 0 h 138"/>
                <a:gd name="T6" fmla="*/ 47 w 47"/>
                <a:gd name="T7" fmla="*/ 0 h 138"/>
                <a:gd name="T8" fmla="*/ 47 w 47"/>
                <a:gd name="T9" fmla="*/ 2 h 138"/>
                <a:gd name="T10" fmla="*/ 47 w 47"/>
                <a:gd name="T11" fmla="*/ 3 h 138"/>
                <a:gd name="T12" fmla="*/ 47 w 47"/>
                <a:gd name="T13" fmla="*/ 3 h 138"/>
                <a:gd name="T14" fmla="*/ 47 w 47"/>
                <a:gd name="T15" fmla="*/ 4 h 138"/>
                <a:gd name="T16" fmla="*/ 47 w 47"/>
                <a:gd name="T17" fmla="*/ 5 h 138"/>
                <a:gd name="T18" fmla="*/ 38 w 47"/>
                <a:gd name="T19" fmla="*/ 18 h 138"/>
                <a:gd name="T20" fmla="*/ 31 w 47"/>
                <a:gd name="T21" fmla="*/ 32 h 138"/>
                <a:gd name="T22" fmla="*/ 24 w 47"/>
                <a:gd name="T23" fmla="*/ 47 h 138"/>
                <a:gd name="T24" fmla="*/ 18 w 47"/>
                <a:gd name="T25" fmla="*/ 64 h 138"/>
                <a:gd name="T26" fmla="*/ 14 w 47"/>
                <a:gd name="T27" fmla="*/ 82 h 138"/>
                <a:gd name="T28" fmla="*/ 9 w 47"/>
                <a:gd name="T29" fmla="*/ 100 h 138"/>
                <a:gd name="T30" fmla="*/ 6 w 47"/>
                <a:gd name="T31" fmla="*/ 119 h 138"/>
                <a:gd name="T32" fmla="*/ 4 w 47"/>
                <a:gd name="T33" fmla="*/ 138 h 138"/>
                <a:gd name="T34" fmla="*/ 3 w 47"/>
                <a:gd name="T35" fmla="*/ 138 h 138"/>
                <a:gd name="T36" fmla="*/ 3 w 47"/>
                <a:gd name="T37" fmla="*/ 137 h 138"/>
                <a:gd name="T38" fmla="*/ 2 w 47"/>
                <a:gd name="T39" fmla="*/ 137 h 138"/>
                <a:gd name="T40" fmla="*/ 0 w 47"/>
                <a:gd name="T41" fmla="*/ 137 h 138"/>
                <a:gd name="T42" fmla="*/ 4 w 47"/>
                <a:gd name="T43" fmla="*/ 117 h 138"/>
                <a:gd name="T44" fmla="*/ 7 w 47"/>
                <a:gd name="T45" fmla="*/ 98 h 138"/>
                <a:gd name="T46" fmla="*/ 10 w 47"/>
                <a:gd name="T47" fmla="*/ 80 h 138"/>
                <a:gd name="T48" fmla="*/ 16 w 47"/>
                <a:gd name="T49" fmla="*/ 62 h 138"/>
                <a:gd name="T50" fmla="*/ 22 w 47"/>
                <a:gd name="T51" fmla="*/ 44 h 138"/>
                <a:gd name="T52" fmla="*/ 28 w 47"/>
                <a:gd name="T53" fmla="*/ 28 h 138"/>
                <a:gd name="T54" fmla="*/ 36 w 47"/>
                <a:gd name="T55" fmla="*/ 14 h 138"/>
                <a:gd name="T56" fmla="*/ 45 w 47"/>
                <a:gd name="T57" fmla="*/ 0 h 1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"/>
                <a:gd name="T88" fmla="*/ 0 h 138"/>
                <a:gd name="T89" fmla="*/ 47 w 47"/>
                <a:gd name="T90" fmla="*/ 138 h 1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" h="138">
                  <a:moveTo>
                    <a:pt x="45" y="0"/>
                  </a:moveTo>
                  <a:lnTo>
                    <a:pt x="46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38" y="18"/>
                  </a:lnTo>
                  <a:lnTo>
                    <a:pt x="31" y="32"/>
                  </a:lnTo>
                  <a:lnTo>
                    <a:pt x="24" y="47"/>
                  </a:lnTo>
                  <a:lnTo>
                    <a:pt x="18" y="64"/>
                  </a:lnTo>
                  <a:lnTo>
                    <a:pt x="14" y="82"/>
                  </a:lnTo>
                  <a:lnTo>
                    <a:pt x="9" y="100"/>
                  </a:lnTo>
                  <a:lnTo>
                    <a:pt x="6" y="119"/>
                  </a:lnTo>
                  <a:lnTo>
                    <a:pt x="4" y="138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4" y="117"/>
                  </a:lnTo>
                  <a:lnTo>
                    <a:pt x="7" y="98"/>
                  </a:lnTo>
                  <a:lnTo>
                    <a:pt x="10" y="80"/>
                  </a:lnTo>
                  <a:lnTo>
                    <a:pt x="16" y="62"/>
                  </a:lnTo>
                  <a:lnTo>
                    <a:pt x="22" y="44"/>
                  </a:lnTo>
                  <a:lnTo>
                    <a:pt x="28" y="28"/>
                  </a:lnTo>
                  <a:lnTo>
                    <a:pt x="36" y="1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Freeform 93">
              <a:extLst>
                <a:ext uri="{FF2B5EF4-FFF2-40B4-BE49-F238E27FC236}">
                  <a16:creationId xmlns:a16="http://schemas.microsoft.com/office/drawing/2014/main" id="{AE704DA4-4C2E-DE5F-51A3-5355E1A28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119"/>
              <a:ext cx="37" cy="128"/>
            </a:xfrm>
            <a:custGeom>
              <a:avLst/>
              <a:gdLst>
                <a:gd name="T0" fmla="*/ 33 w 37"/>
                <a:gd name="T1" fmla="*/ 1 h 128"/>
                <a:gd name="T2" fmla="*/ 35 w 37"/>
                <a:gd name="T3" fmla="*/ 0 h 128"/>
                <a:gd name="T4" fmla="*/ 35 w 37"/>
                <a:gd name="T5" fmla="*/ 0 h 128"/>
                <a:gd name="T6" fmla="*/ 36 w 37"/>
                <a:gd name="T7" fmla="*/ 0 h 128"/>
                <a:gd name="T8" fmla="*/ 36 w 37"/>
                <a:gd name="T9" fmla="*/ 1 h 128"/>
                <a:gd name="T10" fmla="*/ 37 w 37"/>
                <a:gd name="T11" fmla="*/ 2 h 128"/>
                <a:gd name="T12" fmla="*/ 37 w 37"/>
                <a:gd name="T13" fmla="*/ 2 h 128"/>
                <a:gd name="T14" fmla="*/ 37 w 37"/>
                <a:gd name="T15" fmla="*/ 3 h 128"/>
                <a:gd name="T16" fmla="*/ 36 w 37"/>
                <a:gd name="T17" fmla="*/ 4 h 128"/>
                <a:gd name="T18" fmla="*/ 29 w 37"/>
                <a:gd name="T19" fmla="*/ 17 h 128"/>
                <a:gd name="T20" fmla="*/ 22 w 37"/>
                <a:gd name="T21" fmla="*/ 31 h 128"/>
                <a:gd name="T22" fmla="*/ 18 w 37"/>
                <a:gd name="T23" fmla="*/ 45 h 128"/>
                <a:gd name="T24" fmla="*/ 13 w 37"/>
                <a:gd name="T25" fmla="*/ 61 h 128"/>
                <a:gd name="T26" fmla="*/ 10 w 37"/>
                <a:gd name="T27" fmla="*/ 78 h 128"/>
                <a:gd name="T28" fmla="*/ 7 w 37"/>
                <a:gd name="T29" fmla="*/ 94 h 128"/>
                <a:gd name="T30" fmla="*/ 4 w 37"/>
                <a:gd name="T31" fmla="*/ 111 h 128"/>
                <a:gd name="T32" fmla="*/ 2 w 37"/>
                <a:gd name="T33" fmla="*/ 128 h 128"/>
                <a:gd name="T34" fmla="*/ 1 w 37"/>
                <a:gd name="T35" fmla="*/ 128 h 128"/>
                <a:gd name="T36" fmla="*/ 1 w 37"/>
                <a:gd name="T37" fmla="*/ 128 h 128"/>
                <a:gd name="T38" fmla="*/ 1 w 37"/>
                <a:gd name="T39" fmla="*/ 128 h 128"/>
                <a:gd name="T40" fmla="*/ 0 w 37"/>
                <a:gd name="T41" fmla="*/ 128 h 128"/>
                <a:gd name="T42" fmla="*/ 1 w 37"/>
                <a:gd name="T43" fmla="*/ 110 h 128"/>
                <a:gd name="T44" fmla="*/ 3 w 37"/>
                <a:gd name="T45" fmla="*/ 93 h 128"/>
                <a:gd name="T46" fmla="*/ 7 w 37"/>
                <a:gd name="T47" fmla="*/ 77 h 128"/>
                <a:gd name="T48" fmla="*/ 10 w 37"/>
                <a:gd name="T49" fmla="*/ 60 h 128"/>
                <a:gd name="T50" fmla="*/ 14 w 37"/>
                <a:gd name="T51" fmla="*/ 44 h 128"/>
                <a:gd name="T52" fmla="*/ 20 w 37"/>
                <a:gd name="T53" fmla="*/ 29 h 128"/>
                <a:gd name="T54" fmla="*/ 27 w 37"/>
                <a:gd name="T55" fmla="*/ 14 h 128"/>
                <a:gd name="T56" fmla="*/ 33 w 37"/>
                <a:gd name="T57" fmla="*/ 1 h 1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128"/>
                <a:gd name="T89" fmla="*/ 37 w 37"/>
                <a:gd name="T90" fmla="*/ 128 h 1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128">
                  <a:moveTo>
                    <a:pt x="33" y="1"/>
                  </a:moveTo>
                  <a:lnTo>
                    <a:pt x="35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6" y="4"/>
                  </a:lnTo>
                  <a:lnTo>
                    <a:pt x="29" y="17"/>
                  </a:lnTo>
                  <a:lnTo>
                    <a:pt x="22" y="31"/>
                  </a:lnTo>
                  <a:lnTo>
                    <a:pt x="18" y="45"/>
                  </a:lnTo>
                  <a:lnTo>
                    <a:pt x="13" y="61"/>
                  </a:lnTo>
                  <a:lnTo>
                    <a:pt x="10" y="78"/>
                  </a:lnTo>
                  <a:lnTo>
                    <a:pt x="7" y="94"/>
                  </a:lnTo>
                  <a:lnTo>
                    <a:pt x="4" y="111"/>
                  </a:lnTo>
                  <a:lnTo>
                    <a:pt x="2" y="128"/>
                  </a:lnTo>
                  <a:lnTo>
                    <a:pt x="1" y="128"/>
                  </a:lnTo>
                  <a:lnTo>
                    <a:pt x="0" y="128"/>
                  </a:lnTo>
                  <a:lnTo>
                    <a:pt x="1" y="110"/>
                  </a:lnTo>
                  <a:lnTo>
                    <a:pt x="3" y="93"/>
                  </a:lnTo>
                  <a:lnTo>
                    <a:pt x="7" y="77"/>
                  </a:lnTo>
                  <a:lnTo>
                    <a:pt x="10" y="60"/>
                  </a:lnTo>
                  <a:lnTo>
                    <a:pt x="14" y="44"/>
                  </a:lnTo>
                  <a:lnTo>
                    <a:pt x="20" y="29"/>
                  </a:lnTo>
                  <a:lnTo>
                    <a:pt x="27" y="1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94">
              <a:extLst>
                <a:ext uri="{FF2B5EF4-FFF2-40B4-BE49-F238E27FC236}">
                  <a16:creationId xmlns:a16="http://schemas.microsoft.com/office/drawing/2014/main" id="{F47D73E0-76F7-75F3-2559-A786B0EB1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1271"/>
              <a:ext cx="3" cy="18"/>
            </a:xfrm>
            <a:custGeom>
              <a:avLst/>
              <a:gdLst>
                <a:gd name="T0" fmla="*/ 3 w 3"/>
                <a:gd name="T1" fmla="*/ 0 h 18"/>
                <a:gd name="T2" fmla="*/ 3 w 3"/>
                <a:gd name="T3" fmla="*/ 5 h 18"/>
                <a:gd name="T4" fmla="*/ 3 w 3"/>
                <a:gd name="T5" fmla="*/ 9 h 18"/>
                <a:gd name="T6" fmla="*/ 2 w 3"/>
                <a:gd name="T7" fmla="*/ 14 h 18"/>
                <a:gd name="T8" fmla="*/ 2 w 3"/>
                <a:gd name="T9" fmla="*/ 18 h 18"/>
                <a:gd name="T10" fmla="*/ 2 w 3"/>
                <a:gd name="T11" fmla="*/ 18 h 18"/>
                <a:gd name="T12" fmla="*/ 1 w 3"/>
                <a:gd name="T13" fmla="*/ 17 h 18"/>
                <a:gd name="T14" fmla="*/ 1 w 3"/>
                <a:gd name="T15" fmla="*/ 17 h 18"/>
                <a:gd name="T16" fmla="*/ 0 w 3"/>
                <a:gd name="T17" fmla="*/ 17 h 18"/>
                <a:gd name="T18" fmla="*/ 0 w 3"/>
                <a:gd name="T19" fmla="*/ 14 h 18"/>
                <a:gd name="T20" fmla="*/ 0 w 3"/>
                <a:gd name="T21" fmla="*/ 10 h 18"/>
                <a:gd name="T22" fmla="*/ 0 w 3"/>
                <a:gd name="T23" fmla="*/ 7 h 18"/>
                <a:gd name="T24" fmla="*/ 0 w 3"/>
                <a:gd name="T25" fmla="*/ 4 h 18"/>
                <a:gd name="T26" fmla="*/ 1 w 3"/>
                <a:gd name="T27" fmla="*/ 3 h 18"/>
                <a:gd name="T28" fmla="*/ 2 w 3"/>
                <a:gd name="T29" fmla="*/ 2 h 18"/>
                <a:gd name="T30" fmla="*/ 2 w 3"/>
                <a:gd name="T31" fmla="*/ 2 h 18"/>
                <a:gd name="T32" fmla="*/ 3 w 3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18"/>
                <a:gd name="T53" fmla="*/ 3 w 3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18">
                  <a:moveTo>
                    <a:pt x="3" y="0"/>
                  </a:moveTo>
                  <a:lnTo>
                    <a:pt x="3" y="5"/>
                  </a:lnTo>
                  <a:lnTo>
                    <a:pt x="3" y="9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Freeform 95">
              <a:extLst>
                <a:ext uri="{FF2B5EF4-FFF2-40B4-BE49-F238E27FC236}">
                  <a16:creationId xmlns:a16="http://schemas.microsoft.com/office/drawing/2014/main" id="{E021CF6D-ED30-7605-99E2-C2F91E612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1139"/>
              <a:ext cx="40" cy="108"/>
            </a:xfrm>
            <a:custGeom>
              <a:avLst/>
              <a:gdLst>
                <a:gd name="T0" fmla="*/ 36 w 40"/>
                <a:gd name="T1" fmla="*/ 0 h 108"/>
                <a:gd name="T2" fmla="*/ 38 w 40"/>
                <a:gd name="T3" fmla="*/ 0 h 108"/>
                <a:gd name="T4" fmla="*/ 38 w 40"/>
                <a:gd name="T5" fmla="*/ 0 h 108"/>
                <a:gd name="T6" fmla="*/ 39 w 40"/>
                <a:gd name="T7" fmla="*/ 1 h 108"/>
                <a:gd name="T8" fmla="*/ 39 w 40"/>
                <a:gd name="T9" fmla="*/ 2 h 108"/>
                <a:gd name="T10" fmla="*/ 40 w 40"/>
                <a:gd name="T11" fmla="*/ 3 h 108"/>
                <a:gd name="T12" fmla="*/ 40 w 40"/>
                <a:gd name="T13" fmla="*/ 3 h 108"/>
                <a:gd name="T14" fmla="*/ 40 w 40"/>
                <a:gd name="T15" fmla="*/ 4 h 108"/>
                <a:gd name="T16" fmla="*/ 39 w 40"/>
                <a:gd name="T17" fmla="*/ 5 h 108"/>
                <a:gd name="T18" fmla="*/ 31 w 40"/>
                <a:gd name="T19" fmla="*/ 13 h 108"/>
                <a:gd name="T20" fmla="*/ 24 w 40"/>
                <a:gd name="T21" fmla="*/ 22 h 108"/>
                <a:gd name="T22" fmla="*/ 19 w 40"/>
                <a:gd name="T23" fmla="*/ 33 h 108"/>
                <a:gd name="T24" fmla="*/ 14 w 40"/>
                <a:gd name="T25" fmla="*/ 45 h 108"/>
                <a:gd name="T26" fmla="*/ 10 w 40"/>
                <a:gd name="T27" fmla="*/ 60 h 108"/>
                <a:gd name="T28" fmla="*/ 6 w 40"/>
                <a:gd name="T29" fmla="*/ 74 h 108"/>
                <a:gd name="T30" fmla="*/ 4 w 40"/>
                <a:gd name="T31" fmla="*/ 91 h 108"/>
                <a:gd name="T32" fmla="*/ 3 w 40"/>
                <a:gd name="T33" fmla="*/ 108 h 108"/>
                <a:gd name="T34" fmla="*/ 2 w 40"/>
                <a:gd name="T35" fmla="*/ 108 h 108"/>
                <a:gd name="T36" fmla="*/ 2 w 40"/>
                <a:gd name="T37" fmla="*/ 108 h 108"/>
                <a:gd name="T38" fmla="*/ 1 w 40"/>
                <a:gd name="T39" fmla="*/ 108 h 108"/>
                <a:gd name="T40" fmla="*/ 0 w 40"/>
                <a:gd name="T41" fmla="*/ 108 h 108"/>
                <a:gd name="T42" fmla="*/ 1 w 40"/>
                <a:gd name="T43" fmla="*/ 90 h 108"/>
                <a:gd name="T44" fmla="*/ 3 w 40"/>
                <a:gd name="T45" fmla="*/ 73 h 108"/>
                <a:gd name="T46" fmla="*/ 6 w 40"/>
                <a:gd name="T47" fmla="*/ 57 h 108"/>
                <a:gd name="T48" fmla="*/ 10 w 40"/>
                <a:gd name="T49" fmla="*/ 42 h 108"/>
                <a:gd name="T50" fmla="*/ 14 w 40"/>
                <a:gd name="T51" fmla="*/ 29 h 108"/>
                <a:gd name="T52" fmla="*/ 21 w 40"/>
                <a:gd name="T53" fmla="*/ 17 h 108"/>
                <a:gd name="T54" fmla="*/ 28 w 40"/>
                <a:gd name="T55" fmla="*/ 7 h 108"/>
                <a:gd name="T56" fmla="*/ 36 w 40"/>
                <a:gd name="T57" fmla="*/ 0 h 10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108"/>
                <a:gd name="T89" fmla="*/ 40 w 40"/>
                <a:gd name="T90" fmla="*/ 108 h 10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108">
                  <a:moveTo>
                    <a:pt x="36" y="0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39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39" y="5"/>
                  </a:lnTo>
                  <a:lnTo>
                    <a:pt x="31" y="13"/>
                  </a:lnTo>
                  <a:lnTo>
                    <a:pt x="24" y="22"/>
                  </a:lnTo>
                  <a:lnTo>
                    <a:pt x="19" y="33"/>
                  </a:lnTo>
                  <a:lnTo>
                    <a:pt x="14" y="45"/>
                  </a:lnTo>
                  <a:lnTo>
                    <a:pt x="10" y="60"/>
                  </a:lnTo>
                  <a:lnTo>
                    <a:pt x="6" y="74"/>
                  </a:lnTo>
                  <a:lnTo>
                    <a:pt x="4" y="91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1" y="90"/>
                  </a:lnTo>
                  <a:lnTo>
                    <a:pt x="3" y="73"/>
                  </a:lnTo>
                  <a:lnTo>
                    <a:pt x="6" y="57"/>
                  </a:lnTo>
                  <a:lnTo>
                    <a:pt x="10" y="42"/>
                  </a:lnTo>
                  <a:lnTo>
                    <a:pt x="14" y="29"/>
                  </a:lnTo>
                  <a:lnTo>
                    <a:pt x="21" y="17"/>
                  </a:lnTo>
                  <a:lnTo>
                    <a:pt x="28" y="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96">
              <a:extLst>
                <a:ext uri="{FF2B5EF4-FFF2-40B4-BE49-F238E27FC236}">
                  <a16:creationId xmlns:a16="http://schemas.microsoft.com/office/drawing/2014/main" id="{97E37CD5-0CE4-228E-728F-952482F50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259"/>
              <a:ext cx="4" cy="36"/>
            </a:xfrm>
            <a:custGeom>
              <a:avLst/>
              <a:gdLst>
                <a:gd name="T0" fmla="*/ 0 w 4"/>
                <a:gd name="T1" fmla="*/ 7 h 36"/>
                <a:gd name="T2" fmla="*/ 1 w 4"/>
                <a:gd name="T3" fmla="*/ 5 h 36"/>
                <a:gd name="T4" fmla="*/ 2 w 4"/>
                <a:gd name="T5" fmla="*/ 4 h 36"/>
                <a:gd name="T6" fmla="*/ 3 w 4"/>
                <a:gd name="T7" fmla="*/ 1 h 36"/>
                <a:gd name="T8" fmla="*/ 4 w 4"/>
                <a:gd name="T9" fmla="*/ 0 h 36"/>
                <a:gd name="T10" fmla="*/ 4 w 4"/>
                <a:gd name="T11" fmla="*/ 9 h 36"/>
                <a:gd name="T12" fmla="*/ 4 w 4"/>
                <a:gd name="T13" fmla="*/ 18 h 36"/>
                <a:gd name="T14" fmla="*/ 4 w 4"/>
                <a:gd name="T15" fmla="*/ 27 h 36"/>
                <a:gd name="T16" fmla="*/ 4 w 4"/>
                <a:gd name="T17" fmla="*/ 36 h 36"/>
                <a:gd name="T18" fmla="*/ 3 w 4"/>
                <a:gd name="T19" fmla="*/ 35 h 36"/>
                <a:gd name="T20" fmla="*/ 2 w 4"/>
                <a:gd name="T21" fmla="*/ 35 h 36"/>
                <a:gd name="T22" fmla="*/ 1 w 4"/>
                <a:gd name="T23" fmla="*/ 35 h 36"/>
                <a:gd name="T24" fmla="*/ 0 w 4"/>
                <a:gd name="T25" fmla="*/ 34 h 36"/>
                <a:gd name="T26" fmla="*/ 0 w 4"/>
                <a:gd name="T27" fmla="*/ 27 h 36"/>
                <a:gd name="T28" fmla="*/ 0 w 4"/>
                <a:gd name="T29" fmla="*/ 20 h 36"/>
                <a:gd name="T30" fmla="*/ 0 w 4"/>
                <a:gd name="T31" fmla="*/ 14 h 36"/>
                <a:gd name="T32" fmla="*/ 0 w 4"/>
                <a:gd name="T33" fmla="*/ 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36"/>
                <a:gd name="T53" fmla="*/ 4 w 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36">
                  <a:moveTo>
                    <a:pt x="0" y="7"/>
                  </a:moveTo>
                  <a:lnTo>
                    <a:pt x="1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9"/>
                  </a:lnTo>
                  <a:lnTo>
                    <a:pt x="4" y="18"/>
                  </a:lnTo>
                  <a:lnTo>
                    <a:pt x="4" y="27"/>
                  </a:lnTo>
                  <a:lnTo>
                    <a:pt x="4" y="36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5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Freeform 97">
              <a:extLst>
                <a:ext uri="{FF2B5EF4-FFF2-40B4-BE49-F238E27FC236}">
                  <a16:creationId xmlns:a16="http://schemas.microsoft.com/office/drawing/2014/main" id="{13A15F68-62DE-DE53-65AE-2BE532635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1110"/>
              <a:ext cx="26" cy="38"/>
            </a:xfrm>
            <a:custGeom>
              <a:avLst/>
              <a:gdLst>
                <a:gd name="T0" fmla="*/ 0 w 26"/>
                <a:gd name="T1" fmla="*/ 1 h 38"/>
                <a:gd name="T2" fmla="*/ 0 w 26"/>
                <a:gd name="T3" fmla="*/ 2 h 38"/>
                <a:gd name="T4" fmla="*/ 0 w 26"/>
                <a:gd name="T5" fmla="*/ 2 h 38"/>
                <a:gd name="T6" fmla="*/ 0 w 26"/>
                <a:gd name="T7" fmla="*/ 2 h 38"/>
                <a:gd name="T8" fmla="*/ 0 w 26"/>
                <a:gd name="T9" fmla="*/ 3 h 38"/>
                <a:gd name="T10" fmla="*/ 12 w 26"/>
                <a:gd name="T11" fmla="*/ 38 h 38"/>
                <a:gd name="T12" fmla="*/ 14 w 26"/>
                <a:gd name="T13" fmla="*/ 38 h 38"/>
                <a:gd name="T14" fmla="*/ 18 w 26"/>
                <a:gd name="T15" fmla="*/ 35 h 38"/>
                <a:gd name="T16" fmla="*/ 21 w 26"/>
                <a:gd name="T17" fmla="*/ 34 h 38"/>
                <a:gd name="T18" fmla="*/ 26 w 26"/>
                <a:gd name="T19" fmla="*/ 34 h 38"/>
                <a:gd name="T20" fmla="*/ 2 w 26"/>
                <a:gd name="T21" fmla="*/ 0 h 38"/>
                <a:gd name="T22" fmla="*/ 2 w 26"/>
                <a:gd name="T23" fmla="*/ 0 h 38"/>
                <a:gd name="T24" fmla="*/ 1 w 26"/>
                <a:gd name="T25" fmla="*/ 0 h 38"/>
                <a:gd name="T26" fmla="*/ 1 w 26"/>
                <a:gd name="T27" fmla="*/ 0 h 38"/>
                <a:gd name="T28" fmla="*/ 0 w 26"/>
                <a:gd name="T29" fmla="*/ 1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38"/>
                <a:gd name="T47" fmla="*/ 26 w 26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38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8" y="35"/>
                  </a:lnTo>
                  <a:lnTo>
                    <a:pt x="21" y="34"/>
                  </a:lnTo>
                  <a:lnTo>
                    <a:pt x="26" y="34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98">
              <a:extLst>
                <a:ext uri="{FF2B5EF4-FFF2-40B4-BE49-F238E27FC236}">
                  <a16:creationId xmlns:a16="http://schemas.microsoft.com/office/drawing/2014/main" id="{62AAD184-EA70-2E38-4C7F-41BC09FC3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" y="1285"/>
              <a:ext cx="9" cy="4"/>
            </a:xfrm>
            <a:custGeom>
              <a:avLst/>
              <a:gdLst>
                <a:gd name="T0" fmla="*/ 0 w 9"/>
                <a:gd name="T1" fmla="*/ 2 h 4"/>
                <a:gd name="T2" fmla="*/ 0 w 9"/>
                <a:gd name="T3" fmla="*/ 2 h 4"/>
                <a:gd name="T4" fmla="*/ 1 w 9"/>
                <a:gd name="T5" fmla="*/ 3 h 4"/>
                <a:gd name="T6" fmla="*/ 2 w 9"/>
                <a:gd name="T7" fmla="*/ 4 h 4"/>
                <a:gd name="T8" fmla="*/ 5 w 9"/>
                <a:gd name="T9" fmla="*/ 4 h 4"/>
                <a:gd name="T10" fmla="*/ 6 w 9"/>
                <a:gd name="T11" fmla="*/ 4 h 4"/>
                <a:gd name="T12" fmla="*/ 8 w 9"/>
                <a:gd name="T13" fmla="*/ 4 h 4"/>
                <a:gd name="T14" fmla="*/ 9 w 9"/>
                <a:gd name="T15" fmla="*/ 4 h 4"/>
                <a:gd name="T16" fmla="*/ 9 w 9"/>
                <a:gd name="T17" fmla="*/ 3 h 4"/>
                <a:gd name="T18" fmla="*/ 9 w 9"/>
                <a:gd name="T19" fmla="*/ 2 h 4"/>
                <a:gd name="T20" fmla="*/ 9 w 9"/>
                <a:gd name="T21" fmla="*/ 1 h 4"/>
                <a:gd name="T22" fmla="*/ 7 w 9"/>
                <a:gd name="T23" fmla="*/ 1 h 4"/>
                <a:gd name="T24" fmla="*/ 5 w 9"/>
                <a:gd name="T25" fmla="*/ 0 h 4"/>
                <a:gd name="T26" fmla="*/ 3 w 9"/>
                <a:gd name="T27" fmla="*/ 0 h 4"/>
                <a:gd name="T28" fmla="*/ 1 w 9"/>
                <a:gd name="T29" fmla="*/ 1 h 4"/>
                <a:gd name="T30" fmla="*/ 0 w 9"/>
                <a:gd name="T31" fmla="*/ 1 h 4"/>
                <a:gd name="T32" fmla="*/ 0 w 9"/>
                <a:gd name="T33" fmla="*/ 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4"/>
                <a:gd name="T53" fmla="*/ 9 w 9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4">
                  <a:moveTo>
                    <a:pt x="0" y="2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99">
              <a:extLst>
                <a:ext uri="{FF2B5EF4-FFF2-40B4-BE49-F238E27FC236}">
                  <a16:creationId xmlns:a16="http://schemas.microsoft.com/office/drawing/2014/main" id="{6EA883DA-B17E-86F9-4D9B-549DB9B9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20"/>
              <a:ext cx="58" cy="18"/>
            </a:xfrm>
            <a:custGeom>
              <a:avLst/>
              <a:gdLst>
                <a:gd name="T0" fmla="*/ 26 w 58"/>
                <a:gd name="T1" fmla="*/ 13 h 18"/>
                <a:gd name="T2" fmla="*/ 13 w 58"/>
                <a:gd name="T3" fmla="*/ 12 h 18"/>
                <a:gd name="T4" fmla="*/ 5 w 58"/>
                <a:gd name="T5" fmla="*/ 13 h 18"/>
                <a:gd name="T6" fmla="*/ 1 w 58"/>
                <a:gd name="T7" fmla="*/ 15 h 18"/>
                <a:gd name="T8" fmla="*/ 0 w 58"/>
                <a:gd name="T9" fmla="*/ 16 h 18"/>
                <a:gd name="T10" fmla="*/ 1 w 58"/>
                <a:gd name="T11" fmla="*/ 15 h 18"/>
                <a:gd name="T12" fmla="*/ 5 w 58"/>
                <a:gd name="T13" fmla="*/ 11 h 18"/>
                <a:gd name="T14" fmla="*/ 11 w 58"/>
                <a:gd name="T15" fmla="*/ 7 h 18"/>
                <a:gd name="T16" fmla="*/ 19 w 58"/>
                <a:gd name="T17" fmla="*/ 2 h 18"/>
                <a:gd name="T18" fmla="*/ 27 w 58"/>
                <a:gd name="T19" fmla="*/ 0 h 18"/>
                <a:gd name="T20" fmla="*/ 36 w 58"/>
                <a:gd name="T21" fmla="*/ 1 h 18"/>
                <a:gd name="T22" fmla="*/ 48 w 58"/>
                <a:gd name="T23" fmla="*/ 7 h 18"/>
                <a:gd name="T24" fmla="*/ 58 w 58"/>
                <a:gd name="T25" fmla="*/ 18 h 18"/>
                <a:gd name="T26" fmla="*/ 55 w 58"/>
                <a:gd name="T27" fmla="*/ 18 h 18"/>
                <a:gd name="T28" fmla="*/ 50 w 58"/>
                <a:gd name="T29" fmla="*/ 17 h 18"/>
                <a:gd name="T30" fmla="*/ 40 w 58"/>
                <a:gd name="T31" fmla="*/ 15 h 18"/>
                <a:gd name="T32" fmla="*/ 26 w 58"/>
                <a:gd name="T33" fmla="*/ 1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8"/>
                <a:gd name="T53" fmla="*/ 58 w 5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8">
                  <a:moveTo>
                    <a:pt x="26" y="13"/>
                  </a:moveTo>
                  <a:lnTo>
                    <a:pt x="13" y="12"/>
                  </a:lnTo>
                  <a:lnTo>
                    <a:pt x="5" y="13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11" y="7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6" y="1"/>
                  </a:lnTo>
                  <a:lnTo>
                    <a:pt x="48" y="7"/>
                  </a:lnTo>
                  <a:lnTo>
                    <a:pt x="58" y="18"/>
                  </a:lnTo>
                  <a:lnTo>
                    <a:pt x="55" y="18"/>
                  </a:lnTo>
                  <a:lnTo>
                    <a:pt x="50" y="17"/>
                  </a:lnTo>
                  <a:lnTo>
                    <a:pt x="40" y="15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CC7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Freeform 100">
              <a:extLst>
                <a:ext uri="{FF2B5EF4-FFF2-40B4-BE49-F238E27FC236}">
                  <a16:creationId xmlns:a16="http://schemas.microsoft.com/office/drawing/2014/main" id="{15DDB575-696A-9EC7-24E3-933731AE1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1218"/>
              <a:ext cx="59" cy="20"/>
            </a:xfrm>
            <a:custGeom>
              <a:avLst/>
              <a:gdLst>
                <a:gd name="T0" fmla="*/ 59 w 59"/>
                <a:gd name="T1" fmla="*/ 20 h 20"/>
                <a:gd name="T2" fmla="*/ 58 w 59"/>
                <a:gd name="T3" fmla="*/ 18 h 20"/>
                <a:gd name="T4" fmla="*/ 56 w 59"/>
                <a:gd name="T5" fmla="*/ 13 h 20"/>
                <a:gd name="T6" fmla="*/ 51 w 59"/>
                <a:gd name="T7" fmla="*/ 8 h 20"/>
                <a:gd name="T8" fmla="*/ 44 w 59"/>
                <a:gd name="T9" fmla="*/ 3 h 20"/>
                <a:gd name="T10" fmla="*/ 37 w 59"/>
                <a:gd name="T11" fmla="*/ 0 h 20"/>
                <a:gd name="T12" fmla="*/ 25 w 59"/>
                <a:gd name="T13" fmla="*/ 0 h 20"/>
                <a:gd name="T14" fmla="*/ 14 w 59"/>
                <a:gd name="T15" fmla="*/ 5 h 20"/>
                <a:gd name="T16" fmla="*/ 0 w 59"/>
                <a:gd name="T17" fmla="*/ 17 h 20"/>
                <a:gd name="T18" fmla="*/ 1 w 59"/>
                <a:gd name="T19" fmla="*/ 15 h 20"/>
                <a:gd name="T20" fmla="*/ 5 w 59"/>
                <a:gd name="T21" fmla="*/ 13 h 20"/>
                <a:gd name="T22" fmla="*/ 11 w 59"/>
                <a:gd name="T23" fmla="*/ 10 h 20"/>
                <a:gd name="T24" fmla="*/ 19 w 59"/>
                <a:gd name="T25" fmla="*/ 7 h 20"/>
                <a:gd name="T26" fmla="*/ 27 w 59"/>
                <a:gd name="T27" fmla="*/ 5 h 20"/>
                <a:gd name="T28" fmla="*/ 36 w 59"/>
                <a:gd name="T29" fmla="*/ 7 h 20"/>
                <a:gd name="T30" fmla="*/ 46 w 59"/>
                <a:gd name="T31" fmla="*/ 11 h 20"/>
                <a:gd name="T32" fmla="*/ 55 w 59"/>
                <a:gd name="T33" fmla="*/ 20 h 20"/>
                <a:gd name="T34" fmla="*/ 59 w 59"/>
                <a:gd name="T35" fmla="*/ 2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"/>
                <a:gd name="T55" fmla="*/ 0 h 20"/>
                <a:gd name="T56" fmla="*/ 59 w 59"/>
                <a:gd name="T57" fmla="*/ 20 h 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" h="20">
                  <a:moveTo>
                    <a:pt x="59" y="20"/>
                  </a:moveTo>
                  <a:lnTo>
                    <a:pt x="58" y="18"/>
                  </a:lnTo>
                  <a:lnTo>
                    <a:pt x="56" y="13"/>
                  </a:lnTo>
                  <a:lnTo>
                    <a:pt x="51" y="8"/>
                  </a:lnTo>
                  <a:lnTo>
                    <a:pt x="44" y="3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4" y="5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5" y="13"/>
                  </a:lnTo>
                  <a:lnTo>
                    <a:pt x="11" y="10"/>
                  </a:lnTo>
                  <a:lnTo>
                    <a:pt x="19" y="7"/>
                  </a:lnTo>
                  <a:lnTo>
                    <a:pt x="27" y="5"/>
                  </a:lnTo>
                  <a:lnTo>
                    <a:pt x="36" y="7"/>
                  </a:lnTo>
                  <a:lnTo>
                    <a:pt x="46" y="11"/>
                  </a:lnTo>
                  <a:lnTo>
                    <a:pt x="55" y="20"/>
                  </a:lnTo>
                  <a:lnTo>
                    <a:pt x="59" y="2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101">
              <a:extLst>
                <a:ext uri="{FF2B5EF4-FFF2-40B4-BE49-F238E27FC236}">
                  <a16:creationId xmlns:a16="http://schemas.microsoft.com/office/drawing/2014/main" id="{8366A10B-1157-1538-9EDD-BE942DA13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201"/>
              <a:ext cx="54" cy="29"/>
            </a:xfrm>
            <a:custGeom>
              <a:avLst/>
              <a:gdLst>
                <a:gd name="T0" fmla="*/ 30 w 54"/>
                <a:gd name="T1" fmla="*/ 16 h 29"/>
                <a:gd name="T2" fmla="*/ 42 w 54"/>
                <a:gd name="T3" fmla="*/ 20 h 29"/>
                <a:gd name="T4" fmla="*/ 50 w 54"/>
                <a:gd name="T5" fmla="*/ 25 h 29"/>
                <a:gd name="T6" fmla="*/ 52 w 54"/>
                <a:gd name="T7" fmla="*/ 28 h 29"/>
                <a:gd name="T8" fmla="*/ 54 w 54"/>
                <a:gd name="T9" fmla="*/ 29 h 29"/>
                <a:gd name="T10" fmla="*/ 52 w 54"/>
                <a:gd name="T11" fmla="*/ 27 h 29"/>
                <a:gd name="T12" fmla="*/ 51 w 54"/>
                <a:gd name="T13" fmla="*/ 22 h 29"/>
                <a:gd name="T14" fmla="*/ 48 w 54"/>
                <a:gd name="T15" fmla="*/ 16 h 29"/>
                <a:gd name="T16" fmla="*/ 42 w 54"/>
                <a:gd name="T17" fmla="*/ 9 h 29"/>
                <a:gd name="T18" fmla="*/ 35 w 54"/>
                <a:gd name="T19" fmla="*/ 3 h 29"/>
                <a:gd name="T20" fmla="*/ 26 w 54"/>
                <a:gd name="T21" fmla="*/ 0 h 29"/>
                <a:gd name="T22" fmla="*/ 15 w 54"/>
                <a:gd name="T23" fmla="*/ 0 h 29"/>
                <a:gd name="T24" fmla="*/ 0 w 54"/>
                <a:gd name="T25" fmla="*/ 6 h 29"/>
                <a:gd name="T26" fmla="*/ 2 w 54"/>
                <a:gd name="T27" fmla="*/ 6 h 29"/>
                <a:gd name="T28" fmla="*/ 7 w 54"/>
                <a:gd name="T29" fmla="*/ 8 h 29"/>
                <a:gd name="T30" fmla="*/ 17 w 54"/>
                <a:gd name="T31" fmla="*/ 11 h 29"/>
                <a:gd name="T32" fmla="*/ 30 w 54"/>
                <a:gd name="T33" fmla="*/ 16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29"/>
                <a:gd name="T53" fmla="*/ 54 w 54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29">
                  <a:moveTo>
                    <a:pt x="30" y="16"/>
                  </a:moveTo>
                  <a:lnTo>
                    <a:pt x="42" y="20"/>
                  </a:lnTo>
                  <a:lnTo>
                    <a:pt x="50" y="25"/>
                  </a:lnTo>
                  <a:lnTo>
                    <a:pt x="52" y="28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51" y="22"/>
                  </a:lnTo>
                  <a:lnTo>
                    <a:pt x="48" y="16"/>
                  </a:lnTo>
                  <a:lnTo>
                    <a:pt x="42" y="9"/>
                  </a:lnTo>
                  <a:lnTo>
                    <a:pt x="35" y="3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7" y="8"/>
                  </a:lnTo>
                  <a:lnTo>
                    <a:pt x="17" y="11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CC7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102">
              <a:extLst>
                <a:ext uri="{FF2B5EF4-FFF2-40B4-BE49-F238E27FC236}">
                  <a16:creationId xmlns:a16="http://schemas.microsoft.com/office/drawing/2014/main" id="{46FDADB5-5D63-1B65-0453-7879A655C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196"/>
              <a:ext cx="54" cy="32"/>
            </a:xfrm>
            <a:custGeom>
              <a:avLst/>
              <a:gdLst>
                <a:gd name="T0" fmla="*/ 0 w 54"/>
                <a:gd name="T1" fmla="*/ 8 h 32"/>
                <a:gd name="T2" fmla="*/ 2 w 54"/>
                <a:gd name="T3" fmla="*/ 7 h 32"/>
                <a:gd name="T4" fmla="*/ 6 w 54"/>
                <a:gd name="T5" fmla="*/ 4 h 32"/>
                <a:gd name="T6" fmla="*/ 12 w 54"/>
                <a:gd name="T7" fmla="*/ 2 h 32"/>
                <a:gd name="T8" fmla="*/ 21 w 54"/>
                <a:gd name="T9" fmla="*/ 0 h 32"/>
                <a:gd name="T10" fmla="*/ 29 w 54"/>
                <a:gd name="T11" fmla="*/ 1 h 32"/>
                <a:gd name="T12" fmla="*/ 38 w 54"/>
                <a:gd name="T13" fmla="*/ 6 h 32"/>
                <a:gd name="T14" fmla="*/ 47 w 54"/>
                <a:gd name="T15" fmla="*/ 16 h 32"/>
                <a:gd name="T16" fmla="*/ 54 w 54"/>
                <a:gd name="T17" fmla="*/ 32 h 32"/>
                <a:gd name="T18" fmla="*/ 53 w 54"/>
                <a:gd name="T19" fmla="*/ 31 h 32"/>
                <a:gd name="T20" fmla="*/ 51 w 54"/>
                <a:gd name="T21" fmla="*/ 26 h 32"/>
                <a:gd name="T22" fmla="*/ 48 w 54"/>
                <a:gd name="T23" fmla="*/ 21 h 32"/>
                <a:gd name="T24" fmla="*/ 42 w 54"/>
                <a:gd name="T25" fmla="*/ 15 h 32"/>
                <a:gd name="T26" fmla="*/ 34 w 54"/>
                <a:gd name="T27" fmla="*/ 10 h 32"/>
                <a:gd name="T28" fmla="*/ 25 w 54"/>
                <a:gd name="T29" fmla="*/ 7 h 32"/>
                <a:gd name="T30" fmla="*/ 15 w 54"/>
                <a:gd name="T31" fmla="*/ 7 h 32"/>
                <a:gd name="T32" fmla="*/ 3 w 54"/>
                <a:gd name="T33" fmla="*/ 11 h 32"/>
                <a:gd name="T34" fmla="*/ 0 w 54"/>
                <a:gd name="T35" fmla="*/ 8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32"/>
                <a:gd name="T56" fmla="*/ 54 w 54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32">
                  <a:moveTo>
                    <a:pt x="0" y="8"/>
                  </a:moveTo>
                  <a:lnTo>
                    <a:pt x="2" y="7"/>
                  </a:lnTo>
                  <a:lnTo>
                    <a:pt x="6" y="4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8" y="6"/>
                  </a:lnTo>
                  <a:lnTo>
                    <a:pt x="47" y="16"/>
                  </a:lnTo>
                  <a:lnTo>
                    <a:pt x="54" y="32"/>
                  </a:lnTo>
                  <a:lnTo>
                    <a:pt x="53" y="31"/>
                  </a:lnTo>
                  <a:lnTo>
                    <a:pt x="51" y="26"/>
                  </a:lnTo>
                  <a:lnTo>
                    <a:pt x="48" y="21"/>
                  </a:lnTo>
                  <a:lnTo>
                    <a:pt x="42" y="15"/>
                  </a:lnTo>
                  <a:lnTo>
                    <a:pt x="34" y="10"/>
                  </a:lnTo>
                  <a:lnTo>
                    <a:pt x="25" y="7"/>
                  </a:lnTo>
                  <a:lnTo>
                    <a:pt x="15" y="7"/>
                  </a:lnTo>
                  <a:lnTo>
                    <a:pt x="3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Freeform 103">
              <a:extLst>
                <a:ext uri="{FF2B5EF4-FFF2-40B4-BE49-F238E27FC236}">
                  <a16:creationId xmlns:a16="http://schemas.microsoft.com/office/drawing/2014/main" id="{AB29D360-55CC-14B9-D441-EBAA4DFC3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197"/>
              <a:ext cx="60" cy="33"/>
            </a:xfrm>
            <a:custGeom>
              <a:avLst/>
              <a:gdLst>
                <a:gd name="T0" fmla="*/ 60 w 60"/>
                <a:gd name="T1" fmla="*/ 33 h 33"/>
                <a:gd name="T2" fmla="*/ 60 w 60"/>
                <a:gd name="T3" fmla="*/ 32 h 33"/>
                <a:gd name="T4" fmla="*/ 57 w 60"/>
                <a:gd name="T5" fmla="*/ 30 h 33"/>
                <a:gd name="T6" fmla="*/ 55 w 60"/>
                <a:gd name="T7" fmla="*/ 26 h 33"/>
                <a:gd name="T8" fmla="*/ 51 w 60"/>
                <a:gd name="T9" fmla="*/ 23 h 33"/>
                <a:gd name="T10" fmla="*/ 45 w 60"/>
                <a:gd name="T11" fmla="*/ 19 h 33"/>
                <a:gd name="T12" fmla="*/ 37 w 60"/>
                <a:gd name="T13" fmla="*/ 15 h 33"/>
                <a:gd name="T14" fmla="*/ 27 w 60"/>
                <a:gd name="T15" fmla="*/ 11 h 33"/>
                <a:gd name="T16" fmla="*/ 15 w 60"/>
                <a:gd name="T17" fmla="*/ 9 h 33"/>
                <a:gd name="T18" fmla="*/ 7 w 60"/>
                <a:gd name="T19" fmla="*/ 6 h 33"/>
                <a:gd name="T20" fmla="*/ 3 w 60"/>
                <a:gd name="T21" fmla="*/ 3 h 33"/>
                <a:gd name="T22" fmla="*/ 0 w 60"/>
                <a:gd name="T23" fmla="*/ 1 h 33"/>
                <a:gd name="T24" fmla="*/ 0 w 60"/>
                <a:gd name="T25" fmla="*/ 0 h 33"/>
                <a:gd name="T26" fmla="*/ 0 w 60"/>
                <a:gd name="T27" fmla="*/ 3 h 33"/>
                <a:gd name="T28" fmla="*/ 0 w 60"/>
                <a:gd name="T29" fmla="*/ 10 h 33"/>
                <a:gd name="T30" fmla="*/ 5 w 60"/>
                <a:gd name="T31" fmla="*/ 16 h 33"/>
                <a:gd name="T32" fmla="*/ 16 w 60"/>
                <a:gd name="T33" fmla="*/ 18 h 33"/>
                <a:gd name="T34" fmla="*/ 24 w 60"/>
                <a:gd name="T35" fmla="*/ 16 h 33"/>
                <a:gd name="T36" fmla="*/ 33 w 60"/>
                <a:gd name="T37" fmla="*/ 18 h 33"/>
                <a:gd name="T38" fmla="*/ 39 w 60"/>
                <a:gd name="T39" fmla="*/ 21 h 33"/>
                <a:gd name="T40" fmla="*/ 46 w 60"/>
                <a:gd name="T41" fmla="*/ 23 h 33"/>
                <a:gd name="T42" fmla="*/ 52 w 60"/>
                <a:gd name="T43" fmla="*/ 28 h 33"/>
                <a:gd name="T44" fmla="*/ 56 w 60"/>
                <a:gd name="T45" fmla="*/ 30 h 33"/>
                <a:gd name="T46" fmla="*/ 58 w 60"/>
                <a:gd name="T47" fmla="*/ 32 h 33"/>
                <a:gd name="T48" fmla="*/ 60 w 60"/>
                <a:gd name="T49" fmla="*/ 33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"/>
                <a:gd name="T76" fmla="*/ 0 h 33"/>
                <a:gd name="T77" fmla="*/ 60 w 60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" h="33">
                  <a:moveTo>
                    <a:pt x="60" y="33"/>
                  </a:moveTo>
                  <a:lnTo>
                    <a:pt x="60" y="32"/>
                  </a:lnTo>
                  <a:lnTo>
                    <a:pt x="57" y="30"/>
                  </a:lnTo>
                  <a:lnTo>
                    <a:pt x="55" y="26"/>
                  </a:lnTo>
                  <a:lnTo>
                    <a:pt x="51" y="23"/>
                  </a:lnTo>
                  <a:lnTo>
                    <a:pt x="45" y="19"/>
                  </a:lnTo>
                  <a:lnTo>
                    <a:pt x="37" y="15"/>
                  </a:lnTo>
                  <a:lnTo>
                    <a:pt x="27" y="11"/>
                  </a:lnTo>
                  <a:lnTo>
                    <a:pt x="15" y="9"/>
                  </a:lnTo>
                  <a:lnTo>
                    <a:pt x="7" y="6"/>
                  </a:lnTo>
                  <a:lnTo>
                    <a:pt x="3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16"/>
                  </a:lnTo>
                  <a:lnTo>
                    <a:pt x="16" y="18"/>
                  </a:lnTo>
                  <a:lnTo>
                    <a:pt x="24" y="16"/>
                  </a:lnTo>
                  <a:lnTo>
                    <a:pt x="33" y="18"/>
                  </a:lnTo>
                  <a:lnTo>
                    <a:pt x="39" y="21"/>
                  </a:lnTo>
                  <a:lnTo>
                    <a:pt x="46" y="23"/>
                  </a:lnTo>
                  <a:lnTo>
                    <a:pt x="52" y="28"/>
                  </a:lnTo>
                  <a:lnTo>
                    <a:pt x="56" y="30"/>
                  </a:lnTo>
                  <a:lnTo>
                    <a:pt x="58" y="32"/>
                  </a:lnTo>
                  <a:lnTo>
                    <a:pt x="6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Freeform 104">
              <a:extLst>
                <a:ext uri="{FF2B5EF4-FFF2-40B4-BE49-F238E27FC236}">
                  <a16:creationId xmlns:a16="http://schemas.microsoft.com/office/drawing/2014/main" id="{51981796-4EF8-E091-01A4-70A57F620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1132"/>
              <a:ext cx="96" cy="173"/>
            </a:xfrm>
            <a:custGeom>
              <a:avLst/>
              <a:gdLst>
                <a:gd name="T0" fmla="*/ 0 w 96"/>
                <a:gd name="T1" fmla="*/ 9 h 173"/>
                <a:gd name="T2" fmla="*/ 3 w 96"/>
                <a:gd name="T3" fmla="*/ 10 h 173"/>
                <a:gd name="T4" fmla="*/ 12 w 96"/>
                <a:gd name="T5" fmla="*/ 14 h 173"/>
                <a:gd name="T6" fmla="*/ 24 w 96"/>
                <a:gd name="T7" fmla="*/ 22 h 173"/>
                <a:gd name="T8" fmla="*/ 39 w 96"/>
                <a:gd name="T9" fmla="*/ 37 h 173"/>
                <a:gd name="T10" fmla="*/ 52 w 96"/>
                <a:gd name="T11" fmla="*/ 57 h 173"/>
                <a:gd name="T12" fmla="*/ 65 w 96"/>
                <a:gd name="T13" fmla="*/ 86 h 173"/>
                <a:gd name="T14" fmla="*/ 76 w 96"/>
                <a:gd name="T15" fmla="*/ 124 h 173"/>
                <a:gd name="T16" fmla="*/ 80 w 96"/>
                <a:gd name="T17" fmla="*/ 173 h 173"/>
                <a:gd name="T18" fmla="*/ 81 w 96"/>
                <a:gd name="T19" fmla="*/ 172 h 173"/>
                <a:gd name="T20" fmla="*/ 84 w 96"/>
                <a:gd name="T21" fmla="*/ 168 h 173"/>
                <a:gd name="T22" fmla="*/ 89 w 96"/>
                <a:gd name="T23" fmla="*/ 161 h 173"/>
                <a:gd name="T24" fmla="*/ 93 w 96"/>
                <a:gd name="T25" fmla="*/ 151 h 173"/>
                <a:gd name="T26" fmla="*/ 96 w 96"/>
                <a:gd name="T27" fmla="*/ 136 h 173"/>
                <a:gd name="T28" fmla="*/ 94 w 96"/>
                <a:gd name="T29" fmla="*/ 118 h 173"/>
                <a:gd name="T30" fmla="*/ 89 w 96"/>
                <a:gd name="T31" fmla="*/ 95 h 173"/>
                <a:gd name="T32" fmla="*/ 78 w 96"/>
                <a:gd name="T33" fmla="*/ 66 h 173"/>
                <a:gd name="T34" fmla="*/ 68 w 96"/>
                <a:gd name="T35" fmla="*/ 47 h 173"/>
                <a:gd name="T36" fmla="*/ 59 w 96"/>
                <a:gd name="T37" fmla="*/ 30 h 173"/>
                <a:gd name="T38" fmla="*/ 48 w 96"/>
                <a:gd name="T39" fmla="*/ 18 h 173"/>
                <a:gd name="T40" fmla="*/ 38 w 96"/>
                <a:gd name="T41" fmla="*/ 8 h 173"/>
                <a:gd name="T42" fmla="*/ 28 w 96"/>
                <a:gd name="T43" fmla="*/ 2 h 173"/>
                <a:gd name="T44" fmla="*/ 17 w 96"/>
                <a:gd name="T45" fmla="*/ 0 h 173"/>
                <a:gd name="T46" fmla="*/ 9 w 96"/>
                <a:gd name="T47" fmla="*/ 2 h 173"/>
                <a:gd name="T48" fmla="*/ 0 w 96"/>
                <a:gd name="T49" fmla="*/ 9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173"/>
                <a:gd name="T77" fmla="*/ 96 w 96"/>
                <a:gd name="T78" fmla="*/ 173 h 1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173">
                  <a:moveTo>
                    <a:pt x="0" y="9"/>
                  </a:moveTo>
                  <a:lnTo>
                    <a:pt x="3" y="10"/>
                  </a:lnTo>
                  <a:lnTo>
                    <a:pt x="12" y="14"/>
                  </a:lnTo>
                  <a:lnTo>
                    <a:pt x="24" y="22"/>
                  </a:lnTo>
                  <a:lnTo>
                    <a:pt x="39" y="37"/>
                  </a:lnTo>
                  <a:lnTo>
                    <a:pt x="52" y="57"/>
                  </a:lnTo>
                  <a:lnTo>
                    <a:pt x="65" y="86"/>
                  </a:lnTo>
                  <a:lnTo>
                    <a:pt x="76" y="124"/>
                  </a:lnTo>
                  <a:lnTo>
                    <a:pt x="80" y="173"/>
                  </a:lnTo>
                  <a:lnTo>
                    <a:pt x="81" y="172"/>
                  </a:lnTo>
                  <a:lnTo>
                    <a:pt x="84" y="168"/>
                  </a:lnTo>
                  <a:lnTo>
                    <a:pt x="89" y="161"/>
                  </a:lnTo>
                  <a:lnTo>
                    <a:pt x="93" y="151"/>
                  </a:lnTo>
                  <a:lnTo>
                    <a:pt x="96" y="136"/>
                  </a:lnTo>
                  <a:lnTo>
                    <a:pt x="94" y="118"/>
                  </a:lnTo>
                  <a:lnTo>
                    <a:pt x="89" y="95"/>
                  </a:lnTo>
                  <a:lnTo>
                    <a:pt x="78" y="66"/>
                  </a:lnTo>
                  <a:lnTo>
                    <a:pt x="68" y="47"/>
                  </a:lnTo>
                  <a:lnTo>
                    <a:pt x="59" y="30"/>
                  </a:lnTo>
                  <a:lnTo>
                    <a:pt x="48" y="18"/>
                  </a:lnTo>
                  <a:lnTo>
                    <a:pt x="38" y="8"/>
                  </a:lnTo>
                  <a:lnTo>
                    <a:pt x="28" y="2"/>
                  </a:lnTo>
                  <a:lnTo>
                    <a:pt x="17" y="0"/>
                  </a:lnTo>
                  <a:lnTo>
                    <a:pt x="9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Freeform 105">
              <a:extLst>
                <a:ext uri="{FF2B5EF4-FFF2-40B4-BE49-F238E27FC236}">
                  <a16:creationId xmlns:a16="http://schemas.microsoft.com/office/drawing/2014/main" id="{056AF783-E95B-FDDA-74C1-90327B0FC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115"/>
              <a:ext cx="136" cy="160"/>
            </a:xfrm>
            <a:custGeom>
              <a:avLst/>
              <a:gdLst>
                <a:gd name="T0" fmla="*/ 1 w 136"/>
                <a:gd name="T1" fmla="*/ 8 h 160"/>
                <a:gd name="T2" fmla="*/ 0 w 136"/>
                <a:gd name="T3" fmla="*/ 8 h 160"/>
                <a:gd name="T4" fmla="*/ 0 w 136"/>
                <a:gd name="T5" fmla="*/ 7 h 160"/>
                <a:gd name="T6" fmla="*/ 0 w 136"/>
                <a:gd name="T7" fmla="*/ 7 h 160"/>
                <a:gd name="T8" fmla="*/ 0 w 136"/>
                <a:gd name="T9" fmla="*/ 6 h 160"/>
                <a:gd name="T10" fmla="*/ 0 w 136"/>
                <a:gd name="T11" fmla="*/ 5 h 160"/>
                <a:gd name="T12" fmla="*/ 0 w 136"/>
                <a:gd name="T13" fmla="*/ 4 h 160"/>
                <a:gd name="T14" fmla="*/ 0 w 136"/>
                <a:gd name="T15" fmla="*/ 4 h 160"/>
                <a:gd name="T16" fmla="*/ 1 w 136"/>
                <a:gd name="T17" fmla="*/ 2 h 160"/>
                <a:gd name="T18" fmla="*/ 20 w 136"/>
                <a:gd name="T19" fmla="*/ 0 h 160"/>
                <a:gd name="T20" fmla="*/ 38 w 136"/>
                <a:gd name="T21" fmla="*/ 0 h 160"/>
                <a:gd name="T22" fmla="*/ 53 w 136"/>
                <a:gd name="T23" fmla="*/ 4 h 160"/>
                <a:gd name="T24" fmla="*/ 69 w 136"/>
                <a:gd name="T25" fmla="*/ 9 h 160"/>
                <a:gd name="T26" fmla="*/ 82 w 136"/>
                <a:gd name="T27" fmla="*/ 18 h 160"/>
                <a:gd name="T28" fmla="*/ 95 w 136"/>
                <a:gd name="T29" fmla="*/ 30 h 160"/>
                <a:gd name="T30" fmla="*/ 106 w 136"/>
                <a:gd name="T31" fmla="*/ 45 h 160"/>
                <a:gd name="T32" fmla="*/ 115 w 136"/>
                <a:gd name="T33" fmla="*/ 63 h 160"/>
                <a:gd name="T34" fmla="*/ 122 w 136"/>
                <a:gd name="T35" fmla="*/ 84 h 160"/>
                <a:gd name="T36" fmla="*/ 128 w 136"/>
                <a:gd name="T37" fmla="*/ 106 h 160"/>
                <a:gd name="T38" fmla="*/ 132 w 136"/>
                <a:gd name="T39" fmla="*/ 131 h 160"/>
                <a:gd name="T40" fmla="*/ 136 w 136"/>
                <a:gd name="T41" fmla="*/ 156 h 160"/>
                <a:gd name="T42" fmla="*/ 135 w 136"/>
                <a:gd name="T43" fmla="*/ 158 h 160"/>
                <a:gd name="T44" fmla="*/ 135 w 136"/>
                <a:gd name="T45" fmla="*/ 158 h 160"/>
                <a:gd name="T46" fmla="*/ 134 w 136"/>
                <a:gd name="T47" fmla="*/ 159 h 160"/>
                <a:gd name="T48" fmla="*/ 134 w 136"/>
                <a:gd name="T49" fmla="*/ 160 h 160"/>
                <a:gd name="T50" fmla="*/ 130 w 136"/>
                <a:gd name="T51" fmla="*/ 134 h 160"/>
                <a:gd name="T52" fmla="*/ 126 w 136"/>
                <a:gd name="T53" fmla="*/ 110 h 160"/>
                <a:gd name="T54" fmla="*/ 120 w 136"/>
                <a:gd name="T55" fmla="*/ 87 h 160"/>
                <a:gd name="T56" fmla="*/ 112 w 136"/>
                <a:gd name="T57" fmla="*/ 66 h 160"/>
                <a:gd name="T58" fmla="*/ 103 w 136"/>
                <a:gd name="T59" fmla="*/ 48 h 160"/>
                <a:gd name="T60" fmla="*/ 92 w 136"/>
                <a:gd name="T61" fmla="*/ 34 h 160"/>
                <a:gd name="T62" fmla="*/ 81 w 136"/>
                <a:gd name="T63" fmla="*/ 22 h 160"/>
                <a:gd name="T64" fmla="*/ 68 w 136"/>
                <a:gd name="T65" fmla="*/ 14 h 160"/>
                <a:gd name="T66" fmla="*/ 53 w 136"/>
                <a:gd name="T67" fmla="*/ 8 h 160"/>
                <a:gd name="T68" fmla="*/ 36 w 136"/>
                <a:gd name="T69" fmla="*/ 6 h 160"/>
                <a:gd name="T70" fmla="*/ 20 w 136"/>
                <a:gd name="T71" fmla="*/ 6 h 160"/>
                <a:gd name="T72" fmla="*/ 1 w 136"/>
                <a:gd name="T73" fmla="*/ 8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6"/>
                <a:gd name="T112" fmla="*/ 0 h 160"/>
                <a:gd name="T113" fmla="*/ 136 w 13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6" h="160">
                  <a:moveTo>
                    <a:pt x="1" y="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20" y="0"/>
                  </a:lnTo>
                  <a:lnTo>
                    <a:pt x="38" y="0"/>
                  </a:lnTo>
                  <a:lnTo>
                    <a:pt x="53" y="4"/>
                  </a:lnTo>
                  <a:lnTo>
                    <a:pt x="69" y="9"/>
                  </a:lnTo>
                  <a:lnTo>
                    <a:pt x="82" y="18"/>
                  </a:lnTo>
                  <a:lnTo>
                    <a:pt x="95" y="30"/>
                  </a:lnTo>
                  <a:lnTo>
                    <a:pt x="106" y="45"/>
                  </a:lnTo>
                  <a:lnTo>
                    <a:pt x="115" y="63"/>
                  </a:lnTo>
                  <a:lnTo>
                    <a:pt x="122" y="84"/>
                  </a:lnTo>
                  <a:lnTo>
                    <a:pt x="128" y="106"/>
                  </a:lnTo>
                  <a:lnTo>
                    <a:pt x="132" y="131"/>
                  </a:lnTo>
                  <a:lnTo>
                    <a:pt x="136" y="156"/>
                  </a:lnTo>
                  <a:lnTo>
                    <a:pt x="135" y="158"/>
                  </a:lnTo>
                  <a:lnTo>
                    <a:pt x="134" y="159"/>
                  </a:lnTo>
                  <a:lnTo>
                    <a:pt x="134" y="160"/>
                  </a:lnTo>
                  <a:lnTo>
                    <a:pt x="130" y="134"/>
                  </a:lnTo>
                  <a:lnTo>
                    <a:pt x="126" y="110"/>
                  </a:lnTo>
                  <a:lnTo>
                    <a:pt x="120" y="87"/>
                  </a:lnTo>
                  <a:lnTo>
                    <a:pt x="112" y="66"/>
                  </a:lnTo>
                  <a:lnTo>
                    <a:pt x="103" y="48"/>
                  </a:lnTo>
                  <a:lnTo>
                    <a:pt x="92" y="34"/>
                  </a:lnTo>
                  <a:lnTo>
                    <a:pt x="81" y="22"/>
                  </a:lnTo>
                  <a:lnTo>
                    <a:pt x="68" y="14"/>
                  </a:lnTo>
                  <a:lnTo>
                    <a:pt x="53" y="8"/>
                  </a:lnTo>
                  <a:lnTo>
                    <a:pt x="36" y="6"/>
                  </a:lnTo>
                  <a:lnTo>
                    <a:pt x="20" y="6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Freeform 106">
              <a:extLst>
                <a:ext uri="{FF2B5EF4-FFF2-40B4-BE49-F238E27FC236}">
                  <a16:creationId xmlns:a16="http://schemas.microsoft.com/office/drawing/2014/main" id="{37E24000-E0EF-7F73-7541-E9E1A5EA8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1107"/>
              <a:ext cx="146" cy="161"/>
            </a:xfrm>
            <a:custGeom>
              <a:avLst/>
              <a:gdLst>
                <a:gd name="T0" fmla="*/ 2 w 146"/>
                <a:gd name="T1" fmla="*/ 10 h 161"/>
                <a:gd name="T2" fmla="*/ 0 w 146"/>
                <a:gd name="T3" fmla="*/ 10 h 161"/>
                <a:gd name="T4" fmla="*/ 0 w 146"/>
                <a:gd name="T5" fmla="*/ 9 h 161"/>
                <a:gd name="T6" fmla="*/ 0 w 146"/>
                <a:gd name="T7" fmla="*/ 9 h 161"/>
                <a:gd name="T8" fmla="*/ 0 w 146"/>
                <a:gd name="T9" fmla="*/ 8 h 161"/>
                <a:gd name="T10" fmla="*/ 0 w 146"/>
                <a:gd name="T11" fmla="*/ 7 h 161"/>
                <a:gd name="T12" fmla="*/ 0 w 146"/>
                <a:gd name="T13" fmla="*/ 6 h 161"/>
                <a:gd name="T14" fmla="*/ 0 w 146"/>
                <a:gd name="T15" fmla="*/ 6 h 161"/>
                <a:gd name="T16" fmla="*/ 2 w 146"/>
                <a:gd name="T17" fmla="*/ 5 h 161"/>
                <a:gd name="T18" fmla="*/ 19 w 146"/>
                <a:gd name="T19" fmla="*/ 0 h 161"/>
                <a:gd name="T20" fmla="*/ 36 w 146"/>
                <a:gd name="T21" fmla="*/ 0 h 161"/>
                <a:gd name="T22" fmla="*/ 53 w 146"/>
                <a:gd name="T23" fmla="*/ 3 h 161"/>
                <a:gd name="T24" fmla="*/ 67 w 146"/>
                <a:gd name="T25" fmla="*/ 7 h 161"/>
                <a:gd name="T26" fmla="*/ 81 w 146"/>
                <a:gd name="T27" fmla="*/ 15 h 161"/>
                <a:gd name="T28" fmla="*/ 94 w 146"/>
                <a:gd name="T29" fmla="*/ 26 h 161"/>
                <a:gd name="T30" fmla="*/ 105 w 146"/>
                <a:gd name="T31" fmla="*/ 41 h 161"/>
                <a:gd name="T32" fmla="*/ 115 w 146"/>
                <a:gd name="T33" fmla="*/ 57 h 161"/>
                <a:gd name="T34" fmla="*/ 125 w 146"/>
                <a:gd name="T35" fmla="*/ 81 h 161"/>
                <a:gd name="T36" fmla="*/ 134 w 146"/>
                <a:gd name="T37" fmla="*/ 105 h 161"/>
                <a:gd name="T38" fmla="*/ 141 w 146"/>
                <a:gd name="T39" fmla="*/ 132 h 161"/>
                <a:gd name="T40" fmla="*/ 146 w 146"/>
                <a:gd name="T41" fmla="*/ 160 h 161"/>
                <a:gd name="T42" fmla="*/ 144 w 146"/>
                <a:gd name="T43" fmla="*/ 161 h 161"/>
                <a:gd name="T44" fmla="*/ 144 w 146"/>
                <a:gd name="T45" fmla="*/ 161 h 161"/>
                <a:gd name="T46" fmla="*/ 144 w 146"/>
                <a:gd name="T47" fmla="*/ 161 h 161"/>
                <a:gd name="T48" fmla="*/ 143 w 146"/>
                <a:gd name="T49" fmla="*/ 161 h 161"/>
                <a:gd name="T50" fmla="*/ 139 w 146"/>
                <a:gd name="T51" fmla="*/ 134 h 161"/>
                <a:gd name="T52" fmla="*/ 132 w 146"/>
                <a:gd name="T53" fmla="*/ 108 h 161"/>
                <a:gd name="T54" fmla="*/ 123 w 146"/>
                <a:gd name="T55" fmla="*/ 83 h 161"/>
                <a:gd name="T56" fmla="*/ 113 w 146"/>
                <a:gd name="T57" fmla="*/ 62 h 161"/>
                <a:gd name="T58" fmla="*/ 103 w 146"/>
                <a:gd name="T59" fmla="*/ 45 h 161"/>
                <a:gd name="T60" fmla="*/ 92 w 146"/>
                <a:gd name="T61" fmla="*/ 32 h 161"/>
                <a:gd name="T62" fmla="*/ 80 w 146"/>
                <a:gd name="T63" fmla="*/ 20 h 161"/>
                <a:gd name="T64" fmla="*/ 66 w 146"/>
                <a:gd name="T65" fmla="*/ 13 h 161"/>
                <a:gd name="T66" fmla="*/ 52 w 146"/>
                <a:gd name="T67" fmla="*/ 8 h 161"/>
                <a:gd name="T68" fmla="*/ 36 w 146"/>
                <a:gd name="T69" fmla="*/ 6 h 161"/>
                <a:gd name="T70" fmla="*/ 19 w 146"/>
                <a:gd name="T71" fmla="*/ 6 h 161"/>
                <a:gd name="T72" fmla="*/ 2 w 146"/>
                <a:gd name="T73" fmla="*/ 10 h 1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6"/>
                <a:gd name="T112" fmla="*/ 0 h 161"/>
                <a:gd name="T113" fmla="*/ 146 w 146"/>
                <a:gd name="T114" fmla="*/ 161 h 16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6" h="161">
                  <a:moveTo>
                    <a:pt x="2" y="10"/>
                  </a:move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5"/>
                  </a:lnTo>
                  <a:lnTo>
                    <a:pt x="19" y="0"/>
                  </a:lnTo>
                  <a:lnTo>
                    <a:pt x="36" y="0"/>
                  </a:lnTo>
                  <a:lnTo>
                    <a:pt x="53" y="3"/>
                  </a:lnTo>
                  <a:lnTo>
                    <a:pt x="67" y="7"/>
                  </a:lnTo>
                  <a:lnTo>
                    <a:pt x="81" y="15"/>
                  </a:lnTo>
                  <a:lnTo>
                    <a:pt x="94" y="26"/>
                  </a:lnTo>
                  <a:lnTo>
                    <a:pt x="105" y="41"/>
                  </a:lnTo>
                  <a:lnTo>
                    <a:pt x="115" y="57"/>
                  </a:lnTo>
                  <a:lnTo>
                    <a:pt x="125" y="81"/>
                  </a:lnTo>
                  <a:lnTo>
                    <a:pt x="134" y="105"/>
                  </a:lnTo>
                  <a:lnTo>
                    <a:pt x="141" y="132"/>
                  </a:lnTo>
                  <a:lnTo>
                    <a:pt x="146" y="160"/>
                  </a:lnTo>
                  <a:lnTo>
                    <a:pt x="144" y="161"/>
                  </a:lnTo>
                  <a:lnTo>
                    <a:pt x="143" y="161"/>
                  </a:lnTo>
                  <a:lnTo>
                    <a:pt x="139" y="134"/>
                  </a:lnTo>
                  <a:lnTo>
                    <a:pt x="132" y="108"/>
                  </a:lnTo>
                  <a:lnTo>
                    <a:pt x="123" y="83"/>
                  </a:lnTo>
                  <a:lnTo>
                    <a:pt x="113" y="62"/>
                  </a:lnTo>
                  <a:lnTo>
                    <a:pt x="103" y="45"/>
                  </a:lnTo>
                  <a:lnTo>
                    <a:pt x="92" y="32"/>
                  </a:lnTo>
                  <a:lnTo>
                    <a:pt x="80" y="20"/>
                  </a:lnTo>
                  <a:lnTo>
                    <a:pt x="66" y="13"/>
                  </a:lnTo>
                  <a:lnTo>
                    <a:pt x="52" y="8"/>
                  </a:lnTo>
                  <a:lnTo>
                    <a:pt x="36" y="6"/>
                  </a:lnTo>
                  <a:lnTo>
                    <a:pt x="19" y="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Freeform 107">
              <a:extLst>
                <a:ext uri="{FF2B5EF4-FFF2-40B4-BE49-F238E27FC236}">
                  <a16:creationId xmlns:a16="http://schemas.microsoft.com/office/drawing/2014/main" id="{0C2183B7-3607-3CCE-AA66-E1319199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089"/>
              <a:ext cx="162" cy="178"/>
            </a:xfrm>
            <a:custGeom>
              <a:avLst/>
              <a:gdLst>
                <a:gd name="T0" fmla="*/ 109 w 162"/>
                <a:gd name="T1" fmla="*/ 27 h 178"/>
                <a:gd name="T2" fmla="*/ 92 w 162"/>
                <a:gd name="T3" fmla="*/ 14 h 178"/>
                <a:gd name="T4" fmla="*/ 73 w 162"/>
                <a:gd name="T5" fmla="*/ 7 h 178"/>
                <a:gd name="T6" fmla="*/ 55 w 162"/>
                <a:gd name="T7" fmla="*/ 6 h 178"/>
                <a:gd name="T8" fmla="*/ 38 w 162"/>
                <a:gd name="T9" fmla="*/ 8 h 178"/>
                <a:gd name="T10" fmla="*/ 24 w 162"/>
                <a:gd name="T11" fmla="*/ 13 h 178"/>
                <a:gd name="T12" fmla="*/ 12 w 162"/>
                <a:gd name="T13" fmla="*/ 18 h 178"/>
                <a:gd name="T14" fmla="*/ 5 w 162"/>
                <a:gd name="T15" fmla="*/ 22 h 178"/>
                <a:gd name="T16" fmla="*/ 2 w 162"/>
                <a:gd name="T17" fmla="*/ 24 h 178"/>
                <a:gd name="T18" fmla="*/ 1 w 162"/>
                <a:gd name="T19" fmla="*/ 24 h 178"/>
                <a:gd name="T20" fmla="*/ 1 w 162"/>
                <a:gd name="T21" fmla="*/ 24 h 178"/>
                <a:gd name="T22" fmla="*/ 0 w 162"/>
                <a:gd name="T23" fmla="*/ 24 h 178"/>
                <a:gd name="T24" fmla="*/ 0 w 162"/>
                <a:gd name="T25" fmla="*/ 23 h 178"/>
                <a:gd name="T26" fmla="*/ 0 w 162"/>
                <a:gd name="T27" fmla="*/ 22 h 178"/>
                <a:gd name="T28" fmla="*/ 0 w 162"/>
                <a:gd name="T29" fmla="*/ 21 h 178"/>
                <a:gd name="T30" fmla="*/ 0 w 162"/>
                <a:gd name="T31" fmla="*/ 19 h 178"/>
                <a:gd name="T32" fmla="*/ 1 w 162"/>
                <a:gd name="T33" fmla="*/ 19 h 178"/>
                <a:gd name="T34" fmla="*/ 3 w 162"/>
                <a:gd name="T35" fmla="*/ 17 h 178"/>
                <a:gd name="T36" fmla="*/ 11 w 162"/>
                <a:gd name="T37" fmla="*/ 13 h 178"/>
                <a:gd name="T38" fmla="*/ 24 w 162"/>
                <a:gd name="T39" fmla="*/ 7 h 178"/>
                <a:gd name="T40" fmla="*/ 38 w 162"/>
                <a:gd name="T41" fmla="*/ 3 h 178"/>
                <a:gd name="T42" fmla="*/ 55 w 162"/>
                <a:gd name="T43" fmla="*/ 0 h 178"/>
                <a:gd name="T44" fmla="*/ 74 w 162"/>
                <a:gd name="T45" fmla="*/ 2 h 178"/>
                <a:gd name="T46" fmla="*/ 92 w 162"/>
                <a:gd name="T47" fmla="*/ 8 h 178"/>
                <a:gd name="T48" fmla="*/ 111 w 162"/>
                <a:gd name="T49" fmla="*/ 22 h 178"/>
                <a:gd name="T50" fmla="*/ 120 w 162"/>
                <a:gd name="T51" fmla="*/ 33 h 178"/>
                <a:gd name="T52" fmla="*/ 128 w 162"/>
                <a:gd name="T53" fmla="*/ 45 h 178"/>
                <a:gd name="T54" fmla="*/ 136 w 162"/>
                <a:gd name="T55" fmla="*/ 60 h 178"/>
                <a:gd name="T56" fmla="*/ 143 w 162"/>
                <a:gd name="T57" fmla="*/ 76 h 178"/>
                <a:gd name="T58" fmla="*/ 149 w 162"/>
                <a:gd name="T59" fmla="*/ 95 h 178"/>
                <a:gd name="T60" fmla="*/ 153 w 162"/>
                <a:gd name="T61" fmla="*/ 117 h 178"/>
                <a:gd name="T62" fmla="*/ 157 w 162"/>
                <a:gd name="T63" fmla="*/ 139 h 178"/>
                <a:gd name="T64" fmla="*/ 161 w 162"/>
                <a:gd name="T65" fmla="*/ 163 h 178"/>
                <a:gd name="T66" fmla="*/ 162 w 162"/>
                <a:gd name="T67" fmla="*/ 178 h 178"/>
                <a:gd name="T68" fmla="*/ 161 w 162"/>
                <a:gd name="T69" fmla="*/ 178 h 178"/>
                <a:gd name="T70" fmla="*/ 161 w 162"/>
                <a:gd name="T71" fmla="*/ 178 h 178"/>
                <a:gd name="T72" fmla="*/ 160 w 162"/>
                <a:gd name="T73" fmla="*/ 178 h 178"/>
                <a:gd name="T74" fmla="*/ 159 w 162"/>
                <a:gd name="T75" fmla="*/ 178 h 178"/>
                <a:gd name="T76" fmla="*/ 157 w 162"/>
                <a:gd name="T77" fmla="*/ 165 h 178"/>
                <a:gd name="T78" fmla="*/ 154 w 162"/>
                <a:gd name="T79" fmla="*/ 140 h 178"/>
                <a:gd name="T80" fmla="*/ 151 w 162"/>
                <a:gd name="T81" fmla="*/ 119 h 178"/>
                <a:gd name="T82" fmla="*/ 146 w 162"/>
                <a:gd name="T83" fmla="*/ 99 h 178"/>
                <a:gd name="T84" fmla="*/ 141 w 162"/>
                <a:gd name="T85" fmla="*/ 80 h 178"/>
                <a:gd name="T86" fmla="*/ 134 w 162"/>
                <a:gd name="T87" fmla="*/ 64 h 178"/>
                <a:gd name="T88" fmla="*/ 126 w 162"/>
                <a:gd name="T89" fmla="*/ 50 h 178"/>
                <a:gd name="T90" fmla="*/ 118 w 162"/>
                <a:gd name="T91" fmla="*/ 37 h 178"/>
                <a:gd name="T92" fmla="*/ 109 w 162"/>
                <a:gd name="T93" fmla="*/ 27 h 1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2"/>
                <a:gd name="T142" fmla="*/ 0 h 178"/>
                <a:gd name="T143" fmla="*/ 162 w 162"/>
                <a:gd name="T144" fmla="*/ 178 h 1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2" h="178">
                  <a:moveTo>
                    <a:pt x="109" y="27"/>
                  </a:moveTo>
                  <a:lnTo>
                    <a:pt x="92" y="14"/>
                  </a:lnTo>
                  <a:lnTo>
                    <a:pt x="73" y="7"/>
                  </a:lnTo>
                  <a:lnTo>
                    <a:pt x="55" y="6"/>
                  </a:lnTo>
                  <a:lnTo>
                    <a:pt x="38" y="8"/>
                  </a:lnTo>
                  <a:lnTo>
                    <a:pt x="24" y="13"/>
                  </a:lnTo>
                  <a:lnTo>
                    <a:pt x="12" y="18"/>
                  </a:lnTo>
                  <a:lnTo>
                    <a:pt x="5" y="22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3" y="17"/>
                  </a:lnTo>
                  <a:lnTo>
                    <a:pt x="11" y="13"/>
                  </a:lnTo>
                  <a:lnTo>
                    <a:pt x="24" y="7"/>
                  </a:lnTo>
                  <a:lnTo>
                    <a:pt x="38" y="3"/>
                  </a:lnTo>
                  <a:lnTo>
                    <a:pt x="55" y="0"/>
                  </a:lnTo>
                  <a:lnTo>
                    <a:pt x="74" y="2"/>
                  </a:lnTo>
                  <a:lnTo>
                    <a:pt x="92" y="8"/>
                  </a:lnTo>
                  <a:lnTo>
                    <a:pt x="111" y="22"/>
                  </a:lnTo>
                  <a:lnTo>
                    <a:pt x="120" y="33"/>
                  </a:lnTo>
                  <a:lnTo>
                    <a:pt x="128" y="45"/>
                  </a:lnTo>
                  <a:lnTo>
                    <a:pt x="136" y="60"/>
                  </a:lnTo>
                  <a:lnTo>
                    <a:pt x="143" y="76"/>
                  </a:lnTo>
                  <a:lnTo>
                    <a:pt x="149" y="95"/>
                  </a:lnTo>
                  <a:lnTo>
                    <a:pt x="153" y="117"/>
                  </a:lnTo>
                  <a:lnTo>
                    <a:pt x="157" y="139"/>
                  </a:lnTo>
                  <a:lnTo>
                    <a:pt x="161" y="163"/>
                  </a:lnTo>
                  <a:lnTo>
                    <a:pt x="162" y="178"/>
                  </a:lnTo>
                  <a:lnTo>
                    <a:pt x="161" y="178"/>
                  </a:lnTo>
                  <a:lnTo>
                    <a:pt x="160" y="178"/>
                  </a:lnTo>
                  <a:lnTo>
                    <a:pt x="159" y="178"/>
                  </a:lnTo>
                  <a:lnTo>
                    <a:pt x="157" y="165"/>
                  </a:lnTo>
                  <a:lnTo>
                    <a:pt x="154" y="140"/>
                  </a:lnTo>
                  <a:lnTo>
                    <a:pt x="151" y="119"/>
                  </a:lnTo>
                  <a:lnTo>
                    <a:pt x="146" y="99"/>
                  </a:lnTo>
                  <a:lnTo>
                    <a:pt x="141" y="80"/>
                  </a:lnTo>
                  <a:lnTo>
                    <a:pt x="134" y="64"/>
                  </a:lnTo>
                  <a:lnTo>
                    <a:pt x="126" y="50"/>
                  </a:lnTo>
                  <a:lnTo>
                    <a:pt x="118" y="37"/>
                  </a:lnTo>
                  <a:lnTo>
                    <a:pt x="109" y="27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Freeform 108">
              <a:extLst>
                <a:ext uri="{FF2B5EF4-FFF2-40B4-BE49-F238E27FC236}">
                  <a16:creationId xmlns:a16="http://schemas.microsoft.com/office/drawing/2014/main" id="{FA456AA2-B92F-CDC3-65A5-8A308EC25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1139"/>
              <a:ext cx="104" cy="169"/>
            </a:xfrm>
            <a:custGeom>
              <a:avLst/>
              <a:gdLst>
                <a:gd name="T0" fmla="*/ 1 w 104"/>
                <a:gd name="T1" fmla="*/ 5 h 169"/>
                <a:gd name="T2" fmla="*/ 0 w 104"/>
                <a:gd name="T3" fmla="*/ 5 h 169"/>
                <a:gd name="T4" fmla="*/ 0 w 104"/>
                <a:gd name="T5" fmla="*/ 4 h 169"/>
                <a:gd name="T6" fmla="*/ 0 w 104"/>
                <a:gd name="T7" fmla="*/ 4 h 169"/>
                <a:gd name="T8" fmla="*/ 0 w 104"/>
                <a:gd name="T9" fmla="*/ 3 h 169"/>
                <a:gd name="T10" fmla="*/ 0 w 104"/>
                <a:gd name="T11" fmla="*/ 2 h 169"/>
                <a:gd name="T12" fmla="*/ 0 w 104"/>
                <a:gd name="T13" fmla="*/ 1 h 169"/>
                <a:gd name="T14" fmla="*/ 0 w 104"/>
                <a:gd name="T15" fmla="*/ 0 h 169"/>
                <a:gd name="T16" fmla="*/ 1 w 104"/>
                <a:gd name="T17" fmla="*/ 0 h 169"/>
                <a:gd name="T18" fmla="*/ 16 w 104"/>
                <a:gd name="T19" fmla="*/ 1 h 169"/>
                <a:gd name="T20" fmla="*/ 29 w 104"/>
                <a:gd name="T21" fmla="*/ 4 h 169"/>
                <a:gd name="T22" fmla="*/ 41 w 104"/>
                <a:gd name="T23" fmla="*/ 9 h 169"/>
                <a:gd name="T24" fmla="*/ 53 w 104"/>
                <a:gd name="T25" fmla="*/ 16 h 169"/>
                <a:gd name="T26" fmla="*/ 63 w 104"/>
                <a:gd name="T27" fmla="*/ 25 h 169"/>
                <a:gd name="T28" fmla="*/ 72 w 104"/>
                <a:gd name="T29" fmla="*/ 36 h 169"/>
                <a:gd name="T30" fmla="*/ 79 w 104"/>
                <a:gd name="T31" fmla="*/ 51 h 169"/>
                <a:gd name="T32" fmla="*/ 86 w 104"/>
                <a:gd name="T33" fmla="*/ 68 h 169"/>
                <a:gd name="T34" fmla="*/ 94 w 104"/>
                <a:gd name="T35" fmla="*/ 90 h 169"/>
                <a:gd name="T36" fmla="*/ 98 w 104"/>
                <a:gd name="T37" fmla="*/ 113 h 169"/>
                <a:gd name="T38" fmla="*/ 102 w 104"/>
                <a:gd name="T39" fmla="*/ 139 h 169"/>
                <a:gd name="T40" fmla="*/ 104 w 104"/>
                <a:gd name="T41" fmla="*/ 166 h 169"/>
                <a:gd name="T42" fmla="*/ 104 w 104"/>
                <a:gd name="T43" fmla="*/ 167 h 169"/>
                <a:gd name="T44" fmla="*/ 103 w 104"/>
                <a:gd name="T45" fmla="*/ 167 h 169"/>
                <a:gd name="T46" fmla="*/ 103 w 104"/>
                <a:gd name="T47" fmla="*/ 168 h 169"/>
                <a:gd name="T48" fmla="*/ 102 w 104"/>
                <a:gd name="T49" fmla="*/ 169 h 169"/>
                <a:gd name="T50" fmla="*/ 100 w 104"/>
                <a:gd name="T51" fmla="*/ 142 h 169"/>
                <a:gd name="T52" fmla="*/ 96 w 104"/>
                <a:gd name="T53" fmla="*/ 117 h 169"/>
                <a:gd name="T54" fmla="*/ 91 w 104"/>
                <a:gd name="T55" fmla="*/ 92 h 169"/>
                <a:gd name="T56" fmla="*/ 84 w 104"/>
                <a:gd name="T57" fmla="*/ 70 h 169"/>
                <a:gd name="T58" fmla="*/ 77 w 104"/>
                <a:gd name="T59" fmla="*/ 54 h 169"/>
                <a:gd name="T60" fmla="*/ 69 w 104"/>
                <a:gd name="T61" fmla="*/ 41 h 169"/>
                <a:gd name="T62" fmla="*/ 60 w 104"/>
                <a:gd name="T63" fmla="*/ 30 h 169"/>
                <a:gd name="T64" fmla="*/ 52 w 104"/>
                <a:gd name="T65" fmla="*/ 21 h 169"/>
                <a:gd name="T66" fmla="*/ 40 w 104"/>
                <a:gd name="T67" fmla="*/ 14 h 169"/>
                <a:gd name="T68" fmla="*/ 29 w 104"/>
                <a:gd name="T69" fmla="*/ 9 h 169"/>
                <a:gd name="T70" fmla="*/ 16 w 104"/>
                <a:gd name="T71" fmla="*/ 6 h 169"/>
                <a:gd name="T72" fmla="*/ 1 w 104"/>
                <a:gd name="T73" fmla="*/ 5 h 1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4"/>
                <a:gd name="T112" fmla="*/ 0 h 169"/>
                <a:gd name="T113" fmla="*/ 104 w 104"/>
                <a:gd name="T114" fmla="*/ 169 h 1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4" h="169">
                  <a:moveTo>
                    <a:pt x="1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6" y="1"/>
                  </a:lnTo>
                  <a:lnTo>
                    <a:pt x="29" y="4"/>
                  </a:lnTo>
                  <a:lnTo>
                    <a:pt x="41" y="9"/>
                  </a:lnTo>
                  <a:lnTo>
                    <a:pt x="53" y="16"/>
                  </a:lnTo>
                  <a:lnTo>
                    <a:pt x="63" y="25"/>
                  </a:lnTo>
                  <a:lnTo>
                    <a:pt x="72" y="36"/>
                  </a:lnTo>
                  <a:lnTo>
                    <a:pt x="79" y="51"/>
                  </a:lnTo>
                  <a:lnTo>
                    <a:pt x="86" y="68"/>
                  </a:lnTo>
                  <a:lnTo>
                    <a:pt x="94" y="90"/>
                  </a:lnTo>
                  <a:lnTo>
                    <a:pt x="98" y="113"/>
                  </a:lnTo>
                  <a:lnTo>
                    <a:pt x="102" y="139"/>
                  </a:lnTo>
                  <a:lnTo>
                    <a:pt x="104" y="166"/>
                  </a:lnTo>
                  <a:lnTo>
                    <a:pt x="104" y="167"/>
                  </a:lnTo>
                  <a:lnTo>
                    <a:pt x="103" y="167"/>
                  </a:lnTo>
                  <a:lnTo>
                    <a:pt x="103" y="168"/>
                  </a:lnTo>
                  <a:lnTo>
                    <a:pt x="102" y="169"/>
                  </a:lnTo>
                  <a:lnTo>
                    <a:pt x="100" y="142"/>
                  </a:lnTo>
                  <a:lnTo>
                    <a:pt x="96" y="117"/>
                  </a:lnTo>
                  <a:lnTo>
                    <a:pt x="91" y="92"/>
                  </a:lnTo>
                  <a:lnTo>
                    <a:pt x="84" y="70"/>
                  </a:lnTo>
                  <a:lnTo>
                    <a:pt x="77" y="54"/>
                  </a:lnTo>
                  <a:lnTo>
                    <a:pt x="69" y="41"/>
                  </a:lnTo>
                  <a:lnTo>
                    <a:pt x="60" y="30"/>
                  </a:lnTo>
                  <a:lnTo>
                    <a:pt x="52" y="21"/>
                  </a:lnTo>
                  <a:lnTo>
                    <a:pt x="40" y="14"/>
                  </a:lnTo>
                  <a:lnTo>
                    <a:pt x="29" y="9"/>
                  </a:lnTo>
                  <a:lnTo>
                    <a:pt x="16" y="6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Freeform 109">
              <a:extLst>
                <a:ext uri="{FF2B5EF4-FFF2-40B4-BE49-F238E27FC236}">
                  <a16:creationId xmlns:a16="http://schemas.microsoft.com/office/drawing/2014/main" id="{16A5BA66-C6AD-A370-0215-AEAA52297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298"/>
              <a:ext cx="6" cy="7"/>
            </a:xfrm>
            <a:custGeom>
              <a:avLst/>
              <a:gdLst>
                <a:gd name="T0" fmla="*/ 6 w 6"/>
                <a:gd name="T1" fmla="*/ 2 h 7"/>
                <a:gd name="T2" fmla="*/ 6 w 6"/>
                <a:gd name="T3" fmla="*/ 1 h 7"/>
                <a:gd name="T4" fmla="*/ 5 w 6"/>
                <a:gd name="T5" fmla="*/ 1 h 7"/>
                <a:gd name="T6" fmla="*/ 3 w 6"/>
                <a:gd name="T7" fmla="*/ 0 h 7"/>
                <a:gd name="T8" fmla="*/ 2 w 6"/>
                <a:gd name="T9" fmla="*/ 0 h 7"/>
                <a:gd name="T10" fmla="*/ 1 w 6"/>
                <a:gd name="T11" fmla="*/ 1 h 7"/>
                <a:gd name="T12" fmla="*/ 1 w 6"/>
                <a:gd name="T13" fmla="*/ 2 h 7"/>
                <a:gd name="T14" fmla="*/ 0 w 6"/>
                <a:gd name="T15" fmla="*/ 4 h 7"/>
                <a:gd name="T16" fmla="*/ 0 w 6"/>
                <a:gd name="T17" fmla="*/ 5 h 7"/>
                <a:gd name="T18" fmla="*/ 1 w 6"/>
                <a:gd name="T19" fmla="*/ 6 h 7"/>
                <a:gd name="T20" fmla="*/ 2 w 6"/>
                <a:gd name="T21" fmla="*/ 7 h 7"/>
                <a:gd name="T22" fmla="*/ 3 w 6"/>
                <a:gd name="T23" fmla="*/ 7 h 7"/>
                <a:gd name="T24" fmla="*/ 4 w 6"/>
                <a:gd name="T25" fmla="*/ 7 h 7"/>
                <a:gd name="T26" fmla="*/ 5 w 6"/>
                <a:gd name="T27" fmla="*/ 7 h 7"/>
                <a:gd name="T28" fmla="*/ 6 w 6"/>
                <a:gd name="T29" fmla="*/ 6 h 7"/>
                <a:gd name="T30" fmla="*/ 6 w 6"/>
                <a:gd name="T31" fmla="*/ 4 h 7"/>
                <a:gd name="T32" fmla="*/ 6 w 6"/>
                <a:gd name="T33" fmla="*/ 2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7"/>
                <a:gd name="T53" fmla="*/ 6 w 6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7">
                  <a:moveTo>
                    <a:pt x="6" y="2"/>
                  </a:move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Freeform 110">
              <a:extLst>
                <a:ext uri="{FF2B5EF4-FFF2-40B4-BE49-F238E27FC236}">
                  <a16:creationId xmlns:a16="http://schemas.microsoft.com/office/drawing/2014/main" id="{6AC31BEC-0785-5C70-D3C3-3301810E6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1129"/>
              <a:ext cx="120" cy="167"/>
            </a:xfrm>
            <a:custGeom>
              <a:avLst/>
              <a:gdLst>
                <a:gd name="T0" fmla="*/ 100 w 120"/>
                <a:gd name="T1" fmla="*/ 64 h 167"/>
                <a:gd name="T2" fmla="*/ 110 w 120"/>
                <a:gd name="T3" fmla="*/ 99 h 167"/>
                <a:gd name="T4" fmla="*/ 115 w 120"/>
                <a:gd name="T5" fmla="*/ 130 h 167"/>
                <a:gd name="T6" fmla="*/ 119 w 120"/>
                <a:gd name="T7" fmla="*/ 154 h 167"/>
                <a:gd name="T8" fmla="*/ 120 w 120"/>
                <a:gd name="T9" fmla="*/ 164 h 167"/>
                <a:gd name="T10" fmla="*/ 118 w 120"/>
                <a:gd name="T11" fmla="*/ 167 h 167"/>
                <a:gd name="T12" fmla="*/ 117 w 120"/>
                <a:gd name="T13" fmla="*/ 157 h 167"/>
                <a:gd name="T14" fmla="*/ 113 w 120"/>
                <a:gd name="T15" fmla="*/ 132 h 167"/>
                <a:gd name="T16" fmla="*/ 107 w 120"/>
                <a:gd name="T17" fmla="*/ 100 h 167"/>
                <a:gd name="T18" fmla="*/ 96 w 120"/>
                <a:gd name="T19" fmla="*/ 65 h 167"/>
                <a:gd name="T20" fmla="*/ 85 w 120"/>
                <a:gd name="T21" fmla="*/ 42 h 167"/>
                <a:gd name="T22" fmla="*/ 71 w 120"/>
                <a:gd name="T23" fmla="*/ 24 h 167"/>
                <a:gd name="T24" fmla="*/ 55 w 120"/>
                <a:gd name="T25" fmla="*/ 13 h 167"/>
                <a:gd name="T26" fmla="*/ 40 w 120"/>
                <a:gd name="T27" fmla="*/ 6 h 167"/>
                <a:gd name="T28" fmla="*/ 25 w 120"/>
                <a:gd name="T29" fmla="*/ 4 h 167"/>
                <a:gd name="T30" fmla="*/ 13 w 120"/>
                <a:gd name="T31" fmla="*/ 3 h 167"/>
                <a:gd name="T32" fmla="*/ 4 w 120"/>
                <a:gd name="T33" fmla="*/ 3 h 167"/>
                <a:gd name="T34" fmla="*/ 0 w 120"/>
                <a:gd name="T35" fmla="*/ 4 h 167"/>
                <a:gd name="T36" fmla="*/ 0 w 120"/>
                <a:gd name="T37" fmla="*/ 1 h 167"/>
                <a:gd name="T38" fmla="*/ 4 w 120"/>
                <a:gd name="T39" fmla="*/ 1 h 167"/>
                <a:gd name="T40" fmla="*/ 13 w 120"/>
                <a:gd name="T41" fmla="*/ 0 h 167"/>
                <a:gd name="T42" fmla="*/ 25 w 120"/>
                <a:gd name="T43" fmla="*/ 1 h 167"/>
                <a:gd name="T44" fmla="*/ 41 w 120"/>
                <a:gd name="T45" fmla="*/ 4 h 167"/>
                <a:gd name="T46" fmla="*/ 56 w 120"/>
                <a:gd name="T47" fmla="*/ 11 h 167"/>
                <a:gd name="T48" fmla="*/ 73 w 120"/>
                <a:gd name="T49" fmla="*/ 22 h 167"/>
                <a:gd name="T50" fmla="*/ 88 w 120"/>
                <a:gd name="T51" fmla="*/ 40 h 167"/>
                <a:gd name="T52" fmla="*/ 100 w 120"/>
                <a:gd name="T53" fmla="*/ 64 h 1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0"/>
                <a:gd name="T82" fmla="*/ 0 h 167"/>
                <a:gd name="T83" fmla="*/ 120 w 120"/>
                <a:gd name="T84" fmla="*/ 167 h 1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0" h="167">
                  <a:moveTo>
                    <a:pt x="100" y="64"/>
                  </a:moveTo>
                  <a:lnTo>
                    <a:pt x="110" y="99"/>
                  </a:lnTo>
                  <a:lnTo>
                    <a:pt x="115" y="130"/>
                  </a:lnTo>
                  <a:lnTo>
                    <a:pt x="119" y="154"/>
                  </a:lnTo>
                  <a:lnTo>
                    <a:pt x="120" y="164"/>
                  </a:lnTo>
                  <a:lnTo>
                    <a:pt x="118" y="167"/>
                  </a:lnTo>
                  <a:lnTo>
                    <a:pt x="117" y="157"/>
                  </a:lnTo>
                  <a:lnTo>
                    <a:pt x="113" y="132"/>
                  </a:lnTo>
                  <a:lnTo>
                    <a:pt x="107" y="100"/>
                  </a:lnTo>
                  <a:lnTo>
                    <a:pt x="96" y="65"/>
                  </a:lnTo>
                  <a:lnTo>
                    <a:pt x="85" y="42"/>
                  </a:lnTo>
                  <a:lnTo>
                    <a:pt x="71" y="24"/>
                  </a:lnTo>
                  <a:lnTo>
                    <a:pt x="55" y="13"/>
                  </a:lnTo>
                  <a:lnTo>
                    <a:pt x="40" y="6"/>
                  </a:lnTo>
                  <a:lnTo>
                    <a:pt x="25" y="4"/>
                  </a:lnTo>
                  <a:lnTo>
                    <a:pt x="13" y="3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1"/>
                  </a:lnTo>
                  <a:lnTo>
                    <a:pt x="4" y="1"/>
                  </a:lnTo>
                  <a:lnTo>
                    <a:pt x="13" y="0"/>
                  </a:lnTo>
                  <a:lnTo>
                    <a:pt x="25" y="1"/>
                  </a:lnTo>
                  <a:lnTo>
                    <a:pt x="41" y="4"/>
                  </a:lnTo>
                  <a:lnTo>
                    <a:pt x="56" y="11"/>
                  </a:lnTo>
                  <a:lnTo>
                    <a:pt x="73" y="22"/>
                  </a:lnTo>
                  <a:lnTo>
                    <a:pt x="88" y="40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A02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Freeform 111">
              <a:extLst>
                <a:ext uri="{FF2B5EF4-FFF2-40B4-BE49-F238E27FC236}">
                  <a16:creationId xmlns:a16="http://schemas.microsoft.com/office/drawing/2014/main" id="{24CAEE06-ABB1-CAFE-C952-4F7B38E4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" y="1229"/>
              <a:ext cx="67" cy="15"/>
            </a:xfrm>
            <a:custGeom>
              <a:avLst/>
              <a:gdLst>
                <a:gd name="T0" fmla="*/ 0 w 67"/>
                <a:gd name="T1" fmla="*/ 7 h 15"/>
                <a:gd name="T2" fmla="*/ 1 w 67"/>
                <a:gd name="T3" fmla="*/ 7 h 15"/>
                <a:gd name="T4" fmla="*/ 3 w 67"/>
                <a:gd name="T5" fmla="*/ 4 h 15"/>
                <a:gd name="T6" fmla="*/ 6 w 67"/>
                <a:gd name="T7" fmla="*/ 3 h 15"/>
                <a:gd name="T8" fmla="*/ 12 w 67"/>
                <a:gd name="T9" fmla="*/ 1 h 15"/>
                <a:gd name="T10" fmla="*/ 20 w 67"/>
                <a:gd name="T11" fmla="*/ 0 h 15"/>
                <a:gd name="T12" fmla="*/ 27 w 67"/>
                <a:gd name="T13" fmla="*/ 0 h 15"/>
                <a:gd name="T14" fmla="*/ 38 w 67"/>
                <a:gd name="T15" fmla="*/ 1 h 15"/>
                <a:gd name="T16" fmla="*/ 50 w 67"/>
                <a:gd name="T17" fmla="*/ 3 h 15"/>
                <a:gd name="T18" fmla="*/ 58 w 67"/>
                <a:gd name="T19" fmla="*/ 6 h 15"/>
                <a:gd name="T20" fmla="*/ 63 w 67"/>
                <a:gd name="T21" fmla="*/ 4 h 15"/>
                <a:gd name="T22" fmla="*/ 65 w 67"/>
                <a:gd name="T23" fmla="*/ 3 h 15"/>
                <a:gd name="T24" fmla="*/ 67 w 67"/>
                <a:gd name="T25" fmla="*/ 2 h 15"/>
                <a:gd name="T26" fmla="*/ 65 w 67"/>
                <a:gd name="T27" fmla="*/ 6 h 15"/>
                <a:gd name="T28" fmla="*/ 61 w 67"/>
                <a:gd name="T29" fmla="*/ 11 h 15"/>
                <a:gd name="T30" fmla="*/ 54 w 67"/>
                <a:gd name="T31" fmla="*/ 15 h 15"/>
                <a:gd name="T32" fmla="*/ 45 w 67"/>
                <a:gd name="T33" fmla="*/ 12 h 15"/>
                <a:gd name="T34" fmla="*/ 39 w 67"/>
                <a:gd name="T35" fmla="*/ 9 h 15"/>
                <a:gd name="T36" fmla="*/ 32 w 67"/>
                <a:gd name="T37" fmla="*/ 7 h 15"/>
                <a:gd name="T38" fmla="*/ 24 w 67"/>
                <a:gd name="T39" fmla="*/ 6 h 15"/>
                <a:gd name="T40" fmla="*/ 16 w 67"/>
                <a:gd name="T41" fmla="*/ 4 h 15"/>
                <a:gd name="T42" fmla="*/ 10 w 67"/>
                <a:gd name="T43" fmla="*/ 6 h 15"/>
                <a:gd name="T44" fmla="*/ 4 w 67"/>
                <a:gd name="T45" fmla="*/ 6 h 15"/>
                <a:gd name="T46" fmla="*/ 1 w 67"/>
                <a:gd name="T47" fmla="*/ 7 h 15"/>
                <a:gd name="T48" fmla="*/ 0 w 67"/>
                <a:gd name="T49" fmla="*/ 7 h 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15"/>
                <a:gd name="T77" fmla="*/ 67 w 67"/>
                <a:gd name="T78" fmla="*/ 15 h 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15">
                  <a:moveTo>
                    <a:pt x="0" y="7"/>
                  </a:moveTo>
                  <a:lnTo>
                    <a:pt x="1" y="7"/>
                  </a:lnTo>
                  <a:lnTo>
                    <a:pt x="3" y="4"/>
                  </a:lnTo>
                  <a:lnTo>
                    <a:pt x="6" y="3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8" y="1"/>
                  </a:lnTo>
                  <a:lnTo>
                    <a:pt x="50" y="3"/>
                  </a:lnTo>
                  <a:lnTo>
                    <a:pt x="58" y="6"/>
                  </a:lnTo>
                  <a:lnTo>
                    <a:pt x="63" y="4"/>
                  </a:lnTo>
                  <a:lnTo>
                    <a:pt x="65" y="3"/>
                  </a:lnTo>
                  <a:lnTo>
                    <a:pt x="67" y="2"/>
                  </a:lnTo>
                  <a:lnTo>
                    <a:pt x="65" y="6"/>
                  </a:lnTo>
                  <a:lnTo>
                    <a:pt x="61" y="11"/>
                  </a:lnTo>
                  <a:lnTo>
                    <a:pt x="54" y="15"/>
                  </a:lnTo>
                  <a:lnTo>
                    <a:pt x="45" y="12"/>
                  </a:lnTo>
                  <a:lnTo>
                    <a:pt x="39" y="9"/>
                  </a:lnTo>
                  <a:lnTo>
                    <a:pt x="32" y="7"/>
                  </a:lnTo>
                  <a:lnTo>
                    <a:pt x="24" y="6"/>
                  </a:lnTo>
                  <a:lnTo>
                    <a:pt x="16" y="4"/>
                  </a:lnTo>
                  <a:lnTo>
                    <a:pt x="10" y="6"/>
                  </a:lnTo>
                  <a:lnTo>
                    <a:pt x="4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Freeform 112">
              <a:extLst>
                <a:ext uri="{FF2B5EF4-FFF2-40B4-BE49-F238E27FC236}">
                  <a16:creationId xmlns:a16="http://schemas.microsoft.com/office/drawing/2014/main" id="{B9865E8F-33E5-E470-2DA0-86B5FBCD7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386"/>
              <a:ext cx="148" cy="128"/>
            </a:xfrm>
            <a:custGeom>
              <a:avLst/>
              <a:gdLst>
                <a:gd name="T0" fmla="*/ 0 w 148"/>
                <a:gd name="T1" fmla="*/ 10 h 128"/>
                <a:gd name="T2" fmla="*/ 13 w 148"/>
                <a:gd name="T3" fmla="*/ 4 h 128"/>
                <a:gd name="T4" fmla="*/ 19 w 148"/>
                <a:gd name="T5" fmla="*/ 0 h 128"/>
                <a:gd name="T6" fmla="*/ 19 w 148"/>
                <a:gd name="T7" fmla="*/ 0 h 128"/>
                <a:gd name="T8" fmla="*/ 19 w 148"/>
                <a:gd name="T9" fmla="*/ 0 h 128"/>
                <a:gd name="T10" fmla="*/ 19 w 148"/>
                <a:gd name="T11" fmla="*/ 0 h 128"/>
                <a:gd name="T12" fmla="*/ 19 w 148"/>
                <a:gd name="T13" fmla="*/ 0 h 128"/>
                <a:gd name="T14" fmla="*/ 26 w 148"/>
                <a:gd name="T15" fmla="*/ 77 h 128"/>
                <a:gd name="T16" fmla="*/ 124 w 148"/>
                <a:gd name="T17" fmla="*/ 2 h 128"/>
                <a:gd name="T18" fmla="*/ 128 w 148"/>
                <a:gd name="T19" fmla="*/ 5 h 128"/>
                <a:gd name="T20" fmla="*/ 134 w 148"/>
                <a:gd name="T21" fmla="*/ 8 h 128"/>
                <a:gd name="T22" fmla="*/ 141 w 148"/>
                <a:gd name="T23" fmla="*/ 15 h 128"/>
                <a:gd name="T24" fmla="*/ 148 w 148"/>
                <a:gd name="T25" fmla="*/ 23 h 128"/>
                <a:gd name="T26" fmla="*/ 13 w 148"/>
                <a:gd name="T27" fmla="*/ 128 h 128"/>
                <a:gd name="T28" fmla="*/ 0 w 148"/>
                <a:gd name="T29" fmla="*/ 10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8"/>
                <a:gd name="T46" fmla="*/ 0 h 128"/>
                <a:gd name="T47" fmla="*/ 148 w 148"/>
                <a:gd name="T48" fmla="*/ 128 h 1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8" h="128">
                  <a:moveTo>
                    <a:pt x="0" y="10"/>
                  </a:moveTo>
                  <a:lnTo>
                    <a:pt x="13" y="4"/>
                  </a:lnTo>
                  <a:lnTo>
                    <a:pt x="19" y="0"/>
                  </a:lnTo>
                  <a:lnTo>
                    <a:pt x="26" y="77"/>
                  </a:lnTo>
                  <a:lnTo>
                    <a:pt x="124" y="2"/>
                  </a:lnTo>
                  <a:lnTo>
                    <a:pt x="128" y="5"/>
                  </a:lnTo>
                  <a:lnTo>
                    <a:pt x="134" y="8"/>
                  </a:lnTo>
                  <a:lnTo>
                    <a:pt x="141" y="15"/>
                  </a:lnTo>
                  <a:lnTo>
                    <a:pt x="148" y="23"/>
                  </a:lnTo>
                  <a:lnTo>
                    <a:pt x="13" y="12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Freeform 113">
              <a:extLst>
                <a:ext uri="{FF2B5EF4-FFF2-40B4-BE49-F238E27FC236}">
                  <a16:creationId xmlns:a16="http://schemas.microsoft.com/office/drawing/2014/main" id="{3EB9CE2C-D285-1896-23DC-ECE1403DF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380"/>
              <a:ext cx="105" cy="83"/>
            </a:xfrm>
            <a:custGeom>
              <a:avLst/>
              <a:gdLst>
                <a:gd name="T0" fmla="*/ 100 w 105"/>
                <a:gd name="T1" fmla="*/ 6 h 83"/>
                <a:gd name="T2" fmla="*/ 100 w 105"/>
                <a:gd name="T3" fmla="*/ 6 h 83"/>
                <a:gd name="T4" fmla="*/ 101 w 105"/>
                <a:gd name="T5" fmla="*/ 6 h 83"/>
                <a:gd name="T6" fmla="*/ 103 w 105"/>
                <a:gd name="T7" fmla="*/ 6 h 83"/>
                <a:gd name="T8" fmla="*/ 105 w 105"/>
                <a:gd name="T9" fmla="*/ 8 h 83"/>
                <a:gd name="T10" fmla="*/ 7 w 105"/>
                <a:gd name="T11" fmla="*/ 83 h 83"/>
                <a:gd name="T12" fmla="*/ 0 w 105"/>
                <a:gd name="T13" fmla="*/ 6 h 83"/>
                <a:gd name="T14" fmla="*/ 1 w 105"/>
                <a:gd name="T15" fmla="*/ 6 h 83"/>
                <a:gd name="T16" fmla="*/ 3 w 105"/>
                <a:gd name="T17" fmla="*/ 6 h 83"/>
                <a:gd name="T18" fmla="*/ 5 w 105"/>
                <a:gd name="T19" fmla="*/ 6 h 83"/>
                <a:gd name="T20" fmla="*/ 9 w 105"/>
                <a:gd name="T21" fmla="*/ 5 h 83"/>
                <a:gd name="T22" fmla="*/ 20 w 105"/>
                <a:gd name="T23" fmla="*/ 50 h 83"/>
                <a:gd name="T24" fmla="*/ 90 w 105"/>
                <a:gd name="T25" fmla="*/ 0 h 83"/>
                <a:gd name="T26" fmla="*/ 94 w 105"/>
                <a:gd name="T27" fmla="*/ 1 h 83"/>
                <a:gd name="T28" fmla="*/ 97 w 105"/>
                <a:gd name="T29" fmla="*/ 2 h 83"/>
                <a:gd name="T30" fmla="*/ 99 w 105"/>
                <a:gd name="T31" fmla="*/ 4 h 83"/>
                <a:gd name="T32" fmla="*/ 100 w 105"/>
                <a:gd name="T33" fmla="*/ 6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83"/>
                <a:gd name="T53" fmla="*/ 105 w 105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83">
                  <a:moveTo>
                    <a:pt x="100" y="6"/>
                  </a:moveTo>
                  <a:lnTo>
                    <a:pt x="100" y="6"/>
                  </a:lnTo>
                  <a:lnTo>
                    <a:pt x="101" y="6"/>
                  </a:lnTo>
                  <a:lnTo>
                    <a:pt x="103" y="6"/>
                  </a:lnTo>
                  <a:lnTo>
                    <a:pt x="105" y="8"/>
                  </a:lnTo>
                  <a:lnTo>
                    <a:pt x="7" y="83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9" y="5"/>
                  </a:lnTo>
                  <a:lnTo>
                    <a:pt x="20" y="50"/>
                  </a:lnTo>
                  <a:lnTo>
                    <a:pt x="90" y="0"/>
                  </a:lnTo>
                  <a:lnTo>
                    <a:pt x="94" y="1"/>
                  </a:lnTo>
                  <a:lnTo>
                    <a:pt x="97" y="2"/>
                  </a:lnTo>
                  <a:lnTo>
                    <a:pt x="99" y="4"/>
                  </a:lnTo>
                  <a:lnTo>
                    <a:pt x="10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Freeform 114">
              <a:extLst>
                <a:ext uri="{FF2B5EF4-FFF2-40B4-BE49-F238E27FC236}">
                  <a16:creationId xmlns:a16="http://schemas.microsoft.com/office/drawing/2014/main" id="{4C980E42-7D67-0821-3B77-5B9CAF5DE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028"/>
              <a:ext cx="101" cy="370"/>
            </a:xfrm>
            <a:custGeom>
              <a:avLst/>
              <a:gdLst>
                <a:gd name="T0" fmla="*/ 55 w 101"/>
                <a:gd name="T1" fmla="*/ 130 h 370"/>
                <a:gd name="T2" fmla="*/ 55 w 101"/>
                <a:gd name="T3" fmla="*/ 102 h 370"/>
                <a:gd name="T4" fmla="*/ 50 w 101"/>
                <a:gd name="T5" fmla="*/ 92 h 370"/>
                <a:gd name="T6" fmla="*/ 38 w 101"/>
                <a:gd name="T7" fmla="*/ 59 h 370"/>
                <a:gd name="T8" fmla="*/ 36 w 101"/>
                <a:gd name="T9" fmla="*/ 44 h 370"/>
                <a:gd name="T10" fmla="*/ 43 w 101"/>
                <a:gd name="T11" fmla="*/ 9 h 370"/>
                <a:gd name="T12" fmla="*/ 54 w 101"/>
                <a:gd name="T13" fmla="*/ 6 h 370"/>
                <a:gd name="T14" fmla="*/ 51 w 101"/>
                <a:gd name="T15" fmla="*/ 10 h 370"/>
                <a:gd name="T16" fmla="*/ 51 w 101"/>
                <a:gd name="T17" fmla="*/ 11 h 370"/>
                <a:gd name="T18" fmla="*/ 54 w 101"/>
                <a:gd name="T19" fmla="*/ 11 h 370"/>
                <a:gd name="T20" fmla="*/ 56 w 101"/>
                <a:gd name="T21" fmla="*/ 7 h 370"/>
                <a:gd name="T22" fmla="*/ 64 w 101"/>
                <a:gd name="T23" fmla="*/ 6 h 370"/>
                <a:gd name="T24" fmla="*/ 69 w 101"/>
                <a:gd name="T25" fmla="*/ 3 h 370"/>
                <a:gd name="T26" fmla="*/ 78 w 101"/>
                <a:gd name="T27" fmla="*/ 3 h 370"/>
                <a:gd name="T28" fmla="*/ 86 w 101"/>
                <a:gd name="T29" fmla="*/ 6 h 370"/>
                <a:gd name="T30" fmla="*/ 92 w 101"/>
                <a:gd name="T31" fmla="*/ 8 h 370"/>
                <a:gd name="T32" fmla="*/ 91 w 101"/>
                <a:gd name="T33" fmla="*/ 10 h 370"/>
                <a:gd name="T34" fmla="*/ 78 w 101"/>
                <a:gd name="T35" fmla="*/ 20 h 370"/>
                <a:gd name="T36" fmla="*/ 74 w 101"/>
                <a:gd name="T37" fmla="*/ 36 h 370"/>
                <a:gd name="T38" fmla="*/ 72 w 101"/>
                <a:gd name="T39" fmla="*/ 46 h 370"/>
                <a:gd name="T40" fmla="*/ 73 w 101"/>
                <a:gd name="T41" fmla="*/ 50 h 370"/>
                <a:gd name="T42" fmla="*/ 79 w 101"/>
                <a:gd name="T43" fmla="*/ 57 h 370"/>
                <a:gd name="T44" fmla="*/ 91 w 101"/>
                <a:gd name="T45" fmla="*/ 54 h 370"/>
                <a:gd name="T46" fmla="*/ 98 w 101"/>
                <a:gd name="T47" fmla="*/ 55 h 370"/>
                <a:gd name="T48" fmla="*/ 99 w 101"/>
                <a:gd name="T49" fmla="*/ 57 h 370"/>
                <a:gd name="T50" fmla="*/ 98 w 101"/>
                <a:gd name="T51" fmla="*/ 58 h 370"/>
                <a:gd name="T52" fmla="*/ 95 w 101"/>
                <a:gd name="T53" fmla="*/ 64 h 370"/>
                <a:gd name="T54" fmla="*/ 87 w 101"/>
                <a:gd name="T55" fmla="*/ 76 h 370"/>
                <a:gd name="T56" fmla="*/ 83 w 101"/>
                <a:gd name="T57" fmla="*/ 93 h 370"/>
                <a:gd name="T58" fmla="*/ 77 w 101"/>
                <a:gd name="T59" fmla="*/ 109 h 370"/>
                <a:gd name="T60" fmla="*/ 75 w 101"/>
                <a:gd name="T61" fmla="*/ 117 h 370"/>
                <a:gd name="T62" fmla="*/ 67 w 101"/>
                <a:gd name="T63" fmla="*/ 343 h 370"/>
                <a:gd name="T64" fmla="*/ 55 w 101"/>
                <a:gd name="T65" fmla="*/ 356 h 370"/>
                <a:gd name="T66" fmla="*/ 43 w 101"/>
                <a:gd name="T67" fmla="*/ 370 h 370"/>
                <a:gd name="T68" fmla="*/ 53 w 101"/>
                <a:gd name="T69" fmla="*/ 145 h 3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370"/>
                <a:gd name="T107" fmla="*/ 101 w 101"/>
                <a:gd name="T108" fmla="*/ 370 h 3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370">
                  <a:moveTo>
                    <a:pt x="53" y="145"/>
                  </a:moveTo>
                  <a:lnTo>
                    <a:pt x="55" y="130"/>
                  </a:lnTo>
                  <a:lnTo>
                    <a:pt x="56" y="115"/>
                  </a:lnTo>
                  <a:lnTo>
                    <a:pt x="55" y="102"/>
                  </a:lnTo>
                  <a:lnTo>
                    <a:pt x="50" y="92"/>
                  </a:lnTo>
                  <a:lnTo>
                    <a:pt x="43" y="75"/>
                  </a:lnTo>
                  <a:lnTo>
                    <a:pt x="38" y="59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26"/>
                  </a:lnTo>
                  <a:lnTo>
                    <a:pt x="43" y="9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53" y="9"/>
                  </a:lnTo>
                  <a:lnTo>
                    <a:pt x="51" y="10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67" y="7"/>
                  </a:lnTo>
                  <a:lnTo>
                    <a:pt x="69" y="3"/>
                  </a:lnTo>
                  <a:lnTo>
                    <a:pt x="74" y="2"/>
                  </a:lnTo>
                  <a:lnTo>
                    <a:pt x="78" y="3"/>
                  </a:lnTo>
                  <a:lnTo>
                    <a:pt x="82" y="6"/>
                  </a:lnTo>
                  <a:lnTo>
                    <a:pt x="86" y="6"/>
                  </a:lnTo>
                  <a:lnTo>
                    <a:pt x="89" y="7"/>
                  </a:lnTo>
                  <a:lnTo>
                    <a:pt x="92" y="8"/>
                  </a:lnTo>
                  <a:lnTo>
                    <a:pt x="93" y="9"/>
                  </a:lnTo>
                  <a:lnTo>
                    <a:pt x="91" y="10"/>
                  </a:lnTo>
                  <a:lnTo>
                    <a:pt x="84" y="13"/>
                  </a:lnTo>
                  <a:lnTo>
                    <a:pt x="78" y="20"/>
                  </a:lnTo>
                  <a:lnTo>
                    <a:pt x="75" y="30"/>
                  </a:lnTo>
                  <a:lnTo>
                    <a:pt x="74" y="36"/>
                  </a:lnTo>
                  <a:lnTo>
                    <a:pt x="73" y="43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3" y="50"/>
                  </a:lnTo>
                  <a:lnTo>
                    <a:pt x="75" y="55"/>
                  </a:lnTo>
                  <a:lnTo>
                    <a:pt x="79" y="57"/>
                  </a:lnTo>
                  <a:lnTo>
                    <a:pt x="87" y="53"/>
                  </a:lnTo>
                  <a:lnTo>
                    <a:pt x="91" y="54"/>
                  </a:lnTo>
                  <a:lnTo>
                    <a:pt x="95" y="54"/>
                  </a:lnTo>
                  <a:lnTo>
                    <a:pt x="98" y="55"/>
                  </a:lnTo>
                  <a:lnTo>
                    <a:pt x="101" y="56"/>
                  </a:lnTo>
                  <a:lnTo>
                    <a:pt x="99" y="57"/>
                  </a:lnTo>
                  <a:lnTo>
                    <a:pt x="98" y="58"/>
                  </a:lnTo>
                  <a:lnTo>
                    <a:pt x="97" y="59"/>
                  </a:lnTo>
                  <a:lnTo>
                    <a:pt x="95" y="64"/>
                  </a:lnTo>
                  <a:lnTo>
                    <a:pt x="92" y="69"/>
                  </a:lnTo>
                  <a:lnTo>
                    <a:pt x="87" y="76"/>
                  </a:lnTo>
                  <a:lnTo>
                    <a:pt x="85" y="84"/>
                  </a:lnTo>
                  <a:lnTo>
                    <a:pt x="83" y="93"/>
                  </a:lnTo>
                  <a:lnTo>
                    <a:pt x="79" y="102"/>
                  </a:lnTo>
                  <a:lnTo>
                    <a:pt x="77" y="109"/>
                  </a:lnTo>
                  <a:lnTo>
                    <a:pt x="75" y="116"/>
                  </a:lnTo>
                  <a:lnTo>
                    <a:pt x="75" y="117"/>
                  </a:lnTo>
                  <a:lnTo>
                    <a:pt x="36" y="320"/>
                  </a:lnTo>
                  <a:lnTo>
                    <a:pt x="67" y="343"/>
                  </a:lnTo>
                  <a:lnTo>
                    <a:pt x="60" y="349"/>
                  </a:lnTo>
                  <a:lnTo>
                    <a:pt x="55" y="356"/>
                  </a:lnTo>
                  <a:lnTo>
                    <a:pt x="48" y="363"/>
                  </a:lnTo>
                  <a:lnTo>
                    <a:pt x="43" y="370"/>
                  </a:lnTo>
                  <a:lnTo>
                    <a:pt x="0" y="333"/>
                  </a:lnTo>
                  <a:lnTo>
                    <a:pt x="53" y="145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115">
              <a:extLst>
                <a:ext uri="{FF2B5EF4-FFF2-40B4-BE49-F238E27FC236}">
                  <a16:creationId xmlns:a16="http://schemas.microsoft.com/office/drawing/2014/main" id="{F22F27A2-ACA4-C97F-1F44-C1BB85F32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1019"/>
              <a:ext cx="351" cy="96"/>
            </a:xfrm>
            <a:custGeom>
              <a:avLst/>
              <a:gdLst>
                <a:gd name="T0" fmla="*/ 345 w 351"/>
                <a:gd name="T1" fmla="*/ 0 h 96"/>
                <a:gd name="T2" fmla="*/ 351 w 351"/>
                <a:gd name="T3" fmla="*/ 52 h 96"/>
                <a:gd name="T4" fmla="*/ 196 w 351"/>
                <a:gd name="T5" fmla="*/ 65 h 96"/>
                <a:gd name="T6" fmla="*/ 8 w 351"/>
                <a:gd name="T7" fmla="*/ 96 h 96"/>
                <a:gd name="T8" fmla="*/ 0 w 351"/>
                <a:gd name="T9" fmla="*/ 45 h 96"/>
                <a:gd name="T10" fmla="*/ 191 w 351"/>
                <a:gd name="T11" fmla="*/ 29 h 96"/>
                <a:gd name="T12" fmla="*/ 345 w 351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"/>
                <a:gd name="T22" fmla="*/ 0 h 96"/>
                <a:gd name="T23" fmla="*/ 351 w 351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" h="96">
                  <a:moveTo>
                    <a:pt x="345" y="0"/>
                  </a:moveTo>
                  <a:lnTo>
                    <a:pt x="351" y="52"/>
                  </a:lnTo>
                  <a:lnTo>
                    <a:pt x="196" y="65"/>
                  </a:lnTo>
                  <a:lnTo>
                    <a:pt x="8" y="96"/>
                  </a:lnTo>
                  <a:lnTo>
                    <a:pt x="0" y="45"/>
                  </a:lnTo>
                  <a:lnTo>
                    <a:pt x="191" y="29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Freeform 116">
              <a:extLst>
                <a:ext uri="{FF2B5EF4-FFF2-40B4-BE49-F238E27FC236}">
                  <a16:creationId xmlns:a16="http://schemas.microsoft.com/office/drawing/2014/main" id="{561F7ED0-6C08-EDED-63C3-2BBF7EA3D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045"/>
              <a:ext cx="19" cy="41"/>
            </a:xfrm>
            <a:custGeom>
              <a:avLst/>
              <a:gdLst>
                <a:gd name="T0" fmla="*/ 8 w 19"/>
                <a:gd name="T1" fmla="*/ 2 h 41"/>
                <a:gd name="T2" fmla="*/ 0 w 19"/>
                <a:gd name="T3" fmla="*/ 2 h 41"/>
                <a:gd name="T4" fmla="*/ 4 w 19"/>
                <a:gd name="T5" fmla="*/ 41 h 41"/>
                <a:gd name="T6" fmla="*/ 19 w 19"/>
                <a:gd name="T7" fmla="*/ 39 h 41"/>
                <a:gd name="T8" fmla="*/ 14 w 19"/>
                <a:gd name="T9" fmla="*/ 0 h 41"/>
                <a:gd name="T10" fmla="*/ 8 w 19"/>
                <a:gd name="T11" fmla="*/ 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41"/>
                <a:gd name="T20" fmla="*/ 19 w 19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41">
                  <a:moveTo>
                    <a:pt x="8" y="2"/>
                  </a:moveTo>
                  <a:lnTo>
                    <a:pt x="0" y="2"/>
                  </a:lnTo>
                  <a:lnTo>
                    <a:pt x="4" y="41"/>
                  </a:lnTo>
                  <a:lnTo>
                    <a:pt x="19" y="39"/>
                  </a:lnTo>
                  <a:lnTo>
                    <a:pt x="14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Freeform 117">
              <a:extLst>
                <a:ext uri="{FF2B5EF4-FFF2-40B4-BE49-F238E27FC236}">
                  <a16:creationId xmlns:a16="http://schemas.microsoft.com/office/drawing/2014/main" id="{4467A4DB-8443-613B-EB1D-3773719EA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1034"/>
              <a:ext cx="11" cy="25"/>
            </a:xfrm>
            <a:custGeom>
              <a:avLst/>
              <a:gdLst>
                <a:gd name="T0" fmla="*/ 10 w 11"/>
                <a:gd name="T1" fmla="*/ 3 h 25"/>
                <a:gd name="T2" fmla="*/ 11 w 11"/>
                <a:gd name="T3" fmla="*/ 25 h 25"/>
                <a:gd name="T4" fmla="*/ 10 w 11"/>
                <a:gd name="T5" fmla="*/ 25 h 25"/>
                <a:gd name="T6" fmla="*/ 5 w 11"/>
                <a:gd name="T7" fmla="*/ 23 h 25"/>
                <a:gd name="T8" fmla="*/ 2 w 11"/>
                <a:gd name="T9" fmla="*/ 18 h 25"/>
                <a:gd name="T10" fmla="*/ 0 w 11"/>
                <a:gd name="T11" fmla="*/ 5 h 25"/>
                <a:gd name="T12" fmla="*/ 0 w 11"/>
                <a:gd name="T13" fmla="*/ 3 h 25"/>
                <a:gd name="T14" fmla="*/ 1 w 11"/>
                <a:gd name="T15" fmla="*/ 1 h 25"/>
                <a:gd name="T16" fmla="*/ 4 w 11"/>
                <a:gd name="T17" fmla="*/ 0 h 25"/>
                <a:gd name="T18" fmla="*/ 10 w 11"/>
                <a:gd name="T19" fmla="*/ 3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25"/>
                <a:gd name="T32" fmla="*/ 11 w 11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25">
                  <a:moveTo>
                    <a:pt x="10" y="3"/>
                  </a:moveTo>
                  <a:lnTo>
                    <a:pt x="11" y="25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Freeform 118">
              <a:extLst>
                <a:ext uri="{FF2B5EF4-FFF2-40B4-BE49-F238E27FC236}">
                  <a16:creationId xmlns:a16="http://schemas.microsoft.com/office/drawing/2014/main" id="{0AE2D49D-5E12-5C34-4B90-AF8FA4EAE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33"/>
              <a:ext cx="14" cy="30"/>
            </a:xfrm>
            <a:custGeom>
              <a:avLst/>
              <a:gdLst>
                <a:gd name="T0" fmla="*/ 13 w 14"/>
                <a:gd name="T1" fmla="*/ 3 h 30"/>
                <a:gd name="T2" fmla="*/ 14 w 14"/>
                <a:gd name="T3" fmla="*/ 30 h 30"/>
                <a:gd name="T4" fmla="*/ 12 w 14"/>
                <a:gd name="T5" fmla="*/ 30 h 30"/>
                <a:gd name="T6" fmla="*/ 8 w 14"/>
                <a:gd name="T7" fmla="*/ 27 h 30"/>
                <a:gd name="T8" fmla="*/ 4 w 14"/>
                <a:gd name="T9" fmla="*/ 20 h 30"/>
                <a:gd name="T10" fmla="*/ 0 w 14"/>
                <a:gd name="T11" fmla="*/ 5 h 30"/>
                <a:gd name="T12" fmla="*/ 1 w 14"/>
                <a:gd name="T13" fmla="*/ 4 h 30"/>
                <a:gd name="T14" fmla="*/ 4 w 14"/>
                <a:gd name="T15" fmla="*/ 1 h 30"/>
                <a:gd name="T16" fmla="*/ 7 w 14"/>
                <a:gd name="T17" fmla="*/ 0 h 30"/>
                <a:gd name="T18" fmla="*/ 13 w 14"/>
                <a:gd name="T19" fmla="*/ 3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0"/>
                <a:gd name="T32" fmla="*/ 14 w 1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0">
                  <a:moveTo>
                    <a:pt x="13" y="3"/>
                  </a:moveTo>
                  <a:lnTo>
                    <a:pt x="14" y="30"/>
                  </a:lnTo>
                  <a:lnTo>
                    <a:pt x="12" y="30"/>
                  </a:lnTo>
                  <a:lnTo>
                    <a:pt x="8" y="27"/>
                  </a:lnTo>
                  <a:lnTo>
                    <a:pt x="4" y="20"/>
                  </a:lnTo>
                  <a:lnTo>
                    <a:pt x="0" y="5"/>
                  </a:lnTo>
                  <a:lnTo>
                    <a:pt x="1" y="4"/>
                  </a:lnTo>
                  <a:lnTo>
                    <a:pt x="4" y="1"/>
                  </a:lnTo>
                  <a:lnTo>
                    <a:pt x="7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Freeform 119">
              <a:extLst>
                <a:ext uri="{FF2B5EF4-FFF2-40B4-BE49-F238E27FC236}">
                  <a16:creationId xmlns:a16="http://schemas.microsoft.com/office/drawing/2014/main" id="{7DF39D5D-A493-DA98-CC87-A09DE0F25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0" y="1035"/>
              <a:ext cx="13" cy="29"/>
            </a:xfrm>
            <a:custGeom>
              <a:avLst/>
              <a:gdLst>
                <a:gd name="T0" fmla="*/ 12 w 13"/>
                <a:gd name="T1" fmla="*/ 2 h 29"/>
                <a:gd name="T2" fmla="*/ 13 w 13"/>
                <a:gd name="T3" fmla="*/ 29 h 29"/>
                <a:gd name="T4" fmla="*/ 11 w 13"/>
                <a:gd name="T5" fmla="*/ 29 h 29"/>
                <a:gd name="T6" fmla="*/ 8 w 13"/>
                <a:gd name="T7" fmla="*/ 27 h 29"/>
                <a:gd name="T8" fmla="*/ 3 w 13"/>
                <a:gd name="T9" fmla="*/ 20 h 29"/>
                <a:gd name="T10" fmla="*/ 0 w 13"/>
                <a:gd name="T11" fmla="*/ 5 h 29"/>
                <a:gd name="T12" fmla="*/ 1 w 13"/>
                <a:gd name="T13" fmla="*/ 4 h 29"/>
                <a:gd name="T14" fmla="*/ 3 w 13"/>
                <a:gd name="T15" fmla="*/ 1 h 29"/>
                <a:gd name="T16" fmla="*/ 7 w 13"/>
                <a:gd name="T17" fmla="*/ 0 h 29"/>
                <a:gd name="T18" fmla="*/ 12 w 13"/>
                <a:gd name="T19" fmla="*/ 2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9"/>
                <a:gd name="T32" fmla="*/ 13 w 13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9">
                  <a:moveTo>
                    <a:pt x="12" y="2"/>
                  </a:moveTo>
                  <a:lnTo>
                    <a:pt x="13" y="29"/>
                  </a:lnTo>
                  <a:lnTo>
                    <a:pt x="11" y="29"/>
                  </a:lnTo>
                  <a:lnTo>
                    <a:pt x="8" y="27"/>
                  </a:lnTo>
                  <a:lnTo>
                    <a:pt x="3" y="20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Freeform 120">
              <a:extLst>
                <a:ext uri="{FF2B5EF4-FFF2-40B4-BE49-F238E27FC236}">
                  <a16:creationId xmlns:a16="http://schemas.microsoft.com/office/drawing/2014/main" id="{AFE6AD32-EE3E-AC80-6212-6B69E84E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047"/>
              <a:ext cx="39" cy="47"/>
            </a:xfrm>
            <a:custGeom>
              <a:avLst/>
              <a:gdLst>
                <a:gd name="T0" fmla="*/ 35 w 39"/>
                <a:gd name="T1" fmla="*/ 10 h 47"/>
                <a:gd name="T2" fmla="*/ 39 w 39"/>
                <a:gd name="T3" fmla="*/ 30 h 47"/>
                <a:gd name="T4" fmla="*/ 24 w 39"/>
                <a:gd name="T5" fmla="*/ 47 h 47"/>
                <a:gd name="T6" fmla="*/ 0 w 39"/>
                <a:gd name="T7" fmla="*/ 41 h 47"/>
                <a:gd name="T8" fmla="*/ 0 w 39"/>
                <a:gd name="T9" fmla="*/ 39 h 47"/>
                <a:gd name="T10" fmla="*/ 3 w 39"/>
                <a:gd name="T11" fmla="*/ 34 h 47"/>
                <a:gd name="T12" fmla="*/ 7 w 39"/>
                <a:gd name="T13" fmla="*/ 29 h 47"/>
                <a:gd name="T14" fmla="*/ 17 w 39"/>
                <a:gd name="T15" fmla="*/ 26 h 47"/>
                <a:gd name="T16" fmla="*/ 26 w 39"/>
                <a:gd name="T17" fmla="*/ 25 h 47"/>
                <a:gd name="T18" fmla="*/ 26 w 39"/>
                <a:gd name="T19" fmla="*/ 16 h 47"/>
                <a:gd name="T20" fmla="*/ 24 w 39"/>
                <a:gd name="T21" fmla="*/ 15 h 47"/>
                <a:gd name="T22" fmla="*/ 19 w 39"/>
                <a:gd name="T23" fmla="*/ 12 h 47"/>
                <a:gd name="T24" fmla="*/ 16 w 39"/>
                <a:gd name="T25" fmla="*/ 7 h 47"/>
                <a:gd name="T26" fmla="*/ 16 w 39"/>
                <a:gd name="T27" fmla="*/ 0 h 47"/>
                <a:gd name="T28" fmla="*/ 35 w 39"/>
                <a:gd name="T29" fmla="*/ 10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47"/>
                <a:gd name="T47" fmla="*/ 39 w 3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47">
                  <a:moveTo>
                    <a:pt x="35" y="10"/>
                  </a:moveTo>
                  <a:lnTo>
                    <a:pt x="39" y="30"/>
                  </a:lnTo>
                  <a:lnTo>
                    <a:pt x="24" y="47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4"/>
                  </a:lnTo>
                  <a:lnTo>
                    <a:pt x="7" y="29"/>
                  </a:lnTo>
                  <a:lnTo>
                    <a:pt x="17" y="26"/>
                  </a:lnTo>
                  <a:lnTo>
                    <a:pt x="26" y="25"/>
                  </a:lnTo>
                  <a:lnTo>
                    <a:pt x="26" y="16"/>
                  </a:lnTo>
                  <a:lnTo>
                    <a:pt x="24" y="15"/>
                  </a:lnTo>
                  <a:lnTo>
                    <a:pt x="19" y="12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Freeform 121">
              <a:extLst>
                <a:ext uri="{FF2B5EF4-FFF2-40B4-BE49-F238E27FC236}">
                  <a16:creationId xmlns:a16="http://schemas.microsoft.com/office/drawing/2014/main" id="{63C6681F-4BDD-813F-14FE-B1336EB7E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363"/>
              <a:ext cx="143" cy="150"/>
            </a:xfrm>
            <a:custGeom>
              <a:avLst/>
              <a:gdLst>
                <a:gd name="T0" fmla="*/ 30 w 143"/>
                <a:gd name="T1" fmla="*/ 0 h 150"/>
                <a:gd name="T2" fmla="*/ 57 w 143"/>
                <a:gd name="T3" fmla="*/ 12 h 150"/>
                <a:gd name="T4" fmla="*/ 50 w 143"/>
                <a:gd name="T5" fmla="*/ 19 h 150"/>
                <a:gd name="T6" fmla="*/ 132 w 143"/>
                <a:gd name="T7" fmla="*/ 76 h 150"/>
                <a:gd name="T8" fmla="*/ 138 w 143"/>
                <a:gd name="T9" fmla="*/ 94 h 150"/>
                <a:gd name="T10" fmla="*/ 140 w 143"/>
                <a:gd name="T11" fmla="*/ 112 h 150"/>
                <a:gd name="T12" fmla="*/ 141 w 143"/>
                <a:gd name="T13" fmla="*/ 131 h 150"/>
                <a:gd name="T14" fmla="*/ 143 w 143"/>
                <a:gd name="T15" fmla="*/ 150 h 150"/>
                <a:gd name="T16" fmla="*/ 21 w 143"/>
                <a:gd name="T17" fmla="*/ 45 h 150"/>
                <a:gd name="T18" fmla="*/ 19 w 143"/>
                <a:gd name="T19" fmla="*/ 48 h 150"/>
                <a:gd name="T20" fmla="*/ 0 w 143"/>
                <a:gd name="T21" fmla="*/ 31 h 150"/>
                <a:gd name="T22" fmla="*/ 30 w 143"/>
                <a:gd name="T23" fmla="*/ 0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150"/>
                <a:gd name="T38" fmla="*/ 143 w 143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150">
                  <a:moveTo>
                    <a:pt x="30" y="0"/>
                  </a:moveTo>
                  <a:lnTo>
                    <a:pt x="57" y="12"/>
                  </a:lnTo>
                  <a:lnTo>
                    <a:pt x="50" y="19"/>
                  </a:lnTo>
                  <a:lnTo>
                    <a:pt x="132" y="76"/>
                  </a:lnTo>
                  <a:lnTo>
                    <a:pt x="138" y="94"/>
                  </a:lnTo>
                  <a:lnTo>
                    <a:pt x="140" y="112"/>
                  </a:lnTo>
                  <a:lnTo>
                    <a:pt x="141" y="131"/>
                  </a:lnTo>
                  <a:lnTo>
                    <a:pt x="143" y="150"/>
                  </a:lnTo>
                  <a:lnTo>
                    <a:pt x="21" y="45"/>
                  </a:lnTo>
                  <a:lnTo>
                    <a:pt x="19" y="48"/>
                  </a:lnTo>
                  <a:lnTo>
                    <a:pt x="0" y="3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A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Freeform 122">
              <a:extLst>
                <a:ext uri="{FF2B5EF4-FFF2-40B4-BE49-F238E27FC236}">
                  <a16:creationId xmlns:a16="http://schemas.microsoft.com/office/drawing/2014/main" id="{EA86D186-E7AB-D01C-AD1C-A7C10C0C8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414"/>
              <a:ext cx="69" cy="158"/>
            </a:xfrm>
            <a:custGeom>
              <a:avLst/>
              <a:gdLst>
                <a:gd name="T0" fmla="*/ 29 w 69"/>
                <a:gd name="T1" fmla="*/ 158 h 158"/>
                <a:gd name="T2" fmla="*/ 29 w 69"/>
                <a:gd name="T3" fmla="*/ 152 h 158"/>
                <a:gd name="T4" fmla="*/ 30 w 69"/>
                <a:gd name="T5" fmla="*/ 139 h 158"/>
                <a:gd name="T6" fmla="*/ 30 w 69"/>
                <a:gd name="T7" fmla="*/ 119 h 158"/>
                <a:gd name="T8" fmla="*/ 29 w 69"/>
                <a:gd name="T9" fmla="*/ 94 h 158"/>
                <a:gd name="T10" fmla="*/ 27 w 69"/>
                <a:gd name="T11" fmla="*/ 67 h 158"/>
                <a:gd name="T12" fmla="*/ 21 w 69"/>
                <a:gd name="T13" fmla="*/ 42 h 158"/>
                <a:gd name="T14" fmla="*/ 12 w 69"/>
                <a:gd name="T15" fmla="*/ 18 h 158"/>
                <a:gd name="T16" fmla="*/ 0 w 69"/>
                <a:gd name="T17" fmla="*/ 0 h 158"/>
                <a:gd name="T18" fmla="*/ 66 w 69"/>
                <a:gd name="T19" fmla="*/ 23 h 158"/>
                <a:gd name="T20" fmla="*/ 67 w 69"/>
                <a:gd name="T21" fmla="*/ 27 h 158"/>
                <a:gd name="T22" fmla="*/ 68 w 69"/>
                <a:gd name="T23" fmla="*/ 39 h 158"/>
                <a:gd name="T24" fmla="*/ 69 w 69"/>
                <a:gd name="T25" fmla="*/ 57 h 158"/>
                <a:gd name="T26" fmla="*/ 69 w 69"/>
                <a:gd name="T27" fmla="*/ 80 h 158"/>
                <a:gd name="T28" fmla="*/ 66 w 69"/>
                <a:gd name="T29" fmla="*/ 102 h 158"/>
                <a:gd name="T30" fmla="*/ 59 w 69"/>
                <a:gd name="T31" fmla="*/ 124 h 158"/>
                <a:gd name="T32" fmla="*/ 47 w 69"/>
                <a:gd name="T33" fmla="*/ 143 h 158"/>
                <a:gd name="T34" fmla="*/ 29 w 69"/>
                <a:gd name="T35" fmla="*/ 158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58"/>
                <a:gd name="T56" fmla="*/ 69 w 69"/>
                <a:gd name="T57" fmla="*/ 158 h 1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58">
                  <a:moveTo>
                    <a:pt x="29" y="158"/>
                  </a:moveTo>
                  <a:lnTo>
                    <a:pt x="29" y="152"/>
                  </a:lnTo>
                  <a:lnTo>
                    <a:pt x="30" y="139"/>
                  </a:lnTo>
                  <a:lnTo>
                    <a:pt x="30" y="119"/>
                  </a:lnTo>
                  <a:lnTo>
                    <a:pt x="29" y="94"/>
                  </a:lnTo>
                  <a:lnTo>
                    <a:pt x="27" y="67"/>
                  </a:lnTo>
                  <a:lnTo>
                    <a:pt x="21" y="42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66" y="23"/>
                  </a:lnTo>
                  <a:lnTo>
                    <a:pt x="67" y="27"/>
                  </a:lnTo>
                  <a:lnTo>
                    <a:pt x="68" y="39"/>
                  </a:lnTo>
                  <a:lnTo>
                    <a:pt x="69" y="57"/>
                  </a:lnTo>
                  <a:lnTo>
                    <a:pt x="69" y="80"/>
                  </a:lnTo>
                  <a:lnTo>
                    <a:pt x="66" y="102"/>
                  </a:lnTo>
                  <a:lnTo>
                    <a:pt x="59" y="124"/>
                  </a:lnTo>
                  <a:lnTo>
                    <a:pt x="47" y="143"/>
                  </a:lnTo>
                  <a:lnTo>
                    <a:pt x="29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Freeform 123">
              <a:extLst>
                <a:ext uri="{FF2B5EF4-FFF2-40B4-BE49-F238E27FC236}">
                  <a16:creationId xmlns:a16="http://schemas.microsoft.com/office/drawing/2014/main" id="{681D984D-3CF4-E149-D387-CCA088185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1028"/>
              <a:ext cx="10" cy="27"/>
            </a:xfrm>
            <a:custGeom>
              <a:avLst/>
              <a:gdLst>
                <a:gd name="T0" fmla="*/ 0 w 10"/>
                <a:gd name="T1" fmla="*/ 3 h 27"/>
                <a:gd name="T2" fmla="*/ 0 w 10"/>
                <a:gd name="T3" fmla="*/ 27 h 27"/>
                <a:gd name="T4" fmla="*/ 1 w 10"/>
                <a:gd name="T5" fmla="*/ 27 h 27"/>
                <a:gd name="T6" fmla="*/ 4 w 10"/>
                <a:gd name="T7" fmla="*/ 25 h 27"/>
                <a:gd name="T8" fmla="*/ 7 w 10"/>
                <a:gd name="T9" fmla="*/ 18 h 27"/>
                <a:gd name="T10" fmla="*/ 10 w 10"/>
                <a:gd name="T11" fmla="*/ 6 h 27"/>
                <a:gd name="T12" fmla="*/ 10 w 10"/>
                <a:gd name="T13" fmla="*/ 3 h 27"/>
                <a:gd name="T14" fmla="*/ 8 w 10"/>
                <a:gd name="T15" fmla="*/ 1 h 27"/>
                <a:gd name="T16" fmla="*/ 5 w 10"/>
                <a:gd name="T17" fmla="*/ 0 h 27"/>
                <a:gd name="T18" fmla="*/ 0 w 10"/>
                <a:gd name="T19" fmla="*/ 3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27"/>
                <a:gd name="T32" fmla="*/ 10 w 10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27">
                  <a:moveTo>
                    <a:pt x="0" y="3"/>
                  </a:moveTo>
                  <a:lnTo>
                    <a:pt x="0" y="27"/>
                  </a:lnTo>
                  <a:lnTo>
                    <a:pt x="1" y="27"/>
                  </a:lnTo>
                  <a:lnTo>
                    <a:pt x="4" y="25"/>
                  </a:lnTo>
                  <a:lnTo>
                    <a:pt x="7" y="18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124">
              <a:extLst>
                <a:ext uri="{FF2B5EF4-FFF2-40B4-BE49-F238E27FC236}">
                  <a16:creationId xmlns:a16="http://schemas.microsoft.com/office/drawing/2014/main" id="{D82CF8DE-12C7-2ED7-9E14-06079B756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024"/>
              <a:ext cx="108" cy="368"/>
            </a:xfrm>
            <a:custGeom>
              <a:avLst/>
              <a:gdLst>
                <a:gd name="T0" fmla="*/ 13 w 108"/>
                <a:gd name="T1" fmla="*/ 63 h 368"/>
                <a:gd name="T2" fmla="*/ 0 w 108"/>
                <a:gd name="T3" fmla="*/ 48 h 368"/>
                <a:gd name="T4" fmla="*/ 4 w 108"/>
                <a:gd name="T5" fmla="*/ 28 h 368"/>
                <a:gd name="T6" fmla="*/ 13 w 108"/>
                <a:gd name="T7" fmla="*/ 23 h 368"/>
                <a:gd name="T8" fmla="*/ 15 w 108"/>
                <a:gd name="T9" fmla="*/ 16 h 368"/>
                <a:gd name="T10" fmla="*/ 15 w 108"/>
                <a:gd name="T11" fmla="*/ 12 h 368"/>
                <a:gd name="T12" fmla="*/ 15 w 108"/>
                <a:gd name="T13" fmla="*/ 9 h 368"/>
                <a:gd name="T14" fmla="*/ 15 w 108"/>
                <a:gd name="T15" fmla="*/ 7 h 368"/>
                <a:gd name="T16" fmla="*/ 16 w 108"/>
                <a:gd name="T17" fmla="*/ 6 h 368"/>
                <a:gd name="T18" fmla="*/ 18 w 108"/>
                <a:gd name="T19" fmla="*/ 5 h 368"/>
                <a:gd name="T20" fmla="*/ 21 w 108"/>
                <a:gd name="T21" fmla="*/ 4 h 368"/>
                <a:gd name="T22" fmla="*/ 27 w 108"/>
                <a:gd name="T23" fmla="*/ 4 h 368"/>
                <a:gd name="T24" fmla="*/ 30 w 108"/>
                <a:gd name="T25" fmla="*/ 2 h 368"/>
                <a:gd name="T26" fmla="*/ 35 w 108"/>
                <a:gd name="T27" fmla="*/ 2 h 368"/>
                <a:gd name="T28" fmla="*/ 39 w 108"/>
                <a:gd name="T29" fmla="*/ 3 h 368"/>
                <a:gd name="T30" fmla="*/ 41 w 108"/>
                <a:gd name="T31" fmla="*/ 6 h 368"/>
                <a:gd name="T32" fmla="*/ 45 w 108"/>
                <a:gd name="T33" fmla="*/ 5 h 368"/>
                <a:gd name="T34" fmla="*/ 48 w 108"/>
                <a:gd name="T35" fmla="*/ 4 h 368"/>
                <a:gd name="T36" fmla="*/ 52 w 108"/>
                <a:gd name="T37" fmla="*/ 6 h 368"/>
                <a:gd name="T38" fmla="*/ 55 w 108"/>
                <a:gd name="T39" fmla="*/ 10 h 368"/>
                <a:gd name="T40" fmla="*/ 55 w 108"/>
                <a:gd name="T41" fmla="*/ 10 h 368"/>
                <a:gd name="T42" fmla="*/ 56 w 108"/>
                <a:gd name="T43" fmla="*/ 10 h 368"/>
                <a:gd name="T44" fmla="*/ 57 w 108"/>
                <a:gd name="T45" fmla="*/ 10 h 368"/>
                <a:gd name="T46" fmla="*/ 57 w 108"/>
                <a:gd name="T47" fmla="*/ 10 h 368"/>
                <a:gd name="T48" fmla="*/ 57 w 108"/>
                <a:gd name="T49" fmla="*/ 10 h 368"/>
                <a:gd name="T50" fmla="*/ 56 w 108"/>
                <a:gd name="T51" fmla="*/ 7 h 368"/>
                <a:gd name="T52" fmla="*/ 54 w 108"/>
                <a:gd name="T53" fmla="*/ 4 h 368"/>
                <a:gd name="T54" fmla="*/ 54 w 108"/>
                <a:gd name="T55" fmla="*/ 0 h 368"/>
                <a:gd name="T56" fmla="*/ 65 w 108"/>
                <a:gd name="T57" fmla="*/ 7 h 368"/>
                <a:gd name="T58" fmla="*/ 71 w 108"/>
                <a:gd name="T59" fmla="*/ 24 h 368"/>
                <a:gd name="T60" fmla="*/ 73 w 108"/>
                <a:gd name="T61" fmla="*/ 43 h 368"/>
                <a:gd name="T62" fmla="*/ 73 w 108"/>
                <a:gd name="T63" fmla="*/ 48 h 368"/>
                <a:gd name="T64" fmla="*/ 70 w 108"/>
                <a:gd name="T65" fmla="*/ 59 h 368"/>
                <a:gd name="T66" fmla="*/ 66 w 108"/>
                <a:gd name="T67" fmla="*/ 73 h 368"/>
                <a:gd name="T68" fmla="*/ 58 w 108"/>
                <a:gd name="T69" fmla="*/ 90 h 368"/>
                <a:gd name="T70" fmla="*/ 58 w 108"/>
                <a:gd name="T71" fmla="*/ 90 h 368"/>
                <a:gd name="T72" fmla="*/ 54 w 108"/>
                <a:gd name="T73" fmla="*/ 100 h 368"/>
                <a:gd name="T74" fmla="*/ 52 w 108"/>
                <a:gd name="T75" fmla="*/ 113 h 368"/>
                <a:gd name="T76" fmla="*/ 52 w 108"/>
                <a:gd name="T77" fmla="*/ 129 h 368"/>
                <a:gd name="T78" fmla="*/ 55 w 108"/>
                <a:gd name="T79" fmla="*/ 144 h 368"/>
                <a:gd name="T80" fmla="*/ 108 w 108"/>
                <a:gd name="T81" fmla="*/ 331 h 368"/>
                <a:gd name="T82" fmla="*/ 65 w 108"/>
                <a:gd name="T83" fmla="*/ 368 h 368"/>
                <a:gd name="T84" fmla="*/ 59 w 108"/>
                <a:gd name="T85" fmla="*/ 361 h 368"/>
                <a:gd name="T86" fmla="*/ 54 w 108"/>
                <a:gd name="T87" fmla="*/ 355 h 368"/>
                <a:gd name="T88" fmla="*/ 47 w 108"/>
                <a:gd name="T89" fmla="*/ 348 h 368"/>
                <a:gd name="T90" fmla="*/ 40 w 108"/>
                <a:gd name="T91" fmla="*/ 341 h 368"/>
                <a:gd name="T92" fmla="*/ 73 w 108"/>
                <a:gd name="T93" fmla="*/ 319 h 368"/>
                <a:gd name="T94" fmla="*/ 32 w 108"/>
                <a:gd name="T95" fmla="*/ 117 h 368"/>
                <a:gd name="T96" fmla="*/ 32 w 108"/>
                <a:gd name="T97" fmla="*/ 116 h 368"/>
                <a:gd name="T98" fmla="*/ 30 w 108"/>
                <a:gd name="T99" fmla="*/ 109 h 368"/>
                <a:gd name="T100" fmla="*/ 28 w 108"/>
                <a:gd name="T101" fmla="*/ 101 h 368"/>
                <a:gd name="T102" fmla="*/ 26 w 108"/>
                <a:gd name="T103" fmla="*/ 92 h 368"/>
                <a:gd name="T104" fmla="*/ 23 w 108"/>
                <a:gd name="T105" fmla="*/ 82 h 368"/>
                <a:gd name="T106" fmla="*/ 21 w 108"/>
                <a:gd name="T107" fmla="*/ 78 h 368"/>
                <a:gd name="T108" fmla="*/ 19 w 108"/>
                <a:gd name="T109" fmla="*/ 72 h 368"/>
                <a:gd name="T110" fmla="*/ 16 w 108"/>
                <a:gd name="T111" fmla="*/ 68 h 368"/>
                <a:gd name="T112" fmla="*/ 13 w 108"/>
                <a:gd name="T113" fmla="*/ 63 h 3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"/>
                <a:gd name="T172" fmla="*/ 0 h 368"/>
                <a:gd name="T173" fmla="*/ 108 w 108"/>
                <a:gd name="T174" fmla="*/ 368 h 3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" h="368">
                  <a:moveTo>
                    <a:pt x="13" y="63"/>
                  </a:moveTo>
                  <a:lnTo>
                    <a:pt x="0" y="48"/>
                  </a:lnTo>
                  <a:lnTo>
                    <a:pt x="4" y="28"/>
                  </a:lnTo>
                  <a:lnTo>
                    <a:pt x="13" y="23"/>
                  </a:lnTo>
                  <a:lnTo>
                    <a:pt x="15" y="16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0" y="2"/>
                  </a:lnTo>
                  <a:lnTo>
                    <a:pt x="35" y="2"/>
                  </a:lnTo>
                  <a:lnTo>
                    <a:pt x="39" y="3"/>
                  </a:lnTo>
                  <a:lnTo>
                    <a:pt x="41" y="6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6" y="7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65" y="7"/>
                  </a:lnTo>
                  <a:lnTo>
                    <a:pt x="71" y="24"/>
                  </a:lnTo>
                  <a:lnTo>
                    <a:pt x="73" y="43"/>
                  </a:lnTo>
                  <a:lnTo>
                    <a:pt x="73" y="48"/>
                  </a:lnTo>
                  <a:lnTo>
                    <a:pt x="70" y="59"/>
                  </a:lnTo>
                  <a:lnTo>
                    <a:pt x="66" y="73"/>
                  </a:lnTo>
                  <a:lnTo>
                    <a:pt x="58" y="90"/>
                  </a:lnTo>
                  <a:lnTo>
                    <a:pt x="54" y="100"/>
                  </a:lnTo>
                  <a:lnTo>
                    <a:pt x="52" y="113"/>
                  </a:lnTo>
                  <a:lnTo>
                    <a:pt x="52" y="129"/>
                  </a:lnTo>
                  <a:lnTo>
                    <a:pt x="55" y="144"/>
                  </a:lnTo>
                  <a:lnTo>
                    <a:pt x="108" y="331"/>
                  </a:lnTo>
                  <a:lnTo>
                    <a:pt x="65" y="368"/>
                  </a:lnTo>
                  <a:lnTo>
                    <a:pt x="59" y="361"/>
                  </a:lnTo>
                  <a:lnTo>
                    <a:pt x="54" y="355"/>
                  </a:lnTo>
                  <a:lnTo>
                    <a:pt x="47" y="348"/>
                  </a:lnTo>
                  <a:lnTo>
                    <a:pt x="40" y="341"/>
                  </a:lnTo>
                  <a:lnTo>
                    <a:pt x="73" y="319"/>
                  </a:lnTo>
                  <a:lnTo>
                    <a:pt x="32" y="117"/>
                  </a:lnTo>
                  <a:lnTo>
                    <a:pt x="32" y="116"/>
                  </a:lnTo>
                  <a:lnTo>
                    <a:pt x="30" y="109"/>
                  </a:lnTo>
                  <a:lnTo>
                    <a:pt x="28" y="101"/>
                  </a:lnTo>
                  <a:lnTo>
                    <a:pt x="26" y="92"/>
                  </a:lnTo>
                  <a:lnTo>
                    <a:pt x="23" y="82"/>
                  </a:lnTo>
                  <a:lnTo>
                    <a:pt x="21" y="78"/>
                  </a:lnTo>
                  <a:lnTo>
                    <a:pt x="19" y="72"/>
                  </a:lnTo>
                  <a:lnTo>
                    <a:pt x="16" y="68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125">
              <a:extLst>
                <a:ext uri="{FF2B5EF4-FFF2-40B4-BE49-F238E27FC236}">
                  <a16:creationId xmlns:a16="http://schemas.microsoft.com/office/drawing/2014/main" id="{E8D9B567-9D44-3F51-3196-DA345B92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351"/>
              <a:ext cx="143" cy="149"/>
            </a:xfrm>
            <a:custGeom>
              <a:avLst/>
              <a:gdLst>
                <a:gd name="T0" fmla="*/ 114 w 143"/>
                <a:gd name="T1" fmla="*/ 0 h 149"/>
                <a:gd name="T2" fmla="*/ 86 w 143"/>
                <a:gd name="T3" fmla="*/ 12 h 149"/>
                <a:gd name="T4" fmla="*/ 93 w 143"/>
                <a:gd name="T5" fmla="*/ 19 h 149"/>
                <a:gd name="T6" fmla="*/ 10 w 143"/>
                <a:gd name="T7" fmla="*/ 76 h 149"/>
                <a:gd name="T8" fmla="*/ 5 w 143"/>
                <a:gd name="T9" fmla="*/ 93 h 149"/>
                <a:gd name="T10" fmla="*/ 2 w 143"/>
                <a:gd name="T11" fmla="*/ 111 h 149"/>
                <a:gd name="T12" fmla="*/ 1 w 143"/>
                <a:gd name="T13" fmla="*/ 130 h 149"/>
                <a:gd name="T14" fmla="*/ 0 w 143"/>
                <a:gd name="T15" fmla="*/ 149 h 149"/>
                <a:gd name="T16" fmla="*/ 121 w 143"/>
                <a:gd name="T17" fmla="*/ 44 h 149"/>
                <a:gd name="T18" fmla="*/ 125 w 143"/>
                <a:gd name="T19" fmla="*/ 47 h 149"/>
                <a:gd name="T20" fmla="*/ 143 w 143"/>
                <a:gd name="T21" fmla="*/ 31 h 149"/>
                <a:gd name="T22" fmla="*/ 114 w 143"/>
                <a:gd name="T23" fmla="*/ 0 h 1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149"/>
                <a:gd name="T38" fmla="*/ 143 w 143"/>
                <a:gd name="T39" fmla="*/ 149 h 1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149">
                  <a:moveTo>
                    <a:pt x="114" y="0"/>
                  </a:moveTo>
                  <a:lnTo>
                    <a:pt x="86" y="12"/>
                  </a:lnTo>
                  <a:lnTo>
                    <a:pt x="93" y="19"/>
                  </a:lnTo>
                  <a:lnTo>
                    <a:pt x="10" y="76"/>
                  </a:lnTo>
                  <a:lnTo>
                    <a:pt x="5" y="93"/>
                  </a:lnTo>
                  <a:lnTo>
                    <a:pt x="2" y="111"/>
                  </a:lnTo>
                  <a:lnTo>
                    <a:pt x="1" y="130"/>
                  </a:lnTo>
                  <a:lnTo>
                    <a:pt x="0" y="149"/>
                  </a:lnTo>
                  <a:lnTo>
                    <a:pt x="121" y="44"/>
                  </a:lnTo>
                  <a:lnTo>
                    <a:pt x="125" y="47"/>
                  </a:lnTo>
                  <a:lnTo>
                    <a:pt x="143" y="3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BA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126">
              <a:extLst>
                <a:ext uri="{FF2B5EF4-FFF2-40B4-BE49-F238E27FC236}">
                  <a16:creationId xmlns:a16="http://schemas.microsoft.com/office/drawing/2014/main" id="{8C2B0584-6373-3493-F4FD-E7ED85537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1402"/>
              <a:ext cx="69" cy="157"/>
            </a:xfrm>
            <a:custGeom>
              <a:avLst/>
              <a:gdLst>
                <a:gd name="T0" fmla="*/ 40 w 69"/>
                <a:gd name="T1" fmla="*/ 157 h 157"/>
                <a:gd name="T2" fmla="*/ 40 w 69"/>
                <a:gd name="T3" fmla="*/ 152 h 157"/>
                <a:gd name="T4" fmla="*/ 39 w 69"/>
                <a:gd name="T5" fmla="*/ 138 h 157"/>
                <a:gd name="T6" fmla="*/ 39 w 69"/>
                <a:gd name="T7" fmla="*/ 118 h 157"/>
                <a:gd name="T8" fmla="*/ 40 w 69"/>
                <a:gd name="T9" fmla="*/ 94 h 157"/>
                <a:gd name="T10" fmla="*/ 43 w 69"/>
                <a:gd name="T11" fmla="*/ 67 h 157"/>
                <a:gd name="T12" fmla="*/ 48 w 69"/>
                <a:gd name="T13" fmla="*/ 41 h 157"/>
                <a:gd name="T14" fmla="*/ 57 w 69"/>
                <a:gd name="T15" fmla="*/ 18 h 157"/>
                <a:gd name="T16" fmla="*/ 69 w 69"/>
                <a:gd name="T17" fmla="*/ 0 h 157"/>
                <a:gd name="T18" fmla="*/ 4 w 69"/>
                <a:gd name="T19" fmla="*/ 21 h 157"/>
                <a:gd name="T20" fmla="*/ 2 w 69"/>
                <a:gd name="T21" fmla="*/ 26 h 157"/>
                <a:gd name="T22" fmla="*/ 1 w 69"/>
                <a:gd name="T23" fmla="*/ 38 h 157"/>
                <a:gd name="T24" fmla="*/ 0 w 69"/>
                <a:gd name="T25" fmla="*/ 57 h 157"/>
                <a:gd name="T26" fmla="*/ 0 w 69"/>
                <a:gd name="T27" fmla="*/ 78 h 157"/>
                <a:gd name="T28" fmla="*/ 4 w 69"/>
                <a:gd name="T29" fmla="*/ 102 h 157"/>
                <a:gd name="T30" fmla="*/ 10 w 69"/>
                <a:gd name="T31" fmla="*/ 124 h 157"/>
                <a:gd name="T32" fmla="*/ 22 w 69"/>
                <a:gd name="T33" fmla="*/ 143 h 157"/>
                <a:gd name="T34" fmla="*/ 40 w 69"/>
                <a:gd name="T35" fmla="*/ 15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9"/>
                <a:gd name="T55" fmla="*/ 0 h 157"/>
                <a:gd name="T56" fmla="*/ 69 w 69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9" h="157">
                  <a:moveTo>
                    <a:pt x="40" y="157"/>
                  </a:moveTo>
                  <a:lnTo>
                    <a:pt x="40" y="152"/>
                  </a:lnTo>
                  <a:lnTo>
                    <a:pt x="39" y="138"/>
                  </a:lnTo>
                  <a:lnTo>
                    <a:pt x="39" y="118"/>
                  </a:lnTo>
                  <a:lnTo>
                    <a:pt x="40" y="94"/>
                  </a:lnTo>
                  <a:lnTo>
                    <a:pt x="43" y="67"/>
                  </a:lnTo>
                  <a:lnTo>
                    <a:pt x="48" y="41"/>
                  </a:lnTo>
                  <a:lnTo>
                    <a:pt x="57" y="18"/>
                  </a:lnTo>
                  <a:lnTo>
                    <a:pt x="69" y="0"/>
                  </a:lnTo>
                  <a:lnTo>
                    <a:pt x="4" y="21"/>
                  </a:lnTo>
                  <a:lnTo>
                    <a:pt x="2" y="26"/>
                  </a:lnTo>
                  <a:lnTo>
                    <a:pt x="1" y="38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10" y="124"/>
                  </a:lnTo>
                  <a:lnTo>
                    <a:pt x="22" y="143"/>
                  </a:lnTo>
                  <a:lnTo>
                    <a:pt x="4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127">
              <a:extLst>
                <a:ext uri="{FF2B5EF4-FFF2-40B4-BE49-F238E27FC236}">
                  <a16:creationId xmlns:a16="http://schemas.microsoft.com/office/drawing/2014/main" id="{CC885641-1DC8-A42B-5951-0110479C0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036"/>
              <a:ext cx="284" cy="78"/>
            </a:xfrm>
            <a:custGeom>
              <a:avLst/>
              <a:gdLst>
                <a:gd name="T0" fmla="*/ 283 w 284"/>
                <a:gd name="T1" fmla="*/ 72 h 78"/>
                <a:gd name="T2" fmla="*/ 164 w 284"/>
                <a:gd name="T3" fmla="*/ 11 h 78"/>
                <a:gd name="T4" fmla="*/ 3 w 284"/>
                <a:gd name="T5" fmla="*/ 0 h 78"/>
                <a:gd name="T6" fmla="*/ 2 w 284"/>
                <a:gd name="T7" fmla="*/ 0 h 78"/>
                <a:gd name="T8" fmla="*/ 1 w 284"/>
                <a:gd name="T9" fmla="*/ 2 h 78"/>
                <a:gd name="T10" fmla="*/ 0 w 284"/>
                <a:gd name="T11" fmla="*/ 3 h 78"/>
                <a:gd name="T12" fmla="*/ 1 w 284"/>
                <a:gd name="T13" fmla="*/ 5 h 78"/>
                <a:gd name="T14" fmla="*/ 7 w 284"/>
                <a:gd name="T15" fmla="*/ 8 h 78"/>
                <a:gd name="T16" fmla="*/ 24 w 284"/>
                <a:gd name="T17" fmla="*/ 13 h 78"/>
                <a:gd name="T18" fmla="*/ 48 w 284"/>
                <a:gd name="T19" fmla="*/ 21 h 78"/>
                <a:gd name="T20" fmla="*/ 73 w 284"/>
                <a:gd name="T21" fmla="*/ 30 h 78"/>
                <a:gd name="T22" fmla="*/ 99 w 284"/>
                <a:gd name="T23" fmla="*/ 38 h 78"/>
                <a:gd name="T24" fmla="*/ 121 w 284"/>
                <a:gd name="T25" fmla="*/ 46 h 78"/>
                <a:gd name="T26" fmla="*/ 138 w 284"/>
                <a:gd name="T27" fmla="*/ 50 h 78"/>
                <a:gd name="T28" fmla="*/ 143 w 284"/>
                <a:gd name="T29" fmla="*/ 52 h 78"/>
                <a:gd name="T30" fmla="*/ 280 w 284"/>
                <a:gd name="T31" fmla="*/ 78 h 78"/>
                <a:gd name="T32" fmla="*/ 281 w 284"/>
                <a:gd name="T33" fmla="*/ 78 h 78"/>
                <a:gd name="T34" fmla="*/ 283 w 284"/>
                <a:gd name="T35" fmla="*/ 77 h 78"/>
                <a:gd name="T36" fmla="*/ 284 w 284"/>
                <a:gd name="T37" fmla="*/ 75 h 78"/>
                <a:gd name="T38" fmla="*/ 283 w 284"/>
                <a:gd name="T39" fmla="*/ 72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4"/>
                <a:gd name="T61" fmla="*/ 0 h 78"/>
                <a:gd name="T62" fmla="*/ 284 w 284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4" h="78">
                  <a:moveTo>
                    <a:pt x="283" y="72"/>
                  </a:moveTo>
                  <a:lnTo>
                    <a:pt x="164" y="1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7" y="8"/>
                  </a:lnTo>
                  <a:lnTo>
                    <a:pt x="24" y="13"/>
                  </a:lnTo>
                  <a:lnTo>
                    <a:pt x="48" y="21"/>
                  </a:lnTo>
                  <a:lnTo>
                    <a:pt x="73" y="30"/>
                  </a:lnTo>
                  <a:lnTo>
                    <a:pt x="99" y="38"/>
                  </a:lnTo>
                  <a:lnTo>
                    <a:pt x="121" y="46"/>
                  </a:lnTo>
                  <a:lnTo>
                    <a:pt x="138" y="50"/>
                  </a:lnTo>
                  <a:lnTo>
                    <a:pt x="143" y="52"/>
                  </a:lnTo>
                  <a:lnTo>
                    <a:pt x="280" y="78"/>
                  </a:lnTo>
                  <a:lnTo>
                    <a:pt x="281" y="78"/>
                  </a:lnTo>
                  <a:lnTo>
                    <a:pt x="283" y="77"/>
                  </a:lnTo>
                  <a:lnTo>
                    <a:pt x="284" y="75"/>
                  </a:lnTo>
                  <a:lnTo>
                    <a:pt x="283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Freeform 128">
              <a:extLst>
                <a:ext uri="{FF2B5EF4-FFF2-40B4-BE49-F238E27FC236}">
                  <a16:creationId xmlns:a16="http://schemas.microsoft.com/office/drawing/2014/main" id="{DA17B564-5147-5C1B-A74A-422D9CB1E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1060"/>
              <a:ext cx="161" cy="108"/>
            </a:xfrm>
            <a:custGeom>
              <a:avLst/>
              <a:gdLst>
                <a:gd name="T0" fmla="*/ 142 w 161"/>
                <a:gd name="T1" fmla="*/ 108 h 108"/>
                <a:gd name="T2" fmla="*/ 161 w 161"/>
                <a:gd name="T3" fmla="*/ 38 h 108"/>
                <a:gd name="T4" fmla="*/ 16 w 161"/>
                <a:gd name="T5" fmla="*/ 0 h 108"/>
                <a:gd name="T6" fmla="*/ 0 w 161"/>
                <a:gd name="T7" fmla="*/ 47 h 108"/>
                <a:gd name="T8" fmla="*/ 6 w 161"/>
                <a:gd name="T9" fmla="*/ 47 h 108"/>
                <a:gd name="T10" fmla="*/ 19 w 161"/>
                <a:gd name="T11" fmla="*/ 48 h 108"/>
                <a:gd name="T12" fmla="*/ 40 w 161"/>
                <a:gd name="T13" fmla="*/ 52 h 108"/>
                <a:gd name="T14" fmla="*/ 64 w 161"/>
                <a:gd name="T15" fmla="*/ 56 h 108"/>
                <a:gd name="T16" fmla="*/ 88 w 161"/>
                <a:gd name="T17" fmla="*/ 64 h 108"/>
                <a:gd name="T18" fmla="*/ 112 w 161"/>
                <a:gd name="T19" fmla="*/ 74 h 108"/>
                <a:gd name="T20" fmla="*/ 131 w 161"/>
                <a:gd name="T21" fmla="*/ 89 h 108"/>
                <a:gd name="T22" fmla="*/ 142 w 161"/>
                <a:gd name="T23" fmla="*/ 108 h 1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108"/>
                <a:gd name="T38" fmla="*/ 161 w 161"/>
                <a:gd name="T39" fmla="*/ 108 h 1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108">
                  <a:moveTo>
                    <a:pt x="142" y="108"/>
                  </a:moveTo>
                  <a:lnTo>
                    <a:pt x="161" y="38"/>
                  </a:lnTo>
                  <a:lnTo>
                    <a:pt x="16" y="0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19" y="48"/>
                  </a:lnTo>
                  <a:lnTo>
                    <a:pt x="40" y="52"/>
                  </a:lnTo>
                  <a:lnTo>
                    <a:pt x="64" y="56"/>
                  </a:lnTo>
                  <a:lnTo>
                    <a:pt x="88" y="64"/>
                  </a:lnTo>
                  <a:lnTo>
                    <a:pt x="112" y="74"/>
                  </a:lnTo>
                  <a:lnTo>
                    <a:pt x="131" y="89"/>
                  </a:lnTo>
                  <a:lnTo>
                    <a:pt x="14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Freeform 129">
              <a:extLst>
                <a:ext uri="{FF2B5EF4-FFF2-40B4-BE49-F238E27FC236}">
                  <a16:creationId xmlns:a16="http://schemas.microsoft.com/office/drawing/2014/main" id="{C4506D04-AC3A-18CA-CB91-0D61E9439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1105"/>
              <a:ext cx="12" cy="99"/>
            </a:xfrm>
            <a:custGeom>
              <a:avLst/>
              <a:gdLst>
                <a:gd name="T0" fmla="*/ 0 w 12"/>
                <a:gd name="T1" fmla="*/ 73 h 99"/>
                <a:gd name="T2" fmla="*/ 3 w 12"/>
                <a:gd name="T3" fmla="*/ 67 h 99"/>
                <a:gd name="T4" fmla="*/ 4 w 12"/>
                <a:gd name="T5" fmla="*/ 0 h 99"/>
                <a:gd name="T6" fmla="*/ 7 w 12"/>
                <a:gd name="T7" fmla="*/ 66 h 99"/>
                <a:gd name="T8" fmla="*/ 11 w 12"/>
                <a:gd name="T9" fmla="*/ 69 h 99"/>
                <a:gd name="T10" fmla="*/ 12 w 12"/>
                <a:gd name="T11" fmla="*/ 76 h 99"/>
                <a:gd name="T12" fmla="*/ 12 w 12"/>
                <a:gd name="T13" fmla="*/ 77 h 99"/>
                <a:gd name="T14" fmla="*/ 12 w 12"/>
                <a:gd name="T15" fmla="*/ 78 h 99"/>
                <a:gd name="T16" fmla="*/ 12 w 12"/>
                <a:gd name="T17" fmla="*/ 95 h 99"/>
                <a:gd name="T18" fmla="*/ 12 w 12"/>
                <a:gd name="T19" fmla="*/ 95 h 99"/>
                <a:gd name="T20" fmla="*/ 11 w 12"/>
                <a:gd name="T21" fmla="*/ 95 h 99"/>
                <a:gd name="T22" fmla="*/ 11 w 12"/>
                <a:gd name="T23" fmla="*/ 95 h 99"/>
                <a:gd name="T24" fmla="*/ 10 w 12"/>
                <a:gd name="T25" fmla="*/ 94 h 99"/>
                <a:gd name="T26" fmla="*/ 10 w 12"/>
                <a:gd name="T27" fmla="*/ 83 h 99"/>
                <a:gd name="T28" fmla="*/ 8 w 12"/>
                <a:gd name="T29" fmla="*/ 84 h 99"/>
                <a:gd name="T30" fmla="*/ 8 w 12"/>
                <a:gd name="T31" fmla="*/ 98 h 99"/>
                <a:gd name="T32" fmla="*/ 8 w 12"/>
                <a:gd name="T33" fmla="*/ 99 h 99"/>
                <a:gd name="T34" fmla="*/ 7 w 12"/>
                <a:gd name="T35" fmla="*/ 99 h 99"/>
                <a:gd name="T36" fmla="*/ 6 w 12"/>
                <a:gd name="T37" fmla="*/ 98 h 99"/>
                <a:gd name="T38" fmla="*/ 6 w 12"/>
                <a:gd name="T39" fmla="*/ 98 h 99"/>
                <a:gd name="T40" fmla="*/ 6 w 12"/>
                <a:gd name="T41" fmla="*/ 85 h 99"/>
                <a:gd name="T42" fmla="*/ 6 w 12"/>
                <a:gd name="T43" fmla="*/ 85 h 99"/>
                <a:gd name="T44" fmla="*/ 5 w 12"/>
                <a:gd name="T45" fmla="*/ 85 h 99"/>
                <a:gd name="T46" fmla="*/ 5 w 12"/>
                <a:gd name="T47" fmla="*/ 85 h 99"/>
                <a:gd name="T48" fmla="*/ 5 w 12"/>
                <a:gd name="T49" fmla="*/ 96 h 99"/>
                <a:gd name="T50" fmla="*/ 5 w 12"/>
                <a:gd name="T51" fmla="*/ 97 h 99"/>
                <a:gd name="T52" fmla="*/ 4 w 12"/>
                <a:gd name="T53" fmla="*/ 97 h 99"/>
                <a:gd name="T54" fmla="*/ 3 w 12"/>
                <a:gd name="T55" fmla="*/ 96 h 99"/>
                <a:gd name="T56" fmla="*/ 3 w 12"/>
                <a:gd name="T57" fmla="*/ 96 h 99"/>
                <a:gd name="T58" fmla="*/ 3 w 12"/>
                <a:gd name="T59" fmla="*/ 84 h 99"/>
                <a:gd name="T60" fmla="*/ 2 w 12"/>
                <a:gd name="T61" fmla="*/ 83 h 99"/>
                <a:gd name="T62" fmla="*/ 2 w 12"/>
                <a:gd name="T63" fmla="*/ 94 h 99"/>
                <a:gd name="T64" fmla="*/ 2 w 12"/>
                <a:gd name="T65" fmla="*/ 95 h 99"/>
                <a:gd name="T66" fmla="*/ 1 w 12"/>
                <a:gd name="T67" fmla="*/ 95 h 99"/>
                <a:gd name="T68" fmla="*/ 1 w 12"/>
                <a:gd name="T69" fmla="*/ 95 h 99"/>
                <a:gd name="T70" fmla="*/ 0 w 12"/>
                <a:gd name="T71" fmla="*/ 94 h 99"/>
                <a:gd name="T72" fmla="*/ 0 w 12"/>
                <a:gd name="T73" fmla="*/ 78 h 99"/>
                <a:gd name="T74" fmla="*/ 0 w 12"/>
                <a:gd name="T75" fmla="*/ 77 h 99"/>
                <a:gd name="T76" fmla="*/ 0 w 12"/>
                <a:gd name="T77" fmla="*/ 76 h 9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"/>
                <a:gd name="T118" fmla="*/ 0 h 99"/>
                <a:gd name="T119" fmla="*/ 12 w 12"/>
                <a:gd name="T120" fmla="*/ 99 h 9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" h="99">
                  <a:moveTo>
                    <a:pt x="0" y="76"/>
                  </a:moveTo>
                  <a:lnTo>
                    <a:pt x="0" y="73"/>
                  </a:lnTo>
                  <a:lnTo>
                    <a:pt x="1" y="69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66"/>
                  </a:lnTo>
                  <a:lnTo>
                    <a:pt x="8" y="67"/>
                  </a:lnTo>
                  <a:lnTo>
                    <a:pt x="11" y="69"/>
                  </a:lnTo>
                  <a:lnTo>
                    <a:pt x="12" y="73"/>
                  </a:lnTo>
                  <a:lnTo>
                    <a:pt x="12" y="76"/>
                  </a:lnTo>
                  <a:lnTo>
                    <a:pt x="12" y="77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95"/>
                  </a:lnTo>
                  <a:lnTo>
                    <a:pt x="11" y="95"/>
                  </a:lnTo>
                  <a:lnTo>
                    <a:pt x="10" y="95"/>
                  </a:lnTo>
                  <a:lnTo>
                    <a:pt x="10" y="94"/>
                  </a:lnTo>
                  <a:lnTo>
                    <a:pt x="10" y="83"/>
                  </a:lnTo>
                  <a:lnTo>
                    <a:pt x="8" y="84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7" y="99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6" y="85"/>
                  </a:lnTo>
                  <a:lnTo>
                    <a:pt x="5" y="85"/>
                  </a:lnTo>
                  <a:lnTo>
                    <a:pt x="5" y="96"/>
                  </a:lnTo>
                  <a:lnTo>
                    <a:pt x="5" y="97"/>
                  </a:lnTo>
                  <a:lnTo>
                    <a:pt x="4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84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2" y="94"/>
                  </a:lnTo>
                  <a:lnTo>
                    <a:pt x="2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Freeform 130">
              <a:extLst>
                <a:ext uri="{FF2B5EF4-FFF2-40B4-BE49-F238E27FC236}">
                  <a16:creationId xmlns:a16="http://schemas.microsoft.com/office/drawing/2014/main" id="{069ED3FE-86F9-5DC1-B3A7-8B522E78F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" y="642"/>
              <a:ext cx="168" cy="293"/>
            </a:xfrm>
            <a:custGeom>
              <a:avLst/>
              <a:gdLst>
                <a:gd name="T0" fmla="*/ 100 w 168"/>
                <a:gd name="T1" fmla="*/ 69 h 293"/>
                <a:gd name="T2" fmla="*/ 90 w 168"/>
                <a:gd name="T3" fmla="*/ 2 h 293"/>
                <a:gd name="T4" fmla="*/ 85 w 168"/>
                <a:gd name="T5" fmla="*/ 0 h 293"/>
                <a:gd name="T6" fmla="*/ 63 w 168"/>
                <a:gd name="T7" fmla="*/ 135 h 293"/>
                <a:gd name="T8" fmla="*/ 29 w 168"/>
                <a:gd name="T9" fmla="*/ 266 h 293"/>
                <a:gd name="T10" fmla="*/ 25 w 168"/>
                <a:gd name="T11" fmla="*/ 263 h 293"/>
                <a:gd name="T12" fmla="*/ 19 w 168"/>
                <a:gd name="T13" fmla="*/ 264 h 293"/>
                <a:gd name="T14" fmla="*/ 18 w 168"/>
                <a:gd name="T15" fmla="*/ 264 h 293"/>
                <a:gd name="T16" fmla="*/ 17 w 168"/>
                <a:gd name="T17" fmla="*/ 266 h 293"/>
                <a:gd name="T18" fmla="*/ 3 w 168"/>
                <a:gd name="T19" fmla="*/ 272 h 293"/>
                <a:gd name="T20" fmla="*/ 2 w 168"/>
                <a:gd name="T21" fmla="*/ 272 h 293"/>
                <a:gd name="T22" fmla="*/ 2 w 168"/>
                <a:gd name="T23" fmla="*/ 273 h 293"/>
                <a:gd name="T24" fmla="*/ 3 w 168"/>
                <a:gd name="T25" fmla="*/ 274 h 293"/>
                <a:gd name="T26" fmla="*/ 4 w 168"/>
                <a:gd name="T27" fmla="*/ 274 h 293"/>
                <a:gd name="T28" fmla="*/ 14 w 168"/>
                <a:gd name="T29" fmla="*/ 270 h 293"/>
                <a:gd name="T30" fmla="*/ 14 w 168"/>
                <a:gd name="T31" fmla="*/ 270 h 293"/>
                <a:gd name="T32" fmla="*/ 3 w 168"/>
                <a:gd name="T33" fmla="*/ 276 h 293"/>
                <a:gd name="T34" fmla="*/ 2 w 168"/>
                <a:gd name="T35" fmla="*/ 277 h 293"/>
                <a:gd name="T36" fmla="*/ 2 w 168"/>
                <a:gd name="T37" fmla="*/ 278 h 293"/>
                <a:gd name="T38" fmla="*/ 2 w 168"/>
                <a:gd name="T39" fmla="*/ 278 h 293"/>
                <a:gd name="T40" fmla="*/ 3 w 168"/>
                <a:gd name="T41" fmla="*/ 278 h 293"/>
                <a:gd name="T42" fmla="*/ 14 w 168"/>
                <a:gd name="T43" fmla="*/ 273 h 293"/>
                <a:gd name="T44" fmla="*/ 14 w 168"/>
                <a:gd name="T45" fmla="*/ 274 h 293"/>
                <a:gd name="T46" fmla="*/ 14 w 168"/>
                <a:gd name="T47" fmla="*/ 274 h 293"/>
                <a:gd name="T48" fmla="*/ 14 w 168"/>
                <a:gd name="T49" fmla="*/ 274 h 293"/>
                <a:gd name="T50" fmla="*/ 2 w 168"/>
                <a:gd name="T51" fmla="*/ 280 h 293"/>
                <a:gd name="T52" fmla="*/ 2 w 168"/>
                <a:gd name="T53" fmla="*/ 280 h 293"/>
                <a:gd name="T54" fmla="*/ 0 w 168"/>
                <a:gd name="T55" fmla="*/ 281 h 293"/>
                <a:gd name="T56" fmla="*/ 2 w 168"/>
                <a:gd name="T57" fmla="*/ 282 h 293"/>
                <a:gd name="T58" fmla="*/ 3 w 168"/>
                <a:gd name="T59" fmla="*/ 282 h 293"/>
                <a:gd name="T60" fmla="*/ 16 w 168"/>
                <a:gd name="T61" fmla="*/ 277 h 293"/>
                <a:gd name="T62" fmla="*/ 16 w 168"/>
                <a:gd name="T63" fmla="*/ 277 h 293"/>
                <a:gd name="T64" fmla="*/ 7 w 168"/>
                <a:gd name="T65" fmla="*/ 281 h 293"/>
                <a:gd name="T66" fmla="*/ 6 w 168"/>
                <a:gd name="T67" fmla="*/ 282 h 293"/>
                <a:gd name="T68" fmla="*/ 6 w 168"/>
                <a:gd name="T69" fmla="*/ 283 h 293"/>
                <a:gd name="T70" fmla="*/ 6 w 168"/>
                <a:gd name="T71" fmla="*/ 283 h 293"/>
                <a:gd name="T72" fmla="*/ 7 w 168"/>
                <a:gd name="T73" fmla="*/ 283 h 293"/>
                <a:gd name="T74" fmla="*/ 23 w 168"/>
                <a:gd name="T75" fmla="*/ 277 h 293"/>
                <a:gd name="T76" fmla="*/ 24 w 168"/>
                <a:gd name="T77" fmla="*/ 277 h 293"/>
                <a:gd name="T78" fmla="*/ 25 w 168"/>
                <a:gd name="T79" fmla="*/ 277 h 293"/>
                <a:gd name="T80" fmla="*/ 29 w 168"/>
                <a:gd name="T81" fmla="*/ 272 h 293"/>
                <a:gd name="T82" fmla="*/ 31 w 168"/>
                <a:gd name="T83" fmla="*/ 268 h 293"/>
                <a:gd name="T84" fmla="*/ 104 w 168"/>
                <a:gd name="T85" fmla="*/ 291 h 293"/>
                <a:gd name="T86" fmla="*/ 106 w 168"/>
                <a:gd name="T87" fmla="*/ 292 h 293"/>
                <a:gd name="T88" fmla="*/ 110 w 168"/>
                <a:gd name="T89" fmla="*/ 291 h 293"/>
                <a:gd name="T90" fmla="*/ 111 w 168"/>
                <a:gd name="T91" fmla="*/ 268 h 293"/>
                <a:gd name="T92" fmla="*/ 110 w 168"/>
                <a:gd name="T93" fmla="*/ 219 h 293"/>
                <a:gd name="T94" fmla="*/ 157 w 168"/>
                <a:gd name="T95" fmla="*/ 211 h 293"/>
                <a:gd name="T96" fmla="*/ 164 w 168"/>
                <a:gd name="T97" fmla="*/ 143 h 2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8"/>
                <a:gd name="T148" fmla="*/ 0 h 293"/>
                <a:gd name="T149" fmla="*/ 168 w 168"/>
                <a:gd name="T150" fmla="*/ 293 h 2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8" h="293">
                  <a:moveTo>
                    <a:pt x="168" y="68"/>
                  </a:moveTo>
                  <a:lnTo>
                    <a:pt x="100" y="69"/>
                  </a:lnTo>
                  <a:lnTo>
                    <a:pt x="91" y="3"/>
                  </a:lnTo>
                  <a:lnTo>
                    <a:pt x="90" y="2"/>
                  </a:lnTo>
                  <a:lnTo>
                    <a:pt x="87" y="1"/>
                  </a:lnTo>
                  <a:lnTo>
                    <a:pt x="85" y="0"/>
                  </a:lnTo>
                  <a:lnTo>
                    <a:pt x="83" y="2"/>
                  </a:lnTo>
                  <a:lnTo>
                    <a:pt x="63" y="135"/>
                  </a:lnTo>
                  <a:lnTo>
                    <a:pt x="91" y="239"/>
                  </a:lnTo>
                  <a:lnTo>
                    <a:pt x="29" y="266"/>
                  </a:lnTo>
                  <a:lnTo>
                    <a:pt x="27" y="264"/>
                  </a:lnTo>
                  <a:lnTo>
                    <a:pt x="25" y="263"/>
                  </a:lnTo>
                  <a:lnTo>
                    <a:pt x="23" y="263"/>
                  </a:lnTo>
                  <a:lnTo>
                    <a:pt x="19" y="264"/>
                  </a:lnTo>
                  <a:lnTo>
                    <a:pt x="18" y="264"/>
                  </a:lnTo>
                  <a:lnTo>
                    <a:pt x="18" y="266"/>
                  </a:lnTo>
                  <a:lnTo>
                    <a:pt x="17" y="266"/>
                  </a:lnTo>
                  <a:lnTo>
                    <a:pt x="16" y="267"/>
                  </a:lnTo>
                  <a:lnTo>
                    <a:pt x="3" y="272"/>
                  </a:lnTo>
                  <a:lnTo>
                    <a:pt x="2" y="272"/>
                  </a:lnTo>
                  <a:lnTo>
                    <a:pt x="2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14" y="270"/>
                  </a:lnTo>
                  <a:lnTo>
                    <a:pt x="14" y="271"/>
                  </a:lnTo>
                  <a:lnTo>
                    <a:pt x="3" y="276"/>
                  </a:lnTo>
                  <a:lnTo>
                    <a:pt x="2" y="276"/>
                  </a:lnTo>
                  <a:lnTo>
                    <a:pt x="2" y="277"/>
                  </a:lnTo>
                  <a:lnTo>
                    <a:pt x="2" y="278"/>
                  </a:lnTo>
                  <a:lnTo>
                    <a:pt x="3" y="278"/>
                  </a:lnTo>
                  <a:lnTo>
                    <a:pt x="14" y="273"/>
                  </a:lnTo>
                  <a:lnTo>
                    <a:pt x="14" y="274"/>
                  </a:lnTo>
                  <a:lnTo>
                    <a:pt x="2" y="280"/>
                  </a:lnTo>
                  <a:lnTo>
                    <a:pt x="0" y="281"/>
                  </a:lnTo>
                  <a:lnTo>
                    <a:pt x="2" y="282"/>
                  </a:lnTo>
                  <a:lnTo>
                    <a:pt x="3" y="282"/>
                  </a:lnTo>
                  <a:lnTo>
                    <a:pt x="16" y="277"/>
                  </a:lnTo>
                  <a:lnTo>
                    <a:pt x="17" y="277"/>
                  </a:lnTo>
                  <a:lnTo>
                    <a:pt x="7" y="281"/>
                  </a:lnTo>
                  <a:lnTo>
                    <a:pt x="6" y="281"/>
                  </a:lnTo>
                  <a:lnTo>
                    <a:pt x="6" y="282"/>
                  </a:lnTo>
                  <a:lnTo>
                    <a:pt x="6" y="283"/>
                  </a:lnTo>
                  <a:lnTo>
                    <a:pt x="7" y="283"/>
                  </a:lnTo>
                  <a:lnTo>
                    <a:pt x="22" y="278"/>
                  </a:lnTo>
                  <a:lnTo>
                    <a:pt x="23" y="277"/>
                  </a:lnTo>
                  <a:lnTo>
                    <a:pt x="24" y="277"/>
                  </a:lnTo>
                  <a:lnTo>
                    <a:pt x="25" y="277"/>
                  </a:lnTo>
                  <a:lnTo>
                    <a:pt x="27" y="274"/>
                  </a:lnTo>
                  <a:lnTo>
                    <a:pt x="29" y="272"/>
                  </a:lnTo>
                  <a:lnTo>
                    <a:pt x="31" y="270"/>
                  </a:lnTo>
                  <a:lnTo>
                    <a:pt x="31" y="268"/>
                  </a:lnTo>
                  <a:lnTo>
                    <a:pt x="91" y="242"/>
                  </a:lnTo>
                  <a:lnTo>
                    <a:pt x="104" y="291"/>
                  </a:lnTo>
                  <a:lnTo>
                    <a:pt x="105" y="292"/>
                  </a:lnTo>
                  <a:lnTo>
                    <a:pt x="106" y="292"/>
                  </a:lnTo>
                  <a:lnTo>
                    <a:pt x="109" y="293"/>
                  </a:lnTo>
                  <a:lnTo>
                    <a:pt x="110" y="291"/>
                  </a:lnTo>
                  <a:lnTo>
                    <a:pt x="111" y="283"/>
                  </a:lnTo>
                  <a:lnTo>
                    <a:pt x="111" y="268"/>
                  </a:lnTo>
                  <a:lnTo>
                    <a:pt x="111" y="244"/>
                  </a:lnTo>
                  <a:lnTo>
                    <a:pt x="110" y="219"/>
                  </a:lnTo>
                  <a:lnTo>
                    <a:pt x="156" y="218"/>
                  </a:lnTo>
                  <a:lnTo>
                    <a:pt x="157" y="211"/>
                  </a:lnTo>
                  <a:lnTo>
                    <a:pt x="161" y="189"/>
                  </a:lnTo>
                  <a:lnTo>
                    <a:pt x="164" y="143"/>
                  </a:lnTo>
                  <a:lnTo>
                    <a:pt x="168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Freeform 131">
              <a:extLst>
                <a:ext uri="{FF2B5EF4-FFF2-40B4-BE49-F238E27FC236}">
                  <a16:creationId xmlns:a16="http://schemas.microsoft.com/office/drawing/2014/main" id="{77B8F94C-DFC8-6103-30BE-132AADE7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192"/>
              <a:ext cx="119" cy="624"/>
            </a:xfrm>
            <a:custGeom>
              <a:avLst/>
              <a:gdLst>
                <a:gd name="T0" fmla="*/ 0 w 119"/>
                <a:gd name="T1" fmla="*/ 28 h 624"/>
                <a:gd name="T2" fmla="*/ 11 w 119"/>
                <a:gd name="T3" fmla="*/ 26 h 624"/>
                <a:gd name="T4" fmla="*/ 20 w 119"/>
                <a:gd name="T5" fmla="*/ 22 h 624"/>
                <a:gd name="T6" fmla="*/ 29 w 119"/>
                <a:gd name="T7" fmla="*/ 15 h 624"/>
                <a:gd name="T8" fmla="*/ 36 w 119"/>
                <a:gd name="T9" fmla="*/ 8 h 624"/>
                <a:gd name="T10" fmla="*/ 45 w 119"/>
                <a:gd name="T11" fmla="*/ 3 h 624"/>
                <a:gd name="T12" fmla="*/ 54 w 119"/>
                <a:gd name="T13" fmla="*/ 0 h 624"/>
                <a:gd name="T14" fmla="*/ 64 w 119"/>
                <a:gd name="T15" fmla="*/ 0 h 624"/>
                <a:gd name="T16" fmla="*/ 77 w 119"/>
                <a:gd name="T17" fmla="*/ 5 h 624"/>
                <a:gd name="T18" fmla="*/ 93 w 119"/>
                <a:gd name="T19" fmla="*/ 53 h 624"/>
                <a:gd name="T20" fmla="*/ 106 w 119"/>
                <a:gd name="T21" fmla="*/ 100 h 624"/>
                <a:gd name="T22" fmla="*/ 114 w 119"/>
                <a:gd name="T23" fmla="*/ 149 h 624"/>
                <a:gd name="T24" fmla="*/ 119 w 119"/>
                <a:gd name="T25" fmla="*/ 201 h 624"/>
                <a:gd name="T26" fmla="*/ 119 w 119"/>
                <a:gd name="T27" fmla="*/ 263 h 624"/>
                <a:gd name="T28" fmla="*/ 113 w 119"/>
                <a:gd name="T29" fmla="*/ 335 h 624"/>
                <a:gd name="T30" fmla="*/ 103 w 119"/>
                <a:gd name="T31" fmla="*/ 421 h 624"/>
                <a:gd name="T32" fmla="*/ 88 w 119"/>
                <a:gd name="T33" fmla="*/ 523 h 624"/>
                <a:gd name="T34" fmla="*/ 84 w 119"/>
                <a:gd name="T35" fmla="*/ 527 h 624"/>
                <a:gd name="T36" fmla="*/ 75 w 119"/>
                <a:gd name="T37" fmla="*/ 538 h 624"/>
                <a:gd name="T38" fmla="*/ 63 w 119"/>
                <a:gd name="T39" fmla="*/ 554 h 624"/>
                <a:gd name="T40" fmla="*/ 50 w 119"/>
                <a:gd name="T41" fmla="*/ 572 h 624"/>
                <a:gd name="T42" fmla="*/ 34 w 119"/>
                <a:gd name="T43" fmla="*/ 590 h 624"/>
                <a:gd name="T44" fmla="*/ 21 w 119"/>
                <a:gd name="T45" fmla="*/ 607 h 624"/>
                <a:gd name="T46" fmla="*/ 11 w 119"/>
                <a:gd name="T47" fmla="*/ 619 h 624"/>
                <a:gd name="T48" fmla="*/ 4 w 119"/>
                <a:gd name="T49" fmla="*/ 624 h 624"/>
                <a:gd name="T50" fmla="*/ 4 w 119"/>
                <a:gd name="T51" fmla="*/ 622 h 624"/>
                <a:gd name="T52" fmla="*/ 7 w 119"/>
                <a:gd name="T53" fmla="*/ 614 h 624"/>
                <a:gd name="T54" fmla="*/ 14 w 119"/>
                <a:gd name="T55" fmla="*/ 603 h 624"/>
                <a:gd name="T56" fmla="*/ 22 w 119"/>
                <a:gd name="T57" fmla="*/ 590 h 624"/>
                <a:gd name="T58" fmla="*/ 31 w 119"/>
                <a:gd name="T59" fmla="*/ 575 h 624"/>
                <a:gd name="T60" fmla="*/ 39 w 119"/>
                <a:gd name="T61" fmla="*/ 562 h 624"/>
                <a:gd name="T62" fmla="*/ 46 w 119"/>
                <a:gd name="T63" fmla="*/ 548 h 624"/>
                <a:gd name="T64" fmla="*/ 52 w 119"/>
                <a:gd name="T65" fmla="*/ 538 h 624"/>
                <a:gd name="T66" fmla="*/ 65 w 119"/>
                <a:gd name="T67" fmla="*/ 496 h 624"/>
                <a:gd name="T68" fmla="*/ 70 w 119"/>
                <a:gd name="T69" fmla="*/ 442 h 624"/>
                <a:gd name="T70" fmla="*/ 66 w 119"/>
                <a:gd name="T71" fmla="*/ 381 h 624"/>
                <a:gd name="T72" fmla="*/ 59 w 119"/>
                <a:gd name="T73" fmla="*/ 314 h 624"/>
                <a:gd name="T74" fmla="*/ 46 w 119"/>
                <a:gd name="T75" fmla="*/ 247 h 624"/>
                <a:gd name="T76" fmla="*/ 33 w 119"/>
                <a:gd name="T77" fmla="*/ 181 h 624"/>
                <a:gd name="T78" fmla="*/ 21 w 119"/>
                <a:gd name="T79" fmla="*/ 121 h 624"/>
                <a:gd name="T80" fmla="*/ 10 w 119"/>
                <a:gd name="T81" fmla="*/ 70 h 624"/>
                <a:gd name="T82" fmla="*/ 7 w 119"/>
                <a:gd name="T83" fmla="*/ 60 h 624"/>
                <a:gd name="T84" fmla="*/ 5 w 119"/>
                <a:gd name="T85" fmla="*/ 48 h 624"/>
                <a:gd name="T86" fmla="*/ 2 w 119"/>
                <a:gd name="T87" fmla="*/ 38 h 624"/>
                <a:gd name="T88" fmla="*/ 0 w 119"/>
                <a:gd name="T89" fmla="*/ 28 h 6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9"/>
                <a:gd name="T136" fmla="*/ 0 h 624"/>
                <a:gd name="T137" fmla="*/ 119 w 119"/>
                <a:gd name="T138" fmla="*/ 624 h 6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9" h="624">
                  <a:moveTo>
                    <a:pt x="0" y="28"/>
                  </a:moveTo>
                  <a:lnTo>
                    <a:pt x="11" y="26"/>
                  </a:lnTo>
                  <a:lnTo>
                    <a:pt x="20" y="22"/>
                  </a:lnTo>
                  <a:lnTo>
                    <a:pt x="29" y="15"/>
                  </a:lnTo>
                  <a:lnTo>
                    <a:pt x="36" y="8"/>
                  </a:lnTo>
                  <a:lnTo>
                    <a:pt x="45" y="3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7" y="5"/>
                  </a:lnTo>
                  <a:lnTo>
                    <a:pt x="93" y="53"/>
                  </a:lnTo>
                  <a:lnTo>
                    <a:pt x="106" y="100"/>
                  </a:lnTo>
                  <a:lnTo>
                    <a:pt x="114" y="149"/>
                  </a:lnTo>
                  <a:lnTo>
                    <a:pt x="119" y="201"/>
                  </a:lnTo>
                  <a:lnTo>
                    <a:pt x="119" y="263"/>
                  </a:lnTo>
                  <a:lnTo>
                    <a:pt x="113" y="335"/>
                  </a:lnTo>
                  <a:lnTo>
                    <a:pt x="103" y="421"/>
                  </a:lnTo>
                  <a:lnTo>
                    <a:pt x="88" y="523"/>
                  </a:lnTo>
                  <a:lnTo>
                    <a:pt x="84" y="527"/>
                  </a:lnTo>
                  <a:lnTo>
                    <a:pt x="75" y="538"/>
                  </a:lnTo>
                  <a:lnTo>
                    <a:pt x="63" y="554"/>
                  </a:lnTo>
                  <a:lnTo>
                    <a:pt x="50" y="572"/>
                  </a:lnTo>
                  <a:lnTo>
                    <a:pt x="34" y="590"/>
                  </a:lnTo>
                  <a:lnTo>
                    <a:pt x="21" y="607"/>
                  </a:lnTo>
                  <a:lnTo>
                    <a:pt x="11" y="619"/>
                  </a:lnTo>
                  <a:lnTo>
                    <a:pt x="4" y="624"/>
                  </a:lnTo>
                  <a:lnTo>
                    <a:pt x="4" y="622"/>
                  </a:lnTo>
                  <a:lnTo>
                    <a:pt x="7" y="614"/>
                  </a:lnTo>
                  <a:lnTo>
                    <a:pt x="14" y="603"/>
                  </a:lnTo>
                  <a:lnTo>
                    <a:pt x="22" y="590"/>
                  </a:lnTo>
                  <a:lnTo>
                    <a:pt x="31" y="575"/>
                  </a:lnTo>
                  <a:lnTo>
                    <a:pt x="39" y="562"/>
                  </a:lnTo>
                  <a:lnTo>
                    <a:pt x="46" y="548"/>
                  </a:lnTo>
                  <a:lnTo>
                    <a:pt x="52" y="538"/>
                  </a:lnTo>
                  <a:lnTo>
                    <a:pt x="65" y="496"/>
                  </a:lnTo>
                  <a:lnTo>
                    <a:pt x="70" y="442"/>
                  </a:lnTo>
                  <a:lnTo>
                    <a:pt x="66" y="381"/>
                  </a:lnTo>
                  <a:lnTo>
                    <a:pt x="59" y="314"/>
                  </a:lnTo>
                  <a:lnTo>
                    <a:pt x="46" y="247"/>
                  </a:lnTo>
                  <a:lnTo>
                    <a:pt x="33" y="181"/>
                  </a:lnTo>
                  <a:lnTo>
                    <a:pt x="21" y="121"/>
                  </a:lnTo>
                  <a:lnTo>
                    <a:pt x="10" y="70"/>
                  </a:lnTo>
                  <a:lnTo>
                    <a:pt x="7" y="60"/>
                  </a:lnTo>
                  <a:lnTo>
                    <a:pt x="5" y="48"/>
                  </a:lnTo>
                  <a:lnTo>
                    <a:pt x="2" y="3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Freeform 132">
              <a:extLst>
                <a:ext uri="{FF2B5EF4-FFF2-40B4-BE49-F238E27FC236}">
                  <a16:creationId xmlns:a16="http://schemas.microsoft.com/office/drawing/2014/main" id="{C294A158-CA7A-DDFE-A417-BB3E49506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669"/>
              <a:ext cx="51" cy="193"/>
            </a:xfrm>
            <a:custGeom>
              <a:avLst/>
              <a:gdLst>
                <a:gd name="T0" fmla="*/ 14 w 51"/>
                <a:gd name="T1" fmla="*/ 12 h 193"/>
                <a:gd name="T2" fmla="*/ 0 w 51"/>
                <a:gd name="T3" fmla="*/ 132 h 193"/>
                <a:gd name="T4" fmla="*/ 0 w 51"/>
                <a:gd name="T5" fmla="*/ 133 h 193"/>
                <a:gd name="T6" fmla="*/ 0 w 51"/>
                <a:gd name="T7" fmla="*/ 137 h 193"/>
                <a:gd name="T8" fmla="*/ 3 w 51"/>
                <a:gd name="T9" fmla="*/ 150 h 193"/>
                <a:gd name="T10" fmla="*/ 9 w 51"/>
                <a:gd name="T11" fmla="*/ 171 h 193"/>
                <a:gd name="T12" fmla="*/ 13 w 51"/>
                <a:gd name="T13" fmla="*/ 181 h 193"/>
                <a:gd name="T14" fmla="*/ 15 w 51"/>
                <a:gd name="T15" fmla="*/ 189 h 193"/>
                <a:gd name="T16" fmla="*/ 17 w 51"/>
                <a:gd name="T17" fmla="*/ 193 h 193"/>
                <a:gd name="T18" fmla="*/ 20 w 51"/>
                <a:gd name="T19" fmla="*/ 193 h 193"/>
                <a:gd name="T20" fmla="*/ 24 w 51"/>
                <a:gd name="T21" fmla="*/ 191 h 193"/>
                <a:gd name="T22" fmla="*/ 27 w 51"/>
                <a:gd name="T23" fmla="*/ 185 h 193"/>
                <a:gd name="T24" fmla="*/ 33 w 51"/>
                <a:gd name="T25" fmla="*/ 178 h 193"/>
                <a:gd name="T26" fmla="*/ 39 w 51"/>
                <a:gd name="T27" fmla="*/ 166 h 193"/>
                <a:gd name="T28" fmla="*/ 47 w 51"/>
                <a:gd name="T29" fmla="*/ 150 h 193"/>
                <a:gd name="T30" fmla="*/ 51 w 51"/>
                <a:gd name="T31" fmla="*/ 136 h 193"/>
                <a:gd name="T32" fmla="*/ 51 w 51"/>
                <a:gd name="T33" fmla="*/ 128 h 193"/>
                <a:gd name="T34" fmla="*/ 51 w 51"/>
                <a:gd name="T35" fmla="*/ 126 h 193"/>
                <a:gd name="T36" fmla="*/ 45 w 51"/>
                <a:gd name="T37" fmla="*/ 66 h 193"/>
                <a:gd name="T38" fmla="*/ 42 w 51"/>
                <a:gd name="T39" fmla="*/ 50 h 193"/>
                <a:gd name="T40" fmla="*/ 33 w 51"/>
                <a:gd name="T41" fmla="*/ 20 h 193"/>
                <a:gd name="T42" fmla="*/ 23 w 51"/>
                <a:gd name="T43" fmla="*/ 0 h 193"/>
                <a:gd name="T44" fmla="*/ 14 w 51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193"/>
                <a:gd name="T71" fmla="*/ 51 w 51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193">
                  <a:moveTo>
                    <a:pt x="14" y="12"/>
                  </a:moveTo>
                  <a:lnTo>
                    <a:pt x="0" y="132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3" y="150"/>
                  </a:lnTo>
                  <a:lnTo>
                    <a:pt x="9" y="171"/>
                  </a:lnTo>
                  <a:lnTo>
                    <a:pt x="13" y="181"/>
                  </a:lnTo>
                  <a:lnTo>
                    <a:pt x="15" y="189"/>
                  </a:lnTo>
                  <a:lnTo>
                    <a:pt x="17" y="193"/>
                  </a:lnTo>
                  <a:lnTo>
                    <a:pt x="20" y="193"/>
                  </a:lnTo>
                  <a:lnTo>
                    <a:pt x="24" y="191"/>
                  </a:lnTo>
                  <a:lnTo>
                    <a:pt x="27" y="185"/>
                  </a:lnTo>
                  <a:lnTo>
                    <a:pt x="33" y="178"/>
                  </a:lnTo>
                  <a:lnTo>
                    <a:pt x="39" y="166"/>
                  </a:lnTo>
                  <a:lnTo>
                    <a:pt x="47" y="150"/>
                  </a:lnTo>
                  <a:lnTo>
                    <a:pt x="51" y="136"/>
                  </a:lnTo>
                  <a:lnTo>
                    <a:pt x="51" y="128"/>
                  </a:lnTo>
                  <a:lnTo>
                    <a:pt x="51" y="126"/>
                  </a:lnTo>
                  <a:lnTo>
                    <a:pt x="45" y="66"/>
                  </a:lnTo>
                  <a:lnTo>
                    <a:pt x="42" y="50"/>
                  </a:lnTo>
                  <a:lnTo>
                    <a:pt x="33" y="20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133">
              <a:extLst>
                <a:ext uri="{FF2B5EF4-FFF2-40B4-BE49-F238E27FC236}">
                  <a16:creationId xmlns:a16="http://schemas.microsoft.com/office/drawing/2014/main" id="{A9D8382F-A62C-CE4F-6F57-E6ADC89AD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660"/>
              <a:ext cx="51" cy="142"/>
            </a:xfrm>
            <a:custGeom>
              <a:avLst/>
              <a:gdLst>
                <a:gd name="T0" fmla="*/ 27 w 51"/>
                <a:gd name="T1" fmla="*/ 0 h 142"/>
                <a:gd name="T2" fmla="*/ 30 w 51"/>
                <a:gd name="T3" fmla="*/ 11 h 142"/>
                <a:gd name="T4" fmla="*/ 37 w 51"/>
                <a:gd name="T5" fmla="*/ 39 h 142"/>
                <a:gd name="T6" fmla="*/ 45 w 51"/>
                <a:gd name="T7" fmla="*/ 73 h 142"/>
                <a:gd name="T8" fmla="*/ 48 w 51"/>
                <a:gd name="T9" fmla="*/ 102 h 142"/>
                <a:gd name="T10" fmla="*/ 49 w 51"/>
                <a:gd name="T11" fmla="*/ 115 h 142"/>
                <a:gd name="T12" fmla="*/ 51 w 51"/>
                <a:gd name="T13" fmla="*/ 126 h 142"/>
                <a:gd name="T14" fmla="*/ 51 w 51"/>
                <a:gd name="T15" fmla="*/ 133 h 142"/>
                <a:gd name="T16" fmla="*/ 51 w 51"/>
                <a:gd name="T17" fmla="*/ 135 h 142"/>
                <a:gd name="T18" fmla="*/ 0 w 51"/>
                <a:gd name="T19" fmla="*/ 142 h 142"/>
                <a:gd name="T20" fmla="*/ 15 w 51"/>
                <a:gd name="T21" fmla="*/ 1 h 142"/>
                <a:gd name="T22" fmla="*/ 27 w 51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142"/>
                <a:gd name="T38" fmla="*/ 51 w 51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142">
                  <a:moveTo>
                    <a:pt x="27" y="0"/>
                  </a:moveTo>
                  <a:lnTo>
                    <a:pt x="30" y="11"/>
                  </a:lnTo>
                  <a:lnTo>
                    <a:pt x="37" y="39"/>
                  </a:lnTo>
                  <a:lnTo>
                    <a:pt x="45" y="73"/>
                  </a:lnTo>
                  <a:lnTo>
                    <a:pt x="48" y="102"/>
                  </a:lnTo>
                  <a:lnTo>
                    <a:pt x="49" y="115"/>
                  </a:lnTo>
                  <a:lnTo>
                    <a:pt x="51" y="126"/>
                  </a:lnTo>
                  <a:lnTo>
                    <a:pt x="51" y="133"/>
                  </a:lnTo>
                  <a:lnTo>
                    <a:pt x="51" y="135"/>
                  </a:lnTo>
                  <a:lnTo>
                    <a:pt x="0" y="142"/>
                  </a:lnTo>
                  <a:lnTo>
                    <a:pt x="15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134">
              <a:extLst>
                <a:ext uri="{FF2B5EF4-FFF2-40B4-BE49-F238E27FC236}">
                  <a16:creationId xmlns:a16="http://schemas.microsoft.com/office/drawing/2014/main" id="{FCC220F2-5A52-3D85-8185-948E2110F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2228"/>
              <a:ext cx="238" cy="457"/>
            </a:xfrm>
            <a:custGeom>
              <a:avLst/>
              <a:gdLst>
                <a:gd name="T0" fmla="*/ 142 w 238"/>
                <a:gd name="T1" fmla="*/ 79 h 457"/>
                <a:gd name="T2" fmla="*/ 158 w 238"/>
                <a:gd name="T3" fmla="*/ 108 h 457"/>
                <a:gd name="T4" fmla="*/ 172 w 238"/>
                <a:gd name="T5" fmla="*/ 141 h 457"/>
                <a:gd name="T6" fmla="*/ 186 w 238"/>
                <a:gd name="T7" fmla="*/ 178 h 457"/>
                <a:gd name="T8" fmla="*/ 199 w 238"/>
                <a:gd name="T9" fmla="*/ 218 h 457"/>
                <a:gd name="T10" fmla="*/ 211 w 238"/>
                <a:gd name="T11" fmla="*/ 264 h 457"/>
                <a:gd name="T12" fmla="*/ 221 w 238"/>
                <a:gd name="T13" fmla="*/ 314 h 457"/>
                <a:gd name="T14" fmla="*/ 230 w 238"/>
                <a:gd name="T15" fmla="*/ 370 h 457"/>
                <a:gd name="T16" fmla="*/ 238 w 238"/>
                <a:gd name="T17" fmla="*/ 430 h 457"/>
                <a:gd name="T18" fmla="*/ 238 w 238"/>
                <a:gd name="T19" fmla="*/ 439 h 457"/>
                <a:gd name="T20" fmla="*/ 237 w 238"/>
                <a:gd name="T21" fmla="*/ 454 h 457"/>
                <a:gd name="T22" fmla="*/ 233 w 238"/>
                <a:gd name="T23" fmla="*/ 457 h 457"/>
                <a:gd name="T24" fmla="*/ 221 w 238"/>
                <a:gd name="T25" fmla="*/ 429 h 457"/>
                <a:gd name="T26" fmla="*/ 215 w 238"/>
                <a:gd name="T27" fmla="*/ 409 h 457"/>
                <a:gd name="T28" fmla="*/ 205 w 238"/>
                <a:gd name="T29" fmla="*/ 385 h 457"/>
                <a:gd name="T30" fmla="*/ 192 w 238"/>
                <a:gd name="T31" fmla="*/ 358 h 457"/>
                <a:gd name="T32" fmla="*/ 178 w 238"/>
                <a:gd name="T33" fmla="*/ 331 h 457"/>
                <a:gd name="T34" fmla="*/ 162 w 238"/>
                <a:gd name="T35" fmla="*/ 299 h 457"/>
                <a:gd name="T36" fmla="*/ 145 w 238"/>
                <a:gd name="T37" fmla="*/ 268 h 457"/>
                <a:gd name="T38" fmla="*/ 128 w 238"/>
                <a:gd name="T39" fmla="*/ 236 h 457"/>
                <a:gd name="T40" fmla="*/ 110 w 238"/>
                <a:gd name="T41" fmla="*/ 203 h 457"/>
                <a:gd name="T42" fmla="*/ 92 w 238"/>
                <a:gd name="T43" fmla="*/ 172 h 457"/>
                <a:gd name="T44" fmla="*/ 75 w 238"/>
                <a:gd name="T45" fmla="*/ 142 h 457"/>
                <a:gd name="T46" fmla="*/ 58 w 238"/>
                <a:gd name="T47" fmla="*/ 114 h 457"/>
                <a:gd name="T48" fmla="*/ 43 w 238"/>
                <a:gd name="T49" fmla="*/ 87 h 457"/>
                <a:gd name="T50" fmla="*/ 28 w 238"/>
                <a:gd name="T51" fmla="*/ 65 h 457"/>
                <a:gd name="T52" fmla="*/ 17 w 238"/>
                <a:gd name="T53" fmla="*/ 45 h 457"/>
                <a:gd name="T54" fmla="*/ 7 w 238"/>
                <a:gd name="T55" fmla="*/ 29 h 457"/>
                <a:gd name="T56" fmla="*/ 0 w 238"/>
                <a:gd name="T57" fmla="*/ 19 h 457"/>
                <a:gd name="T58" fmla="*/ 15 w 238"/>
                <a:gd name="T59" fmla="*/ 17 h 457"/>
                <a:gd name="T60" fmla="*/ 31 w 238"/>
                <a:gd name="T61" fmla="*/ 13 h 457"/>
                <a:gd name="T62" fmla="*/ 46 w 238"/>
                <a:gd name="T63" fmla="*/ 10 h 457"/>
                <a:gd name="T64" fmla="*/ 60 w 238"/>
                <a:gd name="T65" fmla="*/ 8 h 457"/>
                <a:gd name="T66" fmla="*/ 72 w 238"/>
                <a:gd name="T67" fmla="*/ 5 h 457"/>
                <a:gd name="T68" fmla="*/ 82 w 238"/>
                <a:gd name="T69" fmla="*/ 2 h 457"/>
                <a:gd name="T70" fmla="*/ 89 w 238"/>
                <a:gd name="T71" fmla="*/ 1 h 457"/>
                <a:gd name="T72" fmla="*/ 91 w 238"/>
                <a:gd name="T73" fmla="*/ 0 h 457"/>
                <a:gd name="T74" fmla="*/ 92 w 238"/>
                <a:gd name="T75" fmla="*/ 1 h 457"/>
                <a:gd name="T76" fmla="*/ 94 w 238"/>
                <a:gd name="T77" fmla="*/ 5 h 457"/>
                <a:gd name="T78" fmla="*/ 99 w 238"/>
                <a:gd name="T79" fmla="*/ 10 h 457"/>
                <a:gd name="T80" fmla="*/ 105 w 238"/>
                <a:gd name="T81" fmla="*/ 19 h 457"/>
                <a:gd name="T82" fmla="*/ 113 w 238"/>
                <a:gd name="T83" fmla="*/ 30 h 457"/>
                <a:gd name="T84" fmla="*/ 121 w 238"/>
                <a:gd name="T85" fmla="*/ 44 h 457"/>
                <a:gd name="T86" fmla="*/ 131 w 238"/>
                <a:gd name="T87" fmla="*/ 60 h 457"/>
                <a:gd name="T88" fmla="*/ 142 w 238"/>
                <a:gd name="T89" fmla="*/ 79 h 4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8"/>
                <a:gd name="T136" fmla="*/ 0 h 457"/>
                <a:gd name="T137" fmla="*/ 238 w 238"/>
                <a:gd name="T138" fmla="*/ 457 h 4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8" h="457">
                  <a:moveTo>
                    <a:pt x="142" y="79"/>
                  </a:moveTo>
                  <a:lnTo>
                    <a:pt x="158" y="108"/>
                  </a:lnTo>
                  <a:lnTo>
                    <a:pt x="172" y="141"/>
                  </a:lnTo>
                  <a:lnTo>
                    <a:pt x="186" y="178"/>
                  </a:lnTo>
                  <a:lnTo>
                    <a:pt x="199" y="218"/>
                  </a:lnTo>
                  <a:lnTo>
                    <a:pt x="211" y="264"/>
                  </a:lnTo>
                  <a:lnTo>
                    <a:pt x="221" y="314"/>
                  </a:lnTo>
                  <a:lnTo>
                    <a:pt x="230" y="370"/>
                  </a:lnTo>
                  <a:lnTo>
                    <a:pt x="238" y="430"/>
                  </a:lnTo>
                  <a:lnTo>
                    <a:pt x="238" y="439"/>
                  </a:lnTo>
                  <a:lnTo>
                    <a:pt x="237" y="454"/>
                  </a:lnTo>
                  <a:lnTo>
                    <a:pt x="233" y="457"/>
                  </a:lnTo>
                  <a:lnTo>
                    <a:pt x="221" y="429"/>
                  </a:lnTo>
                  <a:lnTo>
                    <a:pt x="215" y="409"/>
                  </a:lnTo>
                  <a:lnTo>
                    <a:pt x="205" y="385"/>
                  </a:lnTo>
                  <a:lnTo>
                    <a:pt x="192" y="358"/>
                  </a:lnTo>
                  <a:lnTo>
                    <a:pt x="178" y="331"/>
                  </a:lnTo>
                  <a:lnTo>
                    <a:pt x="162" y="299"/>
                  </a:lnTo>
                  <a:lnTo>
                    <a:pt x="145" y="268"/>
                  </a:lnTo>
                  <a:lnTo>
                    <a:pt x="128" y="236"/>
                  </a:lnTo>
                  <a:lnTo>
                    <a:pt x="110" y="203"/>
                  </a:lnTo>
                  <a:lnTo>
                    <a:pt x="92" y="172"/>
                  </a:lnTo>
                  <a:lnTo>
                    <a:pt x="75" y="142"/>
                  </a:lnTo>
                  <a:lnTo>
                    <a:pt x="58" y="114"/>
                  </a:lnTo>
                  <a:lnTo>
                    <a:pt x="43" y="87"/>
                  </a:lnTo>
                  <a:lnTo>
                    <a:pt x="28" y="65"/>
                  </a:lnTo>
                  <a:lnTo>
                    <a:pt x="17" y="45"/>
                  </a:lnTo>
                  <a:lnTo>
                    <a:pt x="7" y="29"/>
                  </a:lnTo>
                  <a:lnTo>
                    <a:pt x="0" y="19"/>
                  </a:lnTo>
                  <a:lnTo>
                    <a:pt x="15" y="17"/>
                  </a:lnTo>
                  <a:lnTo>
                    <a:pt x="31" y="13"/>
                  </a:lnTo>
                  <a:lnTo>
                    <a:pt x="46" y="10"/>
                  </a:lnTo>
                  <a:lnTo>
                    <a:pt x="60" y="8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89" y="1"/>
                  </a:lnTo>
                  <a:lnTo>
                    <a:pt x="91" y="0"/>
                  </a:lnTo>
                  <a:lnTo>
                    <a:pt x="92" y="1"/>
                  </a:lnTo>
                  <a:lnTo>
                    <a:pt x="94" y="5"/>
                  </a:lnTo>
                  <a:lnTo>
                    <a:pt x="99" y="10"/>
                  </a:lnTo>
                  <a:lnTo>
                    <a:pt x="105" y="19"/>
                  </a:lnTo>
                  <a:lnTo>
                    <a:pt x="113" y="30"/>
                  </a:lnTo>
                  <a:lnTo>
                    <a:pt x="121" y="44"/>
                  </a:lnTo>
                  <a:lnTo>
                    <a:pt x="131" y="60"/>
                  </a:lnTo>
                  <a:lnTo>
                    <a:pt x="142" y="79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135">
              <a:extLst>
                <a:ext uri="{FF2B5EF4-FFF2-40B4-BE49-F238E27FC236}">
                  <a16:creationId xmlns:a16="http://schemas.microsoft.com/office/drawing/2014/main" id="{3309C1DF-7DB8-C598-45C5-B7B72DFB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714"/>
              <a:ext cx="154" cy="129"/>
            </a:xfrm>
            <a:custGeom>
              <a:avLst/>
              <a:gdLst>
                <a:gd name="T0" fmla="*/ 2 w 154"/>
                <a:gd name="T1" fmla="*/ 119 h 129"/>
                <a:gd name="T2" fmla="*/ 14 w 154"/>
                <a:gd name="T3" fmla="*/ 115 h 129"/>
                <a:gd name="T4" fmla="*/ 24 w 154"/>
                <a:gd name="T5" fmla="*/ 111 h 129"/>
                <a:gd name="T6" fmla="*/ 32 w 154"/>
                <a:gd name="T7" fmla="*/ 107 h 129"/>
                <a:gd name="T8" fmla="*/ 39 w 154"/>
                <a:gd name="T9" fmla="*/ 103 h 129"/>
                <a:gd name="T10" fmla="*/ 45 w 154"/>
                <a:gd name="T11" fmla="*/ 101 h 129"/>
                <a:gd name="T12" fmla="*/ 48 w 154"/>
                <a:gd name="T13" fmla="*/ 99 h 129"/>
                <a:gd name="T14" fmla="*/ 50 w 154"/>
                <a:gd name="T15" fmla="*/ 97 h 129"/>
                <a:gd name="T16" fmla="*/ 51 w 154"/>
                <a:gd name="T17" fmla="*/ 97 h 129"/>
                <a:gd name="T18" fmla="*/ 124 w 154"/>
                <a:gd name="T19" fmla="*/ 10 h 129"/>
                <a:gd name="T20" fmla="*/ 134 w 154"/>
                <a:gd name="T21" fmla="*/ 0 h 129"/>
                <a:gd name="T22" fmla="*/ 135 w 154"/>
                <a:gd name="T23" fmla="*/ 1 h 129"/>
                <a:gd name="T24" fmla="*/ 139 w 154"/>
                <a:gd name="T25" fmla="*/ 4 h 129"/>
                <a:gd name="T26" fmla="*/ 144 w 154"/>
                <a:gd name="T27" fmla="*/ 9 h 129"/>
                <a:gd name="T28" fmla="*/ 148 w 154"/>
                <a:gd name="T29" fmla="*/ 16 h 129"/>
                <a:gd name="T30" fmla="*/ 152 w 154"/>
                <a:gd name="T31" fmla="*/ 25 h 129"/>
                <a:gd name="T32" fmla="*/ 154 w 154"/>
                <a:gd name="T33" fmla="*/ 35 h 129"/>
                <a:gd name="T34" fmla="*/ 152 w 154"/>
                <a:gd name="T35" fmla="*/ 48 h 129"/>
                <a:gd name="T36" fmla="*/ 146 w 154"/>
                <a:gd name="T37" fmla="*/ 61 h 129"/>
                <a:gd name="T38" fmla="*/ 138 w 154"/>
                <a:gd name="T39" fmla="*/ 68 h 129"/>
                <a:gd name="T40" fmla="*/ 137 w 154"/>
                <a:gd name="T41" fmla="*/ 68 h 129"/>
                <a:gd name="T42" fmla="*/ 133 w 154"/>
                <a:gd name="T43" fmla="*/ 68 h 129"/>
                <a:gd name="T44" fmla="*/ 128 w 154"/>
                <a:gd name="T45" fmla="*/ 69 h 129"/>
                <a:gd name="T46" fmla="*/ 122 w 154"/>
                <a:gd name="T47" fmla="*/ 71 h 129"/>
                <a:gd name="T48" fmla="*/ 115 w 154"/>
                <a:gd name="T49" fmla="*/ 74 h 129"/>
                <a:gd name="T50" fmla="*/ 107 w 154"/>
                <a:gd name="T51" fmla="*/ 80 h 129"/>
                <a:gd name="T52" fmla="*/ 99 w 154"/>
                <a:gd name="T53" fmla="*/ 87 h 129"/>
                <a:gd name="T54" fmla="*/ 93 w 154"/>
                <a:gd name="T55" fmla="*/ 97 h 129"/>
                <a:gd name="T56" fmla="*/ 77 w 154"/>
                <a:gd name="T57" fmla="*/ 118 h 129"/>
                <a:gd name="T58" fmla="*/ 74 w 154"/>
                <a:gd name="T59" fmla="*/ 129 h 129"/>
                <a:gd name="T60" fmla="*/ 3 w 154"/>
                <a:gd name="T61" fmla="*/ 129 h 129"/>
                <a:gd name="T62" fmla="*/ 2 w 154"/>
                <a:gd name="T63" fmla="*/ 128 h 129"/>
                <a:gd name="T64" fmla="*/ 1 w 154"/>
                <a:gd name="T65" fmla="*/ 125 h 129"/>
                <a:gd name="T66" fmla="*/ 0 w 154"/>
                <a:gd name="T67" fmla="*/ 121 h 129"/>
                <a:gd name="T68" fmla="*/ 2 w 154"/>
                <a:gd name="T69" fmla="*/ 119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"/>
                <a:gd name="T106" fmla="*/ 0 h 129"/>
                <a:gd name="T107" fmla="*/ 154 w 154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" h="129">
                  <a:moveTo>
                    <a:pt x="2" y="119"/>
                  </a:moveTo>
                  <a:lnTo>
                    <a:pt x="14" y="115"/>
                  </a:lnTo>
                  <a:lnTo>
                    <a:pt x="24" y="111"/>
                  </a:lnTo>
                  <a:lnTo>
                    <a:pt x="32" y="107"/>
                  </a:lnTo>
                  <a:lnTo>
                    <a:pt x="39" y="103"/>
                  </a:lnTo>
                  <a:lnTo>
                    <a:pt x="45" y="101"/>
                  </a:lnTo>
                  <a:lnTo>
                    <a:pt x="48" y="99"/>
                  </a:lnTo>
                  <a:lnTo>
                    <a:pt x="50" y="97"/>
                  </a:lnTo>
                  <a:lnTo>
                    <a:pt x="51" y="97"/>
                  </a:lnTo>
                  <a:lnTo>
                    <a:pt x="124" y="10"/>
                  </a:lnTo>
                  <a:lnTo>
                    <a:pt x="134" y="0"/>
                  </a:lnTo>
                  <a:lnTo>
                    <a:pt x="135" y="1"/>
                  </a:lnTo>
                  <a:lnTo>
                    <a:pt x="139" y="4"/>
                  </a:lnTo>
                  <a:lnTo>
                    <a:pt x="144" y="9"/>
                  </a:lnTo>
                  <a:lnTo>
                    <a:pt x="148" y="16"/>
                  </a:lnTo>
                  <a:lnTo>
                    <a:pt x="152" y="25"/>
                  </a:lnTo>
                  <a:lnTo>
                    <a:pt x="154" y="35"/>
                  </a:lnTo>
                  <a:lnTo>
                    <a:pt x="152" y="48"/>
                  </a:lnTo>
                  <a:lnTo>
                    <a:pt x="146" y="61"/>
                  </a:lnTo>
                  <a:lnTo>
                    <a:pt x="138" y="68"/>
                  </a:lnTo>
                  <a:lnTo>
                    <a:pt x="137" y="68"/>
                  </a:lnTo>
                  <a:lnTo>
                    <a:pt x="133" y="68"/>
                  </a:lnTo>
                  <a:lnTo>
                    <a:pt x="128" y="69"/>
                  </a:lnTo>
                  <a:lnTo>
                    <a:pt x="122" y="71"/>
                  </a:lnTo>
                  <a:lnTo>
                    <a:pt x="115" y="74"/>
                  </a:lnTo>
                  <a:lnTo>
                    <a:pt x="107" y="80"/>
                  </a:lnTo>
                  <a:lnTo>
                    <a:pt x="99" y="87"/>
                  </a:lnTo>
                  <a:lnTo>
                    <a:pt x="93" y="97"/>
                  </a:lnTo>
                  <a:lnTo>
                    <a:pt x="77" y="118"/>
                  </a:lnTo>
                  <a:lnTo>
                    <a:pt x="74" y="129"/>
                  </a:lnTo>
                  <a:lnTo>
                    <a:pt x="3" y="129"/>
                  </a:lnTo>
                  <a:lnTo>
                    <a:pt x="2" y="128"/>
                  </a:lnTo>
                  <a:lnTo>
                    <a:pt x="1" y="125"/>
                  </a:lnTo>
                  <a:lnTo>
                    <a:pt x="0" y="121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136">
              <a:extLst>
                <a:ext uri="{FF2B5EF4-FFF2-40B4-BE49-F238E27FC236}">
                  <a16:creationId xmlns:a16="http://schemas.microsoft.com/office/drawing/2014/main" id="{006D7E22-3547-8F2E-AF5D-A4E5FDBC4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2725"/>
              <a:ext cx="175" cy="119"/>
            </a:xfrm>
            <a:custGeom>
              <a:avLst/>
              <a:gdLst>
                <a:gd name="T0" fmla="*/ 6 w 175"/>
                <a:gd name="T1" fmla="*/ 110 h 119"/>
                <a:gd name="T2" fmla="*/ 10 w 175"/>
                <a:gd name="T3" fmla="*/ 109 h 119"/>
                <a:gd name="T4" fmla="*/ 18 w 175"/>
                <a:gd name="T5" fmla="*/ 106 h 119"/>
                <a:gd name="T6" fmla="*/ 28 w 175"/>
                <a:gd name="T7" fmla="*/ 101 h 119"/>
                <a:gd name="T8" fmla="*/ 39 w 175"/>
                <a:gd name="T9" fmla="*/ 97 h 119"/>
                <a:gd name="T10" fmla="*/ 49 w 175"/>
                <a:gd name="T11" fmla="*/ 91 h 119"/>
                <a:gd name="T12" fmla="*/ 58 w 175"/>
                <a:gd name="T13" fmla="*/ 88 h 119"/>
                <a:gd name="T14" fmla="*/ 65 w 175"/>
                <a:gd name="T15" fmla="*/ 85 h 119"/>
                <a:gd name="T16" fmla="*/ 67 w 175"/>
                <a:gd name="T17" fmla="*/ 84 h 119"/>
                <a:gd name="T18" fmla="*/ 85 w 175"/>
                <a:gd name="T19" fmla="*/ 110 h 119"/>
                <a:gd name="T20" fmla="*/ 92 w 175"/>
                <a:gd name="T21" fmla="*/ 99 h 119"/>
                <a:gd name="T22" fmla="*/ 100 w 175"/>
                <a:gd name="T23" fmla="*/ 89 h 119"/>
                <a:gd name="T24" fmla="*/ 107 w 175"/>
                <a:gd name="T25" fmla="*/ 80 h 119"/>
                <a:gd name="T26" fmla="*/ 115 w 175"/>
                <a:gd name="T27" fmla="*/ 71 h 119"/>
                <a:gd name="T28" fmla="*/ 122 w 175"/>
                <a:gd name="T29" fmla="*/ 65 h 119"/>
                <a:gd name="T30" fmla="*/ 130 w 175"/>
                <a:gd name="T31" fmla="*/ 58 h 119"/>
                <a:gd name="T32" fmla="*/ 138 w 175"/>
                <a:gd name="T33" fmla="*/ 52 h 119"/>
                <a:gd name="T34" fmla="*/ 144 w 175"/>
                <a:gd name="T35" fmla="*/ 48 h 119"/>
                <a:gd name="T36" fmla="*/ 161 w 175"/>
                <a:gd name="T37" fmla="*/ 0 h 119"/>
                <a:gd name="T38" fmla="*/ 162 w 175"/>
                <a:gd name="T39" fmla="*/ 1 h 119"/>
                <a:gd name="T40" fmla="*/ 165 w 175"/>
                <a:gd name="T41" fmla="*/ 5 h 119"/>
                <a:gd name="T42" fmla="*/ 169 w 175"/>
                <a:gd name="T43" fmla="*/ 11 h 119"/>
                <a:gd name="T44" fmla="*/ 172 w 175"/>
                <a:gd name="T45" fmla="*/ 18 h 119"/>
                <a:gd name="T46" fmla="*/ 175 w 175"/>
                <a:gd name="T47" fmla="*/ 34 h 119"/>
                <a:gd name="T48" fmla="*/ 173 w 175"/>
                <a:gd name="T49" fmla="*/ 48 h 119"/>
                <a:gd name="T50" fmla="*/ 169 w 175"/>
                <a:gd name="T51" fmla="*/ 56 h 119"/>
                <a:gd name="T52" fmla="*/ 167 w 175"/>
                <a:gd name="T53" fmla="*/ 59 h 119"/>
                <a:gd name="T54" fmla="*/ 160 w 175"/>
                <a:gd name="T55" fmla="*/ 118 h 119"/>
                <a:gd name="T56" fmla="*/ 154 w 175"/>
                <a:gd name="T57" fmla="*/ 119 h 119"/>
                <a:gd name="T58" fmla="*/ 151 w 175"/>
                <a:gd name="T59" fmla="*/ 68 h 119"/>
                <a:gd name="T60" fmla="*/ 138 w 175"/>
                <a:gd name="T61" fmla="*/ 71 h 119"/>
                <a:gd name="T62" fmla="*/ 125 w 175"/>
                <a:gd name="T63" fmla="*/ 77 h 119"/>
                <a:gd name="T64" fmla="*/ 115 w 175"/>
                <a:gd name="T65" fmla="*/ 86 h 119"/>
                <a:gd name="T66" fmla="*/ 106 w 175"/>
                <a:gd name="T67" fmla="*/ 95 h 119"/>
                <a:gd name="T68" fmla="*/ 101 w 175"/>
                <a:gd name="T69" fmla="*/ 104 h 119"/>
                <a:gd name="T70" fmla="*/ 95 w 175"/>
                <a:gd name="T71" fmla="*/ 111 h 119"/>
                <a:gd name="T72" fmla="*/ 93 w 175"/>
                <a:gd name="T73" fmla="*/ 117 h 119"/>
                <a:gd name="T74" fmla="*/ 92 w 175"/>
                <a:gd name="T75" fmla="*/ 119 h 119"/>
                <a:gd name="T76" fmla="*/ 1 w 175"/>
                <a:gd name="T77" fmla="*/ 119 h 119"/>
                <a:gd name="T78" fmla="*/ 1 w 175"/>
                <a:gd name="T79" fmla="*/ 118 h 119"/>
                <a:gd name="T80" fmla="*/ 0 w 175"/>
                <a:gd name="T81" fmla="*/ 116 h 119"/>
                <a:gd name="T82" fmla="*/ 1 w 175"/>
                <a:gd name="T83" fmla="*/ 113 h 119"/>
                <a:gd name="T84" fmla="*/ 6 w 175"/>
                <a:gd name="T85" fmla="*/ 110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5"/>
                <a:gd name="T130" fmla="*/ 0 h 119"/>
                <a:gd name="T131" fmla="*/ 175 w 175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5" h="119">
                  <a:moveTo>
                    <a:pt x="6" y="110"/>
                  </a:moveTo>
                  <a:lnTo>
                    <a:pt x="10" y="109"/>
                  </a:lnTo>
                  <a:lnTo>
                    <a:pt x="18" y="106"/>
                  </a:lnTo>
                  <a:lnTo>
                    <a:pt x="28" y="101"/>
                  </a:lnTo>
                  <a:lnTo>
                    <a:pt x="39" y="97"/>
                  </a:lnTo>
                  <a:lnTo>
                    <a:pt x="49" y="91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67" y="84"/>
                  </a:lnTo>
                  <a:lnTo>
                    <a:pt x="85" y="110"/>
                  </a:lnTo>
                  <a:lnTo>
                    <a:pt x="92" y="99"/>
                  </a:lnTo>
                  <a:lnTo>
                    <a:pt x="100" y="89"/>
                  </a:lnTo>
                  <a:lnTo>
                    <a:pt x="107" y="80"/>
                  </a:lnTo>
                  <a:lnTo>
                    <a:pt x="115" y="71"/>
                  </a:lnTo>
                  <a:lnTo>
                    <a:pt x="122" y="65"/>
                  </a:lnTo>
                  <a:lnTo>
                    <a:pt x="130" y="58"/>
                  </a:lnTo>
                  <a:lnTo>
                    <a:pt x="138" y="52"/>
                  </a:lnTo>
                  <a:lnTo>
                    <a:pt x="144" y="48"/>
                  </a:lnTo>
                  <a:lnTo>
                    <a:pt x="161" y="0"/>
                  </a:lnTo>
                  <a:lnTo>
                    <a:pt x="162" y="1"/>
                  </a:lnTo>
                  <a:lnTo>
                    <a:pt x="165" y="5"/>
                  </a:lnTo>
                  <a:lnTo>
                    <a:pt x="169" y="11"/>
                  </a:lnTo>
                  <a:lnTo>
                    <a:pt x="172" y="18"/>
                  </a:lnTo>
                  <a:lnTo>
                    <a:pt x="175" y="34"/>
                  </a:lnTo>
                  <a:lnTo>
                    <a:pt x="173" y="48"/>
                  </a:lnTo>
                  <a:lnTo>
                    <a:pt x="169" y="56"/>
                  </a:lnTo>
                  <a:lnTo>
                    <a:pt x="167" y="59"/>
                  </a:lnTo>
                  <a:lnTo>
                    <a:pt x="160" y="118"/>
                  </a:lnTo>
                  <a:lnTo>
                    <a:pt x="154" y="119"/>
                  </a:lnTo>
                  <a:lnTo>
                    <a:pt x="151" y="68"/>
                  </a:lnTo>
                  <a:lnTo>
                    <a:pt x="138" y="71"/>
                  </a:lnTo>
                  <a:lnTo>
                    <a:pt x="125" y="77"/>
                  </a:lnTo>
                  <a:lnTo>
                    <a:pt x="115" y="86"/>
                  </a:lnTo>
                  <a:lnTo>
                    <a:pt x="106" y="95"/>
                  </a:lnTo>
                  <a:lnTo>
                    <a:pt x="101" y="104"/>
                  </a:lnTo>
                  <a:lnTo>
                    <a:pt x="95" y="111"/>
                  </a:lnTo>
                  <a:lnTo>
                    <a:pt x="93" y="117"/>
                  </a:lnTo>
                  <a:lnTo>
                    <a:pt x="92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6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Freeform 137">
              <a:extLst>
                <a:ext uri="{FF2B5EF4-FFF2-40B4-BE49-F238E27FC236}">
                  <a16:creationId xmlns:a16="http://schemas.microsoft.com/office/drawing/2014/main" id="{6124927F-7394-6873-B3CA-33B926619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691"/>
              <a:ext cx="18" cy="35"/>
            </a:xfrm>
            <a:custGeom>
              <a:avLst/>
              <a:gdLst>
                <a:gd name="T0" fmla="*/ 12 w 18"/>
                <a:gd name="T1" fmla="*/ 0 h 35"/>
                <a:gd name="T2" fmla="*/ 11 w 18"/>
                <a:gd name="T3" fmla="*/ 4 h 35"/>
                <a:gd name="T4" fmla="*/ 11 w 18"/>
                <a:gd name="T5" fmla="*/ 12 h 35"/>
                <a:gd name="T6" fmla="*/ 12 w 18"/>
                <a:gd name="T7" fmla="*/ 22 h 35"/>
                <a:gd name="T8" fmla="*/ 18 w 18"/>
                <a:gd name="T9" fmla="*/ 32 h 35"/>
                <a:gd name="T10" fmla="*/ 17 w 18"/>
                <a:gd name="T11" fmla="*/ 33 h 35"/>
                <a:gd name="T12" fmla="*/ 12 w 18"/>
                <a:gd name="T13" fmla="*/ 35 h 35"/>
                <a:gd name="T14" fmla="*/ 6 w 18"/>
                <a:gd name="T15" fmla="*/ 33 h 35"/>
                <a:gd name="T16" fmla="*/ 1 w 18"/>
                <a:gd name="T17" fmla="*/ 23 h 35"/>
                <a:gd name="T18" fmla="*/ 0 w 18"/>
                <a:gd name="T19" fmla="*/ 10 h 35"/>
                <a:gd name="T20" fmla="*/ 4 w 18"/>
                <a:gd name="T21" fmla="*/ 4 h 35"/>
                <a:gd name="T22" fmla="*/ 10 w 18"/>
                <a:gd name="T23" fmla="*/ 0 h 35"/>
                <a:gd name="T24" fmla="*/ 12 w 18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5"/>
                <a:gd name="T41" fmla="*/ 18 w 18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5">
                  <a:moveTo>
                    <a:pt x="12" y="0"/>
                  </a:moveTo>
                  <a:lnTo>
                    <a:pt x="11" y="4"/>
                  </a:lnTo>
                  <a:lnTo>
                    <a:pt x="11" y="12"/>
                  </a:lnTo>
                  <a:lnTo>
                    <a:pt x="12" y="22"/>
                  </a:lnTo>
                  <a:lnTo>
                    <a:pt x="18" y="32"/>
                  </a:lnTo>
                  <a:lnTo>
                    <a:pt x="17" y="33"/>
                  </a:lnTo>
                  <a:lnTo>
                    <a:pt x="12" y="35"/>
                  </a:lnTo>
                  <a:lnTo>
                    <a:pt x="6" y="33"/>
                  </a:lnTo>
                  <a:lnTo>
                    <a:pt x="1" y="23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Freeform 138">
              <a:extLst>
                <a:ext uri="{FF2B5EF4-FFF2-40B4-BE49-F238E27FC236}">
                  <a16:creationId xmlns:a16="http://schemas.microsoft.com/office/drawing/2014/main" id="{7BFEECFA-ED48-138B-6B40-33F277CA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1321"/>
              <a:ext cx="453" cy="1331"/>
            </a:xfrm>
            <a:custGeom>
              <a:avLst/>
              <a:gdLst>
                <a:gd name="T0" fmla="*/ 263 w 453"/>
                <a:gd name="T1" fmla="*/ 65 h 1331"/>
                <a:gd name="T2" fmla="*/ 254 w 453"/>
                <a:gd name="T3" fmla="*/ 60 h 1331"/>
                <a:gd name="T4" fmla="*/ 240 w 453"/>
                <a:gd name="T5" fmla="*/ 58 h 1331"/>
                <a:gd name="T6" fmla="*/ 225 w 453"/>
                <a:gd name="T7" fmla="*/ 58 h 1331"/>
                <a:gd name="T8" fmla="*/ 207 w 453"/>
                <a:gd name="T9" fmla="*/ 59 h 1331"/>
                <a:gd name="T10" fmla="*/ 190 w 453"/>
                <a:gd name="T11" fmla="*/ 61 h 1331"/>
                <a:gd name="T12" fmla="*/ 176 w 453"/>
                <a:gd name="T13" fmla="*/ 63 h 1331"/>
                <a:gd name="T14" fmla="*/ 166 w 453"/>
                <a:gd name="T15" fmla="*/ 64 h 1331"/>
                <a:gd name="T16" fmla="*/ 162 w 453"/>
                <a:gd name="T17" fmla="*/ 65 h 1331"/>
                <a:gd name="T18" fmla="*/ 84 w 453"/>
                <a:gd name="T19" fmla="*/ 0 h 1331"/>
                <a:gd name="T20" fmla="*/ 81 w 453"/>
                <a:gd name="T21" fmla="*/ 13 h 1331"/>
                <a:gd name="T22" fmla="*/ 73 w 453"/>
                <a:gd name="T23" fmla="*/ 59 h 1331"/>
                <a:gd name="T24" fmla="*/ 61 w 453"/>
                <a:gd name="T25" fmla="*/ 140 h 1331"/>
                <a:gd name="T26" fmla="*/ 46 w 453"/>
                <a:gd name="T27" fmla="*/ 265 h 1331"/>
                <a:gd name="T28" fmla="*/ 32 w 453"/>
                <a:gd name="T29" fmla="*/ 439 h 1331"/>
                <a:gd name="T30" fmla="*/ 18 w 453"/>
                <a:gd name="T31" fmla="*/ 667 h 1331"/>
                <a:gd name="T32" fmla="*/ 7 w 453"/>
                <a:gd name="T33" fmla="*/ 954 h 1331"/>
                <a:gd name="T34" fmla="*/ 0 w 453"/>
                <a:gd name="T35" fmla="*/ 1308 h 1331"/>
                <a:gd name="T36" fmla="*/ 436 w 453"/>
                <a:gd name="T37" fmla="*/ 1331 h 1331"/>
                <a:gd name="T38" fmla="*/ 440 w 453"/>
                <a:gd name="T39" fmla="*/ 1158 h 1331"/>
                <a:gd name="T40" fmla="*/ 449 w 453"/>
                <a:gd name="T41" fmla="*/ 775 h 1331"/>
                <a:gd name="T42" fmla="*/ 453 w 453"/>
                <a:gd name="T43" fmla="*/ 389 h 1331"/>
                <a:gd name="T44" fmla="*/ 445 w 453"/>
                <a:gd name="T45" fmla="*/ 205 h 1331"/>
                <a:gd name="T46" fmla="*/ 432 w 453"/>
                <a:gd name="T47" fmla="*/ 195 h 1331"/>
                <a:gd name="T48" fmla="*/ 419 w 453"/>
                <a:gd name="T49" fmla="*/ 184 h 1331"/>
                <a:gd name="T50" fmla="*/ 406 w 453"/>
                <a:gd name="T51" fmla="*/ 173 h 1331"/>
                <a:gd name="T52" fmla="*/ 390 w 453"/>
                <a:gd name="T53" fmla="*/ 160 h 1331"/>
                <a:gd name="T54" fmla="*/ 376 w 453"/>
                <a:gd name="T55" fmla="*/ 149 h 1331"/>
                <a:gd name="T56" fmla="*/ 360 w 453"/>
                <a:gd name="T57" fmla="*/ 137 h 1331"/>
                <a:gd name="T58" fmla="*/ 345 w 453"/>
                <a:gd name="T59" fmla="*/ 126 h 1331"/>
                <a:gd name="T60" fmla="*/ 331 w 453"/>
                <a:gd name="T61" fmla="*/ 115 h 1331"/>
                <a:gd name="T62" fmla="*/ 317 w 453"/>
                <a:gd name="T63" fmla="*/ 104 h 1331"/>
                <a:gd name="T64" fmla="*/ 304 w 453"/>
                <a:gd name="T65" fmla="*/ 96 h 1331"/>
                <a:gd name="T66" fmla="*/ 293 w 453"/>
                <a:gd name="T67" fmla="*/ 87 h 1331"/>
                <a:gd name="T68" fmla="*/ 283 w 453"/>
                <a:gd name="T69" fmla="*/ 80 h 1331"/>
                <a:gd name="T70" fmla="*/ 274 w 453"/>
                <a:gd name="T71" fmla="*/ 73 h 1331"/>
                <a:gd name="T72" fmla="*/ 268 w 453"/>
                <a:gd name="T73" fmla="*/ 69 h 1331"/>
                <a:gd name="T74" fmla="*/ 264 w 453"/>
                <a:gd name="T75" fmla="*/ 67 h 1331"/>
                <a:gd name="T76" fmla="*/ 263 w 453"/>
                <a:gd name="T77" fmla="*/ 65 h 133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3"/>
                <a:gd name="T118" fmla="*/ 0 h 1331"/>
                <a:gd name="T119" fmla="*/ 453 w 453"/>
                <a:gd name="T120" fmla="*/ 1331 h 133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3" h="1331">
                  <a:moveTo>
                    <a:pt x="263" y="65"/>
                  </a:moveTo>
                  <a:lnTo>
                    <a:pt x="254" y="60"/>
                  </a:lnTo>
                  <a:lnTo>
                    <a:pt x="240" y="58"/>
                  </a:lnTo>
                  <a:lnTo>
                    <a:pt x="225" y="58"/>
                  </a:lnTo>
                  <a:lnTo>
                    <a:pt x="207" y="59"/>
                  </a:lnTo>
                  <a:lnTo>
                    <a:pt x="190" y="61"/>
                  </a:lnTo>
                  <a:lnTo>
                    <a:pt x="176" y="63"/>
                  </a:lnTo>
                  <a:lnTo>
                    <a:pt x="166" y="64"/>
                  </a:lnTo>
                  <a:lnTo>
                    <a:pt x="162" y="65"/>
                  </a:lnTo>
                  <a:lnTo>
                    <a:pt x="84" y="0"/>
                  </a:lnTo>
                  <a:lnTo>
                    <a:pt x="81" y="13"/>
                  </a:lnTo>
                  <a:lnTo>
                    <a:pt x="73" y="59"/>
                  </a:lnTo>
                  <a:lnTo>
                    <a:pt x="61" y="140"/>
                  </a:lnTo>
                  <a:lnTo>
                    <a:pt x="46" y="265"/>
                  </a:lnTo>
                  <a:lnTo>
                    <a:pt x="32" y="439"/>
                  </a:lnTo>
                  <a:lnTo>
                    <a:pt x="18" y="667"/>
                  </a:lnTo>
                  <a:lnTo>
                    <a:pt x="7" y="954"/>
                  </a:lnTo>
                  <a:lnTo>
                    <a:pt x="0" y="1308"/>
                  </a:lnTo>
                  <a:lnTo>
                    <a:pt x="436" y="1331"/>
                  </a:lnTo>
                  <a:lnTo>
                    <a:pt x="440" y="1158"/>
                  </a:lnTo>
                  <a:lnTo>
                    <a:pt x="449" y="775"/>
                  </a:lnTo>
                  <a:lnTo>
                    <a:pt x="453" y="389"/>
                  </a:lnTo>
                  <a:lnTo>
                    <a:pt x="445" y="205"/>
                  </a:lnTo>
                  <a:lnTo>
                    <a:pt x="432" y="195"/>
                  </a:lnTo>
                  <a:lnTo>
                    <a:pt x="419" y="184"/>
                  </a:lnTo>
                  <a:lnTo>
                    <a:pt x="406" y="173"/>
                  </a:lnTo>
                  <a:lnTo>
                    <a:pt x="390" y="160"/>
                  </a:lnTo>
                  <a:lnTo>
                    <a:pt x="376" y="149"/>
                  </a:lnTo>
                  <a:lnTo>
                    <a:pt x="360" y="137"/>
                  </a:lnTo>
                  <a:lnTo>
                    <a:pt x="345" y="126"/>
                  </a:lnTo>
                  <a:lnTo>
                    <a:pt x="331" y="115"/>
                  </a:lnTo>
                  <a:lnTo>
                    <a:pt x="317" y="104"/>
                  </a:lnTo>
                  <a:lnTo>
                    <a:pt x="304" y="96"/>
                  </a:lnTo>
                  <a:lnTo>
                    <a:pt x="293" y="87"/>
                  </a:lnTo>
                  <a:lnTo>
                    <a:pt x="283" y="80"/>
                  </a:lnTo>
                  <a:lnTo>
                    <a:pt x="274" y="73"/>
                  </a:lnTo>
                  <a:lnTo>
                    <a:pt x="268" y="69"/>
                  </a:lnTo>
                  <a:lnTo>
                    <a:pt x="264" y="67"/>
                  </a:lnTo>
                  <a:lnTo>
                    <a:pt x="263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Freeform 139">
              <a:extLst>
                <a:ext uri="{FF2B5EF4-FFF2-40B4-BE49-F238E27FC236}">
                  <a16:creationId xmlns:a16="http://schemas.microsoft.com/office/drawing/2014/main" id="{536CAE33-D986-D751-83DC-1A9529B1E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366"/>
              <a:ext cx="153" cy="148"/>
            </a:xfrm>
            <a:custGeom>
              <a:avLst/>
              <a:gdLst>
                <a:gd name="T0" fmla="*/ 0 w 153"/>
                <a:gd name="T1" fmla="*/ 0 h 148"/>
                <a:gd name="T2" fmla="*/ 22 w 153"/>
                <a:gd name="T3" fmla="*/ 20 h 148"/>
                <a:gd name="T4" fmla="*/ 22 w 153"/>
                <a:gd name="T5" fmla="*/ 20 h 148"/>
                <a:gd name="T6" fmla="*/ 22 w 153"/>
                <a:gd name="T7" fmla="*/ 20 h 148"/>
                <a:gd name="T8" fmla="*/ 22 w 153"/>
                <a:gd name="T9" fmla="*/ 20 h 148"/>
                <a:gd name="T10" fmla="*/ 22 w 153"/>
                <a:gd name="T11" fmla="*/ 20 h 148"/>
                <a:gd name="T12" fmla="*/ 29 w 153"/>
                <a:gd name="T13" fmla="*/ 97 h 148"/>
                <a:gd name="T14" fmla="*/ 127 w 153"/>
                <a:gd name="T15" fmla="*/ 22 h 148"/>
                <a:gd name="T16" fmla="*/ 132 w 153"/>
                <a:gd name="T17" fmla="*/ 25 h 148"/>
                <a:gd name="T18" fmla="*/ 137 w 153"/>
                <a:gd name="T19" fmla="*/ 28 h 148"/>
                <a:gd name="T20" fmla="*/ 144 w 153"/>
                <a:gd name="T21" fmla="*/ 34 h 148"/>
                <a:gd name="T22" fmla="*/ 153 w 153"/>
                <a:gd name="T23" fmla="*/ 42 h 148"/>
                <a:gd name="T24" fmla="*/ 17 w 153"/>
                <a:gd name="T25" fmla="*/ 148 h 148"/>
                <a:gd name="T26" fmla="*/ 0 w 153"/>
                <a:gd name="T27" fmla="*/ 0 h 1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"/>
                <a:gd name="T43" fmla="*/ 0 h 148"/>
                <a:gd name="T44" fmla="*/ 153 w 153"/>
                <a:gd name="T45" fmla="*/ 148 h 1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" h="148">
                  <a:moveTo>
                    <a:pt x="0" y="0"/>
                  </a:moveTo>
                  <a:lnTo>
                    <a:pt x="22" y="20"/>
                  </a:lnTo>
                  <a:lnTo>
                    <a:pt x="29" y="97"/>
                  </a:lnTo>
                  <a:lnTo>
                    <a:pt x="127" y="22"/>
                  </a:lnTo>
                  <a:lnTo>
                    <a:pt x="132" y="25"/>
                  </a:lnTo>
                  <a:lnTo>
                    <a:pt x="137" y="28"/>
                  </a:lnTo>
                  <a:lnTo>
                    <a:pt x="144" y="34"/>
                  </a:lnTo>
                  <a:lnTo>
                    <a:pt x="153" y="42"/>
                  </a:lnTo>
                  <a:lnTo>
                    <a:pt x="17" y="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Freeform 140">
              <a:extLst>
                <a:ext uri="{FF2B5EF4-FFF2-40B4-BE49-F238E27FC236}">
                  <a16:creationId xmlns:a16="http://schemas.microsoft.com/office/drawing/2014/main" id="{FB339615-5F71-87A2-65B5-479689323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1380"/>
              <a:ext cx="105" cy="83"/>
            </a:xfrm>
            <a:custGeom>
              <a:avLst/>
              <a:gdLst>
                <a:gd name="T0" fmla="*/ 105 w 105"/>
                <a:gd name="T1" fmla="*/ 8 h 83"/>
                <a:gd name="T2" fmla="*/ 7 w 105"/>
                <a:gd name="T3" fmla="*/ 83 h 83"/>
                <a:gd name="T4" fmla="*/ 0 w 105"/>
                <a:gd name="T5" fmla="*/ 6 h 83"/>
                <a:gd name="T6" fmla="*/ 1 w 105"/>
                <a:gd name="T7" fmla="*/ 6 h 83"/>
                <a:gd name="T8" fmla="*/ 4 w 105"/>
                <a:gd name="T9" fmla="*/ 6 h 83"/>
                <a:gd name="T10" fmla="*/ 6 w 105"/>
                <a:gd name="T11" fmla="*/ 6 h 83"/>
                <a:gd name="T12" fmla="*/ 9 w 105"/>
                <a:gd name="T13" fmla="*/ 5 h 83"/>
                <a:gd name="T14" fmla="*/ 19 w 105"/>
                <a:gd name="T15" fmla="*/ 50 h 83"/>
                <a:gd name="T16" fmla="*/ 90 w 105"/>
                <a:gd name="T17" fmla="*/ 0 h 83"/>
                <a:gd name="T18" fmla="*/ 94 w 105"/>
                <a:gd name="T19" fmla="*/ 1 h 83"/>
                <a:gd name="T20" fmla="*/ 99 w 105"/>
                <a:gd name="T21" fmla="*/ 3 h 83"/>
                <a:gd name="T22" fmla="*/ 102 w 105"/>
                <a:gd name="T23" fmla="*/ 6 h 83"/>
                <a:gd name="T24" fmla="*/ 105 w 105"/>
                <a:gd name="T25" fmla="*/ 8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5"/>
                <a:gd name="T40" fmla="*/ 0 h 83"/>
                <a:gd name="T41" fmla="*/ 105 w 105"/>
                <a:gd name="T42" fmla="*/ 83 h 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5" h="83">
                  <a:moveTo>
                    <a:pt x="105" y="8"/>
                  </a:moveTo>
                  <a:lnTo>
                    <a:pt x="7" y="83"/>
                  </a:lnTo>
                  <a:lnTo>
                    <a:pt x="0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lnTo>
                    <a:pt x="19" y="50"/>
                  </a:lnTo>
                  <a:lnTo>
                    <a:pt x="90" y="0"/>
                  </a:lnTo>
                  <a:lnTo>
                    <a:pt x="94" y="1"/>
                  </a:lnTo>
                  <a:lnTo>
                    <a:pt x="99" y="3"/>
                  </a:lnTo>
                  <a:lnTo>
                    <a:pt x="102" y="6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Freeform 141">
              <a:extLst>
                <a:ext uri="{FF2B5EF4-FFF2-40B4-BE49-F238E27FC236}">
                  <a16:creationId xmlns:a16="http://schemas.microsoft.com/office/drawing/2014/main" id="{7A832DAD-87AD-1B19-CD56-9509E9514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924"/>
              <a:ext cx="114" cy="436"/>
            </a:xfrm>
            <a:custGeom>
              <a:avLst/>
              <a:gdLst>
                <a:gd name="T0" fmla="*/ 95 w 114"/>
                <a:gd name="T1" fmla="*/ 65 h 436"/>
                <a:gd name="T2" fmla="*/ 109 w 114"/>
                <a:gd name="T3" fmla="*/ 49 h 436"/>
                <a:gd name="T4" fmla="*/ 105 w 114"/>
                <a:gd name="T5" fmla="*/ 29 h 436"/>
                <a:gd name="T6" fmla="*/ 96 w 114"/>
                <a:gd name="T7" fmla="*/ 25 h 436"/>
                <a:gd name="T8" fmla="*/ 95 w 114"/>
                <a:gd name="T9" fmla="*/ 18 h 436"/>
                <a:gd name="T10" fmla="*/ 95 w 114"/>
                <a:gd name="T11" fmla="*/ 14 h 436"/>
                <a:gd name="T12" fmla="*/ 94 w 114"/>
                <a:gd name="T13" fmla="*/ 10 h 436"/>
                <a:gd name="T14" fmla="*/ 94 w 114"/>
                <a:gd name="T15" fmla="*/ 9 h 436"/>
                <a:gd name="T16" fmla="*/ 92 w 114"/>
                <a:gd name="T17" fmla="*/ 8 h 436"/>
                <a:gd name="T18" fmla="*/ 91 w 114"/>
                <a:gd name="T19" fmla="*/ 7 h 436"/>
                <a:gd name="T20" fmla="*/ 88 w 114"/>
                <a:gd name="T21" fmla="*/ 6 h 436"/>
                <a:gd name="T22" fmla="*/ 82 w 114"/>
                <a:gd name="T23" fmla="*/ 6 h 436"/>
                <a:gd name="T24" fmla="*/ 79 w 114"/>
                <a:gd name="T25" fmla="*/ 4 h 436"/>
                <a:gd name="T26" fmla="*/ 75 w 114"/>
                <a:gd name="T27" fmla="*/ 3 h 436"/>
                <a:gd name="T28" fmla="*/ 70 w 114"/>
                <a:gd name="T29" fmla="*/ 5 h 436"/>
                <a:gd name="T30" fmla="*/ 68 w 114"/>
                <a:gd name="T31" fmla="*/ 7 h 436"/>
                <a:gd name="T32" fmla="*/ 65 w 114"/>
                <a:gd name="T33" fmla="*/ 6 h 436"/>
                <a:gd name="T34" fmla="*/ 61 w 114"/>
                <a:gd name="T35" fmla="*/ 6 h 436"/>
                <a:gd name="T36" fmla="*/ 57 w 114"/>
                <a:gd name="T37" fmla="*/ 7 h 436"/>
                <a:gd name="T38" fmla="*/ 54 w 114"/>
                <a:gd name="T39" fmla="*/ 11 h 436"/>
                <a:gd name="T40" fmla="*/ 54 w 114"/>
                <a:gd name="T41" fmla="*/ 11 h 436"/>
                <a:gd name="T42" fmla="*/ 53 w 114"/>
                <a:gd name="T43" fmla="*/ 11 h 436"/>
                <a:gd name="T44" fmla="*/ 52 w 114"/>
                <a:gd name="T45" fmla="*/ 11 h 436"/>
                <a:gd name="T46" fmla="*/ 52 w 114"/>
                <a:gd name="T47" fmla="*/ 11 h 436"/>
                <a:gd name="T48" fmla="*/ 52 w 114"/>
                <a:gd name="T49" fmla="*/ 10 h 436"/>
                <a:gd name="T50" fmla="*/ 54 w 114"/>
                <a:gd name="T51" fmla="*/ 9 h 436"/>
                <a:gd name="T52" fmla="*/ 56 w 114"/>
                <a:gd name="T53" fmla="*/ 6 h 436"/>
                <a:gd name="T54" fmla="*/ 56 w 114"/>
                <a:gd name="T55" fmla="*/ 0 h 436"/>
                <a:gd name="T56" fmla="*/ 43 w 114"/>
                <a:gd name="T57" fmla="*/ 9 h 436"/>
                <a:gd name="T58" fmla="*/ 37 w 114"/>
                <a:gd name="T59" fmla="*/ 26 h 436"/>
                <a:gd name="T60" fmla="*/ 37 w 114"/>
                <a:gd name="T61" fmla="*/ 44 h 436"/>
                <a:gd name="T62" fmla="*/ 37 w 114"/>
                <a:gd name="T63" fmla="*/ 48 h 436"/>
                <a:gd name="T64" fmla="*/ 39 w 114"/>
                <a:gd name="T65" fmla="*/ 59 h 436"/>
                <a:gd name="T66" fmla="*/ 43 w 114"/>
                <a:gd name="T67" fmla="*/ 75 h 436"/>
                <a:gd name="T68" fmla="*/ 51 w 114"/>
                <a:gd name="T69" fmla="*/ 92 h 436"/>
                <a:gd name="T70" fmla="*/ 50 w 114"/>
                <a:gd name="T71" fmla="*/ 92 h 436"/>
                <a:gd name="T72" fmla="*/ 54 w 114"/>
                <a:gd name="T73" fmla="*/ 102 h 436"/>
                <a:gd name="T74" fmla="*/ 57 w 114"/>
                <a:gd name="T75" fmla="*/ 115 h 436"/>
                <a:gd name="T76" fmla="*/ 56 w 114"/>
                <a:gd name="T77" fmla="*/ 131 h 436"/>
                <a:gd name="T78" fmla="*/ 53 w 114"/>
                <a:gd name="T79" fmla="*/ 145 h 436"/>
                <a:gd name="T80" fmla="*/ 0 w 114"/>
                <a:gd name="T81" fmla="*/ 333 h 436"/>
                <a:gd name="T82" fmla="*/ 105 w 114"/>
                <a:gd name="T83" fmla="*/ 436 h 436"/>
                <a:gd name="T84" fmla="*/ 108 w 114"/>
                <a:gd name="T85" fmla="*/ 428 h 436"/>
                <a:gd name="T86" fmla="*/ 109 w 114"/>
                <a:gd name="T87" fmla="*/ 420 h 436"/>
                <a:gd name="T88" fmla="*/ 109 w 114"/>
                <a:gd name="T89" fmla="*/ 411 h 436"/>
                <a:gd name="T90" fmla="*/ 114 w 114"/>
                <a:gd name="T91" fmla="*/ 404 h 436"/>
                <a:gd name="T92" fmla="*/ 36 w 114"/>
                <a:gd name="T93" fmla="*/ 321 h 436"/>
                <a:gd name="T94" fmla="*/ 76 w 114"/>
                <a:gd name="T95" fmla="*/ 117 h 436"/>
                <a:gd name="T96" fmla="*/ 76 w 114"/>
                <a:gd name="T97" fmla="*/ 117 h 436"/>
                <a:gd name="T98" fmla="*/ 78 w 114"/>
                <a:gd name="T99" fmla="*/ 111 h 436"/>
                <a:gd name="T100" fmla="*/ 80 w 114"/>
                <a:gd name="T101" fmla="*/ 103 h 436"/>
                <a:gd name="T102" fmla="*/ 84 w 114"/>
                <a:gd name="T103" fmla="*/ 94 h 436"/>
                <a:gd name="T104" fmla="*/ 86 w 114"/>
                <a:gd name="T105" fmla="*/ 84 h 436"/>
                <a:gd name="T106" fmla="*/ 87 w 114"/>
                <a:gd name="T107" fmla="*/ 80 h 436"/>
                <a:gd name="T108" fmla="*/ 89 w 114"/>
                <a:gd name="T109" fmla="*/ 74 h 436"/>
                <a:gd name="T110" fmla="*/ 92 w 114"/>
                <a:gd name="T111" fmla="*/ 69 h 436"/>
                <a:gd name="T112" fmla="*/ 95 w 114"/>
                <a:gd name="T113" fmla="*/ 65 h 4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"/>
                <a:gd name="T172" fmla="*/ 0 h 436"/>
                <a:gd name="T173" fmla="*/ 114 w 114"/>
                <a:gd name="T174" fmla="*/ 436 h 4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" h="436">
                  <a:moveTo>
                    <a:pt x="95" y="65"/>
                  </a:moveTo>
                  <a:lnTo>
                    <a:pt x="109" y="49"/>
                  </a:lnTo>
                  <a:lnTo>
                    <a:pt x="105" y="29"/>
                  </a:lnTo>
                  <a:lnTo>
                    <a:pt x="96" y="25"/>
                  </a:lnTo>
                  <a:lnTo>
                    <a:pt x="95" y="18"/>
                  </a:lnTo>
                  <a:lnTo>
                    <a:pt x="95" y="14"/>
                  </a:lnTo>
                  <a:lnTo>
                    <a:pt x="94" y="10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91" y="7"/>
                  </a:lnTo>
                  <a:lnTo>
                    <a:pt x="88" y="6"/>
                  </a:lnTo>
                  <a:lnTo>
                    <a:pt x="82" y="6"/>
                  </a:lnTo>
                  <a:lnTo>
                    <a:pt x="79" y="4"/>
                  </a:lnTo>
                  <a:lnTo>
                    <a:pt x="75" y="3"/>
                  </a:lnTo>
                  <a:lnTo>
                    <a:pt x="70" y="5"/>
                  </a:lnTo>
                  <a:lnTo>
                    <a:pt x="68" y="7"/>
                  </a:lnTo>
                  <a:lnTo>
                    <a:pt x="65" y="6"/>
                  </a:lnTo>
                  <a:lnTo>
                    <a:pt x="61" y="6"/>
                  </a:lnTo>
                  <a:lnTo>
                    <a:pt x="57" y="7"/>
                  </a:lnTo>
                  <a:lnTo>
                    <a:pt x="54" y="11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4" y="9"/>
                  </a:lnTo>
                  <a:lnTo>
                    <a:pt x="56" y="6"/>
                  </a:lnTo>
                  <a:lnTo>
                    <a:pt x="56" y="0"/>
                  </a:lnTo>
                  <a:lnTo>
                    <a:pt x="43" y="9"/>
                  </a:lnTo>
                  <a:lnTo>
                    <a:pt x="37" y="26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9" y="59"/>
                  </a:lnTo>
                  <a:lnTo>
                    <a:pt x="43" y="75"/>
                  </a:lnTo>
                  <a:lnTo>
                    <a:pt x="51" y="92"/>
                  </a:lnTo>
                  <a:lnTo>
                    <a:pt x="50" y="92"/>
                  </a:lnTo>
                  <a:lnTo>
                    <a:pt x="54" y="102"/>
                  </a:lnTo>
                  <a:lnTo>
                    <a:pt x="57" y="115"/>
                  </a:lnTo>
                  <a:lnTo>
                    <a:pt x="56" y="131"/>
                  </a:lnTo>
                  <a:lnTo>
                    <a:pt x="53" y="145"/>
                  </a:lnTo>
                  <a:lnTo>
                    <a:pt x="0" y="333"/>
                  </a:lnTo>
                  <a:lnTo>
                    <a:pt x="105" y="436"/>
                  </a:lnTo>
                  <a:lnTo>
                    <a:pt x="108" y="428"/>
                  </a:lnTo>
                  <a:lnTo>
                    <a:pt x="109" y="420"/>
                  </a:lnTo>
                  <a:lnTo>
                    <a:pt x="109" y="411"/>
                  </a:lnTo>
                  <a:lnTo>
                    <a:pt x="114" y="404"/>
                  </a:lnTo>
                  <a:lnTo>
                    <a:pt x="36" y="321"/>
                  </a:lnTo>
                  <a:lnTo>
                    <a:pt x="76" y="117"/>
                  </a:lnTo>
                  <a:lnTo>
                    <a:pt x="78" y="111"/>
                  </a:lnTo>
                  <a:lnTo>
                    <a:pt x="80" y="103"/>
                  </a:lnTo>
                  <a:lnTo>
                    <a:pt x="84" y="94"/>
                  </a:lnTo>
                  <a:lnTo>
                    <a:pt x="86" y="84"/>
                  </a:lnTo>
                  <a:lnTo>
                    <a:pt x="87" y="80"/>
                  </a:lnTo>
                  <a:lnTo>
                    <a:pt x="89" y="74"/>
                  </a:lnTo>
                  <a:lnTo>
                    <a:pt x="92" y="69"/>
                  </a:lnTo>
                  <a:lnTo>
                    <a:pt x="95" y="65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Freeform 142">
              <a:extLst>
                <a:ext uri="{FF2B5EF4-FFF2-40B4-BE49-F238E27FC236}">
                  <a16:creationId xmlns:a16="http://schemas.microsoft.com/office/drawing/2014/main" id="{C01D22DD-13F8-A3C9-6E76-82B2F194A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255"/>
              <a:ext cx="95" cy="116"/>
            </a:xfrm>
            <a:custGeom>
              <a:avLst/>
              <a:gdLst>
                <a:gd name="T0" fmla="*/ 46 w 95"/>
                <a:gd name="T1" fmla="*/ 20 h 116"/>
                <a:gd name="T2" fmla="*/ 51 w 95"/>
                <a:gd name="T3" fmla="*/ 16 h 116"/>
                <a:gd name="T4" fmla="*/ 30 w 95"/>
                <a:gd name="T5" fmla="*/ 0 h 116"/>
                <a:gd name="T6" fmla="*/ 0 w 95"/>
                <a:gd name="T7" fmla="*/ 31 h 116"/>
                <a:gd name="T8" fmla="*/ 17 w 95"/>
                <a:gd name="T9" fmla="*/ 48 h 116"/>
                <a:gd name="T10" fmla="*/ 21 w 95"/>
                <a:gd name="T11" fmla="*/ 47 h 116"/>
                <a:gd name="T12" fmla="*/ 85 w 95"/>
                <a:gd name="T13" fmla="*/ 116 h 116"/>
                <a:gd name="T14" fmla="*/ 95 w 95"/>
                <a:gd name="T15" fmla="*/ 76 h 116"/>
                <a:gd name="T16" fmla="*/ 46 w 95"/>
                <a:gd name="T17" fmla="*/ 2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116"/>
                <a:gd name="T29" fmla="*/ 95 w 95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116">
                  <a:moveTo>
                    <a:pt x="46" y="20"/>
                  </a:moveTo>
                  <a:lnTo>
                    <a:pt x="51" y="16"/>
                  </a:lnTo>
                  <a:lnTo>
                    <a:pt x="30" y="0"/>
                  </a:lnTo>
                  <a:lnTo>
                    <a:pt x="0" y="31"/>
                  </a:lnTo>
                  <a:lnTo>
                    <a:pt x="17" y="48"/>
                  </a:lnTo>
                  <a:lnTo>
                    <a:pt x="21" y="47"/>
                  </a:lnTo>
                  <a:lnTo>
                    <a:pt x="85" y="116"/>
                  </a:lnTo>
                  <a:lnTo>
                    <a:pt x="95" y="76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Freeform 143">
              <a:extLst>
                <a:ext uri="{FF2B5EF4-FFF2-40B4-BE49-F238E27FC236}">
                  <a16:creationId xmlns:a16="http://schemas.microsoft.com/office/drawing/2014/main" id="{93F42BDC-2A3B-0037-407E-25F61505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394"/>
              <a:ext cx="332" cy="219"/>
            </a:xfrm>
            <a:custGeom>
              <a:avLst/>
              <a:gdLst>
                <a:gd name="T0" fmla="*/ 207 w 332"/>
                <a:gd name="T1" fmla="*/ 88 h 219"/>
                <a:gd name="T2" fmla="*/ 220 w 332"/>
                <a:gd name="T3" fmla="*/ 81 h 219"/>
                <a:gd name="T4" fmla="*/ 233 w 332"/>
                <a:gd name="T5" fmla="*/ 75 h 219"/>
                <a:gd name="T6" fmla="*/ 245 w 332"/>
                <a:gd name="T7" fmla="*/ 73 h 219"/>
                <a:gd name="T8" fmla="*/ 250 w 332"/>
                <a:gd name="T9" fmla="*/ 73 h 219"/>
                <a:gd name="T10" fmla="*/ 269 w 332"/>
                <a:gd name="T11" fmla="*/ 73 h 219"/>
                <a:gd name="T12" fmla="*/ 285 w 332"/>
                <a:gd name="T13" fmla="*/ 72 h 219"/>
                <a:gd name="T14" fmla="*/ 295 w 332"/>
                <a:gd name="T15" fmla="*/ 68 h 219"/>
                <a:gd name="T16" fmla="*/ 299 w 332"/>
                <a:gd name="T17" fmla="*/ 67 h 219"/>
                <a:gd name="T18" fmla="*/ 328 w 332"/>
                <a:gd name="T19" fmla="*/ 46 h 219"/>
                <a:gd name="T20" fmla="*/ 327 w 332"/>
                <a:gd name="T21" fmla="*/ 34 h 219"/>
                <a:gd name="T22" fmla="*/ 323 w 332"/>
                <a:gd name="T23" fmla="*/ 38 h 219"/>
                <a:gd name="T24" fmla="*/ 323 w 332"/>
                <a:gd name="T25" fmla="*/ 38 h 219"/>
                <a:gd name="T26" fmla="*/ 322 w 332"/>
                <a:gd name="T27" fmla="*/ 37 h 219"/>
                <a:gd name="T28" fmla="*/ 325 w 332"/>
                <a:gd name="T29" fmla="*/ 33 h 219"/>
                <a:gd name="T30" fmla="*/ 322 w 332"/>
                <a:gd name="T31" fmla="*/ 25 h 219"/>
                <a:gd name="T32" fmla="*/ 322 w 332"/>
                <a:gd name="T33" fmla="*/ 19 h 219"/>
                <a:gd name="T34" fmla="*/ 318 w 332"/>
                <a:gd name="T35" fmla="*/ 11 h 219"/>
                <a:gd name="T36" fmla="*/ 313 w 332"/>
                <a:gd name="T37" fmla="*/ 5 h 219"/>
                <a:gd name="T38" fmla="*/ 308 w 332"/>
                <a:gd name="T39" fmla="*/ 0 h 219"/>
                <a:gd name="T40" fmla="*/ 307 w 332"/>
                <a:gd name="T41" fmla="*/ 2 h 219"/>
                <a:gd name="T42" fmla="*/ 304 w 332"/>
                <a:gd name="T43" fmla="*/ 18 h 219"/>
                <a:gd name="T44" fmla="*/ 291 w 332"/>
                <a:gd name="T45" fmla="*/ 29 h 219"/>
                <a:gd name="T46" fmla="*/ 282 w 332"/>
                <a:gd name="T47" fmla="*/ 34 h 219"/>
                <a:gd name="T48" fmla="*/ 278 w 332"/>
                <a:gd name="T49" fmla="*/ 36 h 219"/>
                <a:gd name="T50" fmla="*/ 269 w 332"/>
                <a:gd name="T51" fmla="*/ 33 h 219"/>
                <a:gd name="T52" fmla="*/ 268 w 332"/>
                <a:gd name="T53" fmla="*/ 20 h 219"/>
                <a:gd name="T54" fmla="*/ 264 w 332"/>
                <a:gd name="T55" fmla="*/ 15 h 219"/>
                <a:gd name="T56" fmla="*/ 262 w 332"/>
                <a:gd name="T57" fmla="*/ 14 h 219"/>
                <a:gd name="T58" fmla="*/ 262 w 332"/>
                <a:gd name="T59" fmla="*/ 16 h 219"/>
                <a:gd name="T60" fmla="*/ 257 w 332"/>
                <a:gd name="T61" fmla="*/ 21 h 219"/>
                <a:gd name="T62" fmla="*/ 248 w 332"/>
                <a:gd name="T63" fmla="*/ 33 h 219"/>
                <a:gd name="T64" fmla="*/ 236 w 332"/>
                <a:gd name="T65" fmla="*/ 45 h 219"/>
                <a:gd name="T66" fmla="*/ 221 w 332"/>
                <a:gd name="T67" fmla="*/ 56 h 219"/>
                <a:gd name="T68" fmla="*/ 216 w 332"/>
                <a:gd name="T69" fmla="*/ 61 h 219"/>
                <a:gd name="T70" fmla="*/ 15 w 332"/>
                <a:gd name="T71" fmla="*/ 162 h 219"/>
                <a:gd name="T72" fmla="*/ 8 w 332"/>
                <a:gd name="T73" fmla="*/ 180 h 219"/>
                <a:gd name="T74" fmla="*/ 0 w 332"/>
                <a:gd name="T75" fmla="*/ 196 h 219"/>
                <a:gd name="T76" fmla="*/ 200 w 332"/>
                <a:gd name="T77" fmla="*/ 93 h 2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2"/>
                <a:gd name="T118" fmla="*/ 0 h 219"/>
                <a:gd name="T119" fmla="*/ 332 w 332"/>
                <a:gd name="T120" fmla="*/ 219 h 2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2" h="219">
                  <a:moveTo>
                    <a:pt x="200" y="93"/>
                  </a:moveTo>
                  <a:lnTo>
                    <a:pt x="207" y="88"/>
                  </a:lnTo>
                  <a:lnTo>
                    <a:pt x="214" y="85"/>
                  </a:lnTo>
                  <a:lnTo>
                    <a:pt x="220" y="81"/>
                  </a:lnTo>
                  <a:lnTo>
                    <a:pt x="227" y="78"/>
                  </a:lnTo>
                  <a:lnTo>
                    <a:pt x="233" y="75"/>
                  </a:lnTo>
                  <a:lnTo>
                    <a:pt x="239" y="74"/>
                  </a:lnTo>
                  <a:lnTo>
                    <a:pt x="245" y="73"/>
                  </a:lnTo>
                  <a:lnTo>
                    <a:pt x="250" y="74"/>
                  </a:lnTo>
                  <a:lnTo>
                    <a:pt x="250" y="73"/>
                  </a:lnTo>
                  <a:lnTo>
                    <a:pt x="259" y="74"/>
                  </a:lnTo>
                  <a:lnTo>
                    <a:pt x="269" y="73"/>
                  </a:lnTo>
                  <a:lnTo>
                    <a:pt x="277" y="73"/>
                  </a:lnTo>
                  <a:lnTo>
                    <a:pt x="285" y="72"/>
                  </a:lnTo>
                  <a:lnTo>
                    <a:pt x="291" y="69"/>
                  </a:lnTo>
                  <a:lnTo>
                    <a:pt x="295" y="68"/>
                  </a:lnTo>
                  <a:lnTo>
                    <a:pt x="298" y="67"/>
                  </a:lnTo>
                  <a:lnTo>
                    <a:pt x="299" y="67"/>
                  </a:lnTo>
                  <a:lnTo>
                    <a:pt x="316" y="58"/>
                  </a:lnTo>
                  <a:lnTo>
                    <a:pt x="328" y="46"/>
                  </a:lnTo>
                  <a:lnTo>
                    <a:pt x="332" y="31"/>
                  </a:lnTo>
                  <a:lnTo>
                    <a:pt x="327" y="34"/>
                  </a:lnTo>
                  <a:lnTo>
                    <a:pt x="324" y="36"/>
                  </a:lnTo>
                  <a:lnTo>
                    <a:pt x="323" y="38"/>
                  </a:lnTo>
                  <a:lnTo>
                    <a:pt x="323" y="39"/>
                  </a:lnTo>
                  <a:lnTo>
                    <a:pt x="323" y="38"/>
                  </a:lnTo>
                  <a:lnTo>
                    <a:pt x="322" y="37"/>
                  </a:lnTo>
                  <a:lnTo>
                    <a:pt x="325" y="33"/>
                  </a:lnTo>
                  <a:lnTo>
                    <a:pt x="324" y="28"/>
                  </a:lnTo>
                  <a:lnTo>
                    <a:pt x="322" y="25"/>
                  </a:lnTo>
                  <a:lnTo>
                    <a:pt x="320" y="23"/>
                  </a:lnTo>
                  <a:lnTo>
                    <a:pt x="322" y="19"/>
                  </a:lnTo>
                  <a:lnTo>
                    <a:pt x="321" y="15"/>
                  </a:lnTo>
                  <a:lnTo>
                    <a:pt x="318" y="11"/>
                  </a:lnTo>
                  <a:lnTo>
                    <a:pt x="315" y="9"/>
                  </a:lnTo>
                  <a:lnTo>
                    <a:pt x="313" y="5"/>
                  </a:lnTo>
                  <a:lnTo>
                    <a:pt x="311" y="1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7" y="2"/>
                  </a:lnTo>
                  <a:lnTo>
                    <a:pt x="307" y="9"/>
                  </a:lnTo>
                  <a:lnTo>
                    <a:pt x="304" y="18"/>
                  </a:lnTo>
                  <a:lnTo>
                    <a:pt x="296" y="26"/>
                  </a:lnTo>
                  <a:lnTo>
                    <a:pt x="291" y="29"/>
                  </a:lnTo>
                  <a:lnTo>
                    <a:pt x="286" y="31"/>
                  </a:lnTo>
                  <a:lnTo>
                    <a:pt x="282" y="34"/>
                  </a:lnTo>
                  <a:lnTo>
                    <a:pt x="281" y="35"/>
                  </a:lnTo>
                  <a:lnTo>
                    <a:pt x="278" y="36"/>
                  </a:lnTo>
                  <a:lnTo>
                    <a:pt x="273" y="36"/>
                  </a:lnTo>
                  <a:lnTo>
                    <a:pt x="269" y="33"/>
                  </a:lnTo>
                  <a:lnTo>
                    <a:pt x="270" y="24"/>
                  </a:lnTo>
                  <a:lnTo>
                    <a:pt x="268" y="20"/>
                  </a:lnTo>
                  <a:lnTo>
                    <a:pt x="266" y="17"/>
                  </a:lnTo>
                  <a:lnTo>
                    <a:pt x="264" y="15"/>
                  </a:lnTo>
                  <a:lnTo>
                    <a:pt x="263" y="13"/>
                  </a:lnTo>
                  <a:lnTo>
                    <a:pt x="262" y="14"/>
                  </a:lnTo>
                  <a:lnTo>
                    <a:pt x="262" y="15"/>
                  </a:lnTo>
                  <a:lnTo>
                    <a:pt x="262" y="16"/>
                  </a:lnTo>
                  <a:lnTo>
                    <a:pt x="260" y="17"/>
                  </a:lnTo>
                  <a:lnTo>
                    <a:pt x="257" y="21"/>
                  </a:lnTo>
                  <a:lnTo>
                    <a:pt x="253" y="27"/>
                  </a:lnTo>
                  <a:lnTo>
                    <a:pt x="248" y="33"/>
                  </a:lnTo>
                  <a:lnTo>
                    <a:pt x="244" y="38"/>
                  </a:lnTo>
                  <a:lnTo>
                    <a:pt x="236" y="45"/>
                  </a:lnTo>
                  <a:lnTo>
                    <a:pt x="228" y="50"/>
                  </a:lnTo>
                  <a:lnTo>
                    <a:pt x="221" y="56"/>
                  </a:lnTo>
                  <a:lnTo>
                    <a:pt x="217" y="61"/>
                  </a:lnTo>
                  <a:lnTo>
                    <a:pt x="216" y="61"/>
                  </a:lnTo>
                  <a:lnTo>
                    <a:pt x="48" y="182"/>
                  </a:lnTo>
                  <a:lnTo>
                    <a:pt x="15" y="162"/>
                  </a:lnTo>
                  <a:lnTo>
                    <a:pt x="11" y="171"/>
                  </a:lnTo>
                  <a:lnTo>
                    <a:pt x="8" y="180"/>
                  </a:lnTo>
                  <a:lnTo>
                    <a:pt x="5" y="188"/>
                  </a:lnTo>
                  <a:lnTo>
                    <a:pt x="0" y="196"/>
                  </a:lnTo>
                  <a:lnTo>
                    <a:pt x="52" y="219"/>
                  </a:lnTo>
                  <a:lnTo>
                    <a:pt x="200" y="93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5" name="Freeform 144">
              <a:extLst>
                <a:ext uri="{FF2B5EF4-FFF2-40B4-BE49-F238E27FC236}">
                  <a16:creationId xmlns:a16="http://schemas.microsoft.com/office/drawing/2014/main" id="{143B0A63-75D1-24A6-D9CB-442F308C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" y="1268"/>
              <a:ext cx="152" cy="347"/>
            </a:xfrm>
            <a:custGeom>
              <a:avLst/>
              <a:gdLst>
                <a:gd name="T0" fmla="*/ 49 w 152"/>
                <a:gd name="T1" fmla="*/ 0 h 347"/>
                <a:gd name="T2" fmla="*/ 0 w 152"/>
                <a:gd name="T3" fmla="*/ 17 h 347"/>
                <a:gd name="T4" fmla="*/ 53 w 152"/>
                <a:gd name="T5" fmla="*/ 163 h 347"/>
                <a:gd name="T6" fmla="*/ 102 w 152"/>
                <a:gd name="T7" fmla="*/ 347 h 347"/>
                <a:gd name="T8" fmla="*/ 152 w 152"/>
                <a:gd name="T9" fmla="*/ 333 h 347"/>
                <a:gd name="T10" fmla="*/ 87 w 152"/>
                <a:gd name="T11" fmla="*/ 152 h 347"/>
                <a:gd name="T12" fmla="*/ 49 w 152"/>
                <a:gd name="T13" fmla="*/ 0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"/>
                <a:gd name="T22" fmla="*/ 0 h 347"/>
                <a:gd name="T23" fmla="*/ 152 w 152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" h="347">
                  <a:moveTo>
                    <a:pt x="49" y="0"/>
                  </a:moveTo>
                  <a:lnTo>
                    <a:pt x="0" y="17"/>
                  </a:lnTo>
                  <a:lnTo>
                    <a:pt x="53" y="163"/>
                  </a:lnTo>
                  <a:lnTo>
                    <a:pt x="102" y="347"/>
                  </a:lnTo>
                  <a:lnTo>
                    <a:pt x="152" y="333"/>
                  </a:lnTo>
                  <a:lnTo>
                    <a:pt x="87" y="15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Freeform 145">
              <a:extLst>
                <a:ext uri="{FF2B5EF4-FFF2-40B4-BE49-F238E27FC236}">
                  <a16:creationId xmlns:a16="http://schemas.microsoft.com/office/drawing/2014/main" id="{C2418540-40E6-4A4D-70DB-37F3882F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410"/>
              <a:ext cx="43" cy="26"/>
            </a:xfrm>
            <a:custGeom>
              <a:avLst/>
              <a:gdLst>
                <a:gd name="T0" fmla="*/ 39 w 43"/>
                <a:gd name="T1" fmla="*/ 7 h 26"/>
                <a:gd name="T2" fmla="*/ 43 w 43"/>
                <a:gd name="T3" fmla="*/ 14 h 26"/>
                <a:gd name="T4" fmla="*/ 5 w 43"/>
                <a:gd name="T5" fmla="*/ 26 h 26"/>
                <a:gd name="T6" fmla="*/ 0 w 43"/>
                <a:gd name="T7" fmla="*/ 11 h 26"/>
                <a:gd name="T8" fmla="*/ 38 w 43"/>
                <a:gd name="T9" fmla="*/ 0 h 26"/>
                <a:gd name="T10" fmla="*/ 39 w 43"/>
                <a:gd name="T11" fmla="*/ 7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6"/>
                <a:gd name="T20" fmla="*/ 43 w 4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6">
                  <a:moveTo>
                    <a:pt x="39" y="7"/>
                  </a:moveTo>
                  <a:lnTo>
                    <a:pt x="43" y="14"/>
                  </a:lnTo>
                  <a:lnTo>
                    <a:pt x="5" y="26"/>
                  </a:lnTo>
                  <a:lnTo>
                    <a:pt x="0" y="11"/>
                  </a:lnTo>
                  <a:lnTo>
                    <a:pt x="38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7" name="Freeform 146">
              <a:extLst>
                <a:ext uri="{FF2B5EF4-FFF2-40B4-BE49-F238E27FC236}">
                  <a16:creationId xmlns:a16="http://schemas.microsoft.com/office/drawing/2014/main" id="{D6FDE8D0-7880-3F73-D2E4-8786B4BAF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1394"/>
              <a:ext cx="28" cy="14"/>
            </a:xfrm>
            <a:custGeom>
              <a:avLst/>
              <a:gdLst>
                <a:gd name="T0" fmla="*/ 21 w 28"/>
                <a:gd name="T1" fmla="*/ 0 h 14"/>
                <a:gd name="T2" fmla="*/ 0 w 28"/>
                <a:gd name="T3" fmla="*/ 8 h 14"/>
                <a:gd name="T4" fmla="*/ 1 w 28"/>
                <a:gd name="T5" fmla="*/ 9 h 14"/>
                <a:gd name="T6" fmla="*/ 5 w 28"/>
                <a:gd name="T7" fmla="*/ 13 h 14"/>
                <a:gd name="T8" fmla="*/ 11 w 28"/>
                <a:gd name="T9" fmla="*/ 14 h 14"/>
                <a:gd name="T10" fmla="*/ 24 w 28"/>
                <a:gd name="T11" fmla="*/ 10 h 14"/>
                <a:gd name="T12" fmla="*/ 25 w 28"/>
                <a:gd name="T13" fmla="*/ 9 h 14"/>
                <a:gd name="T14" fmla="*/ 28 w 28"/>
                <a:gd name="T15" fmla="*/ 7 h 14"/>
                <a:gd name="T16" fmla="*/ 27 w 28"/>
                <a:gd name="T17" fmla="*/ 4 h 14"/>
                <a:gd name="T18" fmla="*/ 21 w 28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4"/>
                <a:gd name="T32" fmla="*/ 28 w 2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4">
                  <a:moveTo>
                    <a:pt x="21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5" y="13"/>
                  </a:lnTo>
                  <a:lnTo>
                    <a:pt x="11" y="14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Freeform 147">
              <a:extLst>
                <a:ext uri="{FF2B5EF4-FFF2-40B4-BE49-F238E27FC236}">
                  <a16:creationId xmlns:a16="http://schemas.microsoft.com/office/drawing/2014/main" id="{67FA29FE-FF10-1664-5D2E-6C7CD5B2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1404"/>
              <a:ext cx="30" cy="16"/>
            </a:xfrm>
            <a:custGeom>
              <a:avLst/>
              <a:gdLst>
                <a:gd name="T0" fmla="*/ 26 w 30"/>
                <a:gd name="T1" fmla="*/ 0 h 16"/>
                <a:gd name="T2" fmla="*/ 0 w 30"/>
                <a:gd name="T3" fmla="*/ 10 h 16"/>
                <a:gd name="T4" fmla="*/ 1 w 30"/>
                <a:gd name="T5" fmla="*/ 11 h 16"/>
                <a:gd name="T6" fmla="*/ 6 w 30"/>
                <a:gd name="T7" fmla="*/ 15 h 16"/>
                <a:gd name="T8" fmla="*/ 14 w 30"/>
                <a:gd name="T9" fmla="*/ 16 h 16"/>
                <a:gd name="T10" fmla="*/ 28 w 30"/>
                <a:gd name="T11" fmla="*/ 11 h 16"/>
                <a:gd name="T12" fmla="*/ 29 w 30"/>
                <a:gd name="T13" fmla="*/ 10 h 16"/>
                <a:gd name="T14" fmla="*/ 30 w 30"/>
                <a:gd name="T15" fmla="*/ 7 h 16"/>
                <a:gd name="T16" fmla="*/ 30 w 30"/>
                <a:gd name="T17" fmla="*/ 4 h 16"/>
                <a:gd name="T18" fmla="*/ 26 w 30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"/>
                <a:gd name="T32" fmla="*/ 30 w 30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">
                  <a:moveTo>
                    <a:pt x="26" y="0"/>
                  </a:moveTo>
                  <a:lnTo>
                    <a:pt x="0" y="10"/>
                  </a:lnTo>
                  <a:lnTo>
                    <a:pt x="1" y="11"/>
                  </a:lnTo>
                  <a:lnTo>
                    <a:pt x="6" y="15"/>
                  </a:lnTo>
                  <a:lnTo>
                    <a:pt x="14" y="16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9" name="Freeform 148">
              <a:extLst>
                <a:ext uri="{FF2B5EF4-FFF2-40B4-BE49-F238E27FC236}">
                  <a16:creationId xmlns:a16="http://schemas.microsoft.com/office/drawing/2014/main" id="{7B117E21-D0CB-4FE3-B497-6B08B656E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1418"/>
              <a:ext cx="30" cy="15"/>
            </a:xfrm>
            <a:custGeom>
              <a:avLst/>
              <a:gdLst>
                <a:gd name="T0" fmla="*/ 25 w 30"/>
                <a:gd name="T1" fmla="*/ 0 h 15"/>
                <a:gd name="T2" fmla="*/ 0 w 30"/>
                <a:gd name="T3" fmla="*/ 10 h 15"/>
                <a:gd name="T4" fmla="*/ 1 w 30"/>
                <a:gd name="T5" fmla="*/ 11 h 15"/>
                <a:gd name="T6" fmla="*/ 5 w 30"/>
                <a:gd name="T7" fmla="*/ 14 h 15"/>
                <a:gd name="T8" fmla="*/ 13 w 30"/>
                <a:gd name="T9" fmla="*/ 15 h 15"/>
                <a:gd name="T10" fmla="*/ 28 w 30"/>
                <a:gd name="T11" fmla="*/ 12 h 15"/>
                <a:gd name="T12" fmla="*/ 29 w 30"/>
                <a:gd name="T13" fmla="*/ 11 h 15"/>
                <a:gd name="T14" fmla="*/ 30 w 30"/>
                <a:gd name="T15" fmla="*/ 7 h 15"/>
                <a:gd name="T16" fmla="*/ 30 w 30"/>
                <a:gd name="T17" fmla="*/ 3 h 15"/>
                <a:gd name="T18" fmla="*/ 25 w 30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"/>
                <a:gd name="T32" fmla="*/ 30 w 3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">
                  <a:moveTo>
                    <a:pt x="25" y="0"/>
                  </a:moveTo>
                  <a:lnTo>
                    <a:pt x="0" y="10"/>
                  </a:lnTo>
                  <a:lnTo>
                    <a:pt x="1" y="11"/>
                  </a:lnTo>
                  <a:lnTo>
                    <a:pt x="5" y="14"/>
                  </a:lnTo>
                  <a:lnTo>
                    <a:pt x="13" y="15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0" y="7"/>
                  </a:lnTo>
                  <a:lnTo>
                    <a:pt x="3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Freeform 149">
              <a:extLst>
                <a:ext uri="{FF2B5EF4-FFF2-40B4-BE49-F238E27FC236}">
                  <a16:creationId xmlns:a16="http://schemas.microsoft.com/office/drawing/2014/main" id="{38306FF8-FE8B-0D7F-68A3-ABCFE25FA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" y="1393"/>
              <a:ext cx="47" cy="44"/>
            </a:xfrm>
            <a:custGeom>
              <a:avLst/>
              <a:gdLst>
                <a:gd name="T0" fmla="*/ 30 w 47"/>
                <a:gd name="T1" fmla="*/ 0 h 44"/>
                <a:gd name="T2" fmla="*/ 10 w 47"/>
                <a:gd name="T3" fmla="*/ 3 h 44"/>
                <a:gd name="T4" fmla="*/ 0 w 47"/>
                <a:gd name="T5" fmla="*/ 25 h 44"/>
                <a:gd name="T6" fmla="*/ 15 w 47"/>
                <a:gd name="T7" fmla="*/ 44 h 44"/>
                <a:gd name="T8" fmla="*/ 18 w 47"/>
                <a:gd name="T9" fmla="*/ 43 h 44"/>
                <a:gd name="T10" fmla="*/ 21 w 47"/>
                <a:gd name="T11" fmla="*/ 39 h 44"/>
                <a:gd name="T12" fmla="*/ 24 w 47"/>
                <a:gd name="T13" fmla="*/ 31 h 44"/>
                <a:gd name="T14" fmla="*/ 22 w 47"/>
                <a:gd name="T15" fmla="*/ 21 h 44"/>
                <a:gd name="T16" fmla="*/ 20 w 47"/>
                <a:gd name="T17" fmla="*/ 14 h 44"/>
                <a:gd name="T18" fmla="*/ 29 w 47"/>
                <a:gd name="T19" fmla="*/ 10 h 44"/>
                <a:gd name="T20" fmla="*/ 30 w 47"/>
                <a:gd name="T21" fmla="*/ 11 h 44"/>
                <a:gd name="T22" fmla="*/ 34 w 47"/>
                <a:gd name="T23" fmla="*/ 15 h 44"/>
                <a:gd name="T24" fmla="*/ 40 w 47"/>
                <a:gd name="T25" fmla="*/ 16 h 44"/>
                <a:gd name="T26" fmla="*/ 47 w 47"/>
                <a:gd name="T27" fmla="*/ 12 h 44"/>
                <a:gd name="T28" fmla="*/ 30 w 47"/>
                <a:gd name="T29" fmla="*/ 0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44"/>
                <a:gd name="T47" fmla="*/ 47 w 47"/>
                <a:gd name="T48" fmla="*/ 44 h 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44">
                  <a:moveTo>
                    <a:pt x="30" y="0"/>
                  </a:moveTo>
                  <a:lnTo>
                    <a:pt x="10" y="3"/>
                  </a:lnTo>
                  <a:lnTo>
                    <a:pt x="0" y="25"/>
                  </a:lnTo>
                  <a:lnTo>
                    <a:pt x="15" y="44"/>
                  </a:lnTo>
                  <a:lnTo>
                    <a:pt x="18" y="43"/>
                  </a:lnTo>
                  <a:lnTo>
                    <a:pt x="21" y="39"/>
                  </a:lnTo>
                  <a:lnTo>
                    <a:pt x="24" y="31"/>
                  </a:lnTo>
                  <a:lnTo>
                    <a:pt x="22" y="21"/>
                  </a:lnTo>
                  <a:lnTo>
                    <a:pt x="20" y="14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4" y="15"/>
                  </a:lnTo>
                  <a:lnTo>
                    <a:pt x="40" y="16"/>
                  </a:lnTo>
                  <a:lnTo>
                    <a:pt x="47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1" name="Freeform 150">
              <a:extLst>
                <a:ext uri="{FF2B5EF4-FFF2-40B4-BE49-F238E27FC236}">
                  <a16:creationId xmlns:a16="http://schemas.microsoft.com/office/drawing/2014/main" id="{2AC9F71B-6A0A-E009-DECA-1BF291FD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536"/>
              <a:ext cx="69" cy="60"/>
            </a:xfrm>
            <a:custGeom>
              <a:avLst/>
              <a:gdLst>
                <a:gd name="T0" fmla="*/ 45 w 69"/>
                <a:gd name="T1" fmla="*/ 1 h 60"/>
                <a:gd name="T2" fmla="*/ 43 w 69"/>
                <a:gd name="T3" fmla="*/ 10 h 60"/>
                <a:gd name="T4" fmla="*/ 25 w 69"/>
                <a:gd name="T5" fmla="*/ 0 h 60"/>
                <a:gd name="T6" fmla="*/ 20 w 69"/>
                <a:gd name="T7" fmla="*/ 8 h 60"/>
                <a:gd name="T8" fmla="*/ 13 w 69"/>
                <a:gd name="T9" fmla="*/ 16 h 60"/>
                <a:gd name="T10" fmla="*/ 6 w 69"/>
                <a:gd name="T11" fmla="*/ 23 h 60"/>
                <a:gd name="T12" fmla="*/ 0 w 69"/>
                <a:gd name="T13" fmla="*/ 32 h 60"/>
                <a:gd name="T14" fmla="*/ 31 w 69"/>
                <a:gd name="T15" fmla="*/ 47 h 60"/>
                <a:gd name="T16" fmla="*/ 30 w 69"/>
                <a:gd name="T17" fmla="*/ 50 h 60"/>
                <a:gd name="T18" fmla="*/ 52 w 69"/>
                <a:gd name="T19" fmla="*/ 60 h 60"/>
                <a:gd name="T20" fmla="*/ 69 w 69"/>
                <a:gd name="T21" fmla="*/ 20 h 60"/>
                <a:gd name="T22" fmla="*/ 45 w 69"/>
                <a:gd name="T23" fmla="*/ 1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60"/>
                <a:gd name="T38" fmla="*/ 69 w 69"/>
                <a:gd name="T39" fmla="*/ 60 h 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60">
                  <a:moveTo>
                    <a:pt x="45" y="1"/>
                  </a:moveTo>
                  <a:lnTo>
                    <a:pt x="43" y="10"/>
                  </a:lnTo>
                  <a:lnTo>
                    <a:pt x="25" y="0"/>
                  </a:lnTo>
                  <a:lnTo>
                    <a:pt x="20" y="8"/>
                  </a:lnTo>
                  <a:lnTo>
                    <a:pt x="13" y="16"/>
                  </a:lnTo>
                  <a:lnTo>
                    <a:pt x="6" y="23"/>
                  </a:lnTo>
                  <a:lnTo>
                    <a:pt x="0" y="32"/>
                  </a:lnTo>
                  <a:lnTo>
                    <a:pt x="31" y="47"/>
                  </a:lnTo>
                  <a:lnTo>
                    <a:pt x="30" y="50"/>
                  </a:lnTo>
                  <a:lnTo>
                    <a:pt x="52" y="60"/>
                  </a:lnTo>
                  <a:lnTo>
                    <a:pt x="69" y="2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Freeform 151">
              <a:extLst>
                <a:ext uri="{FF2B5EF4-FFF2-40B4-BE49-F238E27FC236}">
                  <a16:creationId xmlns:a16="http://schemas.microsoft.com/office/drawing/2014/main" id="{83813BD5-B334-36BC-E0FB-4FADD85E8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091"/>
              <a:ext cx="177" cy="206"/>
            </a:xfrm>
            <a:custGeom>
              <a:avLst/>
              <a:gdLst>
                <a:gd name="T0" fmla="*/ 133 w 177"/>
                <a:gd name="T1" fmla="*/ 16 h 206"/>
                <a:gd name="T2" fmla="*/ 114 w 177"/>
                <a:gd name="T3" fmla="*/ 4 h 206"/>
                <a:gd name="T4" fmla="*/ 108 w 177"/>
                <a:gd name="T5" fmla="*/ 10 h 206"/>
                <a:gd name="T6" fmla="*/ 79 w 177"/>
                <a:gd name="T7" fmla="*/ 0 h 206"/>
                <a:gd name="T8" fmla="*/ 76 w 177"/>
                <a:gd name="T9" fmla="*/ 9 h 206"/>
                <a:gd name="T10" fmla="*/ 57 w 177"/>
                <a:gd name="T11" fmla="*/ 5 h 206"/>
                <a:gd name="T12" fmla="*/ 52 w 177"/>
                <a:gd name="T13" fmla="*/ 15 h 206"/>
                <a:gd name="T14" fmla="*/ 28 w 177"/>
                <a:gd name="T15" fmla="*/ 19 h 206"/>
                <a:gd name="T16" fmla="*/ 28 w 177"/>
                <a:gd name="T17" fmla="*/ 29 h 206"/>
                <a:gd name="T18" fmla="*/ 8 w 177"/>
                <a:gd name="T19" fmla="*/ 59 h 206"/>
                <a:gd name="T20" fmla="*/ 0 w 177"/>
                <a:gd name="T21" fmla="*/ 110 h 206"/>
                <a:gd name="T22" fmla="*/ 30 w 177"/>
                <a:gd name="T23" fmla="*/ 74 h 206"/>
                <a:gd name="T24" fmla="*/ 54 w 177"/>
                <a:gd name="T25" fmla="*/ 61 h 206"/>
                <a:gd name="T26" fmla="*/ 55 w 177"/>
                <a:gd name="T27" fmla="*/ 74 h 206"/>
                <a:gd name="T28" fmla="*/ 71 w 177"/>
                <a:gd name="T29" fmla="*/ 78 h 206"/>
                <a:gd name="T30" fmla="*/ 69 w 177"/>
                <a:gd name="T31" fmla="*/ 98 h 206"/>
                <a:gd name="T32" fmla="*/ 79 w 177"/>
                <a:gd name="T33" fmla="*/ 106 h 206"/>
                <a:gd name="T34" fmla="*/ 93 w 177"/>
                <a:gd name="T35" fmla="*/ 110 h 206"/>
                <a:gd name="T36" fmla="*/ 93 w 177"/>
                <a:gd name="T37" fmla="*/ 108 h 206"/>
                <a:gd name="T38" fmla="*/ 92 w 177"/>
                <a:gd name="T39" fmla="*/ 103 h 206"/>
                <a:gd name="T40" fmla="*/ 94 w 177"/>
                <a:gd name="T41" fmla="*/ 99 h 206"/>
                <a:gd name="T42" fmla="*/ 100 w 177"/>
                <a:gd name="T43" fmla="*/ 97 h 206"/>
                <a:gd name="T44" fmla="*/ 115 w 177"/>
                <a:gd name="T45" fmla="*/ 101 h 206"/>
                <a:gd name="T46" fmla="*/ 121 w 177"/>
                <a:gd name="T47" fmla="*/ 115 h 206"/>
                <a:gd name="T48" fmla="*/ 120 w 177"/>
                <a:gd name="T49" fmla="*/ 128 h 206"/>
                <a:gd name="T50" fmla="*/ 119 w 177"/>
                <a:gd name="T51" fmla="*/ 135 h 206"/>
                <a:gd name="T52" fmla="*/ 117 w 177"/>
                <a:gd name="T53" fmla="*/ 206 h 206"/>
                <a:gd name="T54" fmla="*/ 140 w 177"/>
                <a:gd name="T55" fmla="*/ 187 h 206"/>
                <a:gd name="T56" fmla="*/ 177 w 177"/>
                <a:gd name="T57" fmla="*/ 99 h 206"/>
                <a:gd name="T58" fmla="*/ 175 w 177"/>
                <a:gd name="T59" fmla="*/ 67 h 206"/>
                <a:gd name="T60" fmla="*/ 158 w 177"/>
                <a:gd name="T61" fmla="*/ 35 h 206"/>
                <a:gd name="T62" fmla="*/ 150 w 177"/>
                <a:gd name="T63" fmla="*/ 28 h 206"/>
                <a:gd name="T64" fmla="*/ 139 w 177"/>
                <a:gd name="T65" fmla="*/ 15 h 206"/>
                <a:gd name="T66" fmla="*/ 133 w 177"/>
                <a:gd name="T67" fmla="*/ 16 h 2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206"/>
                <a:gd name="T104" fmla="*/ 177 w 177"/>
                <a:gd name="T105" fmla="*/ 206 h 2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206">
                  <a:moveTo>
                    <a:pt x="133" y="16"/>
                  </a:moveTo>
                  <a:lnTo>
                    <a:pt x="114" y="4"/>
                  </a:lnTo>
                  <a:lnTo>
                    <a:pt x="108" y="10"/>
                  </a:lnTo>
                  <a:lnTo>
                    <a:pt x="79" y="0"/>
                  </a:lnTo>
                  <a:lnTo>
                    <a:pt x="76" y="9"/>
                  </a:lnTo>
                  <a:lnTo>
                    <a:pt x="57" y="5"/>
                  </a:lnTo>
                  <a:lnTo>
                    <a:pt x="52" y="15"/>
                  </a:lnTo>
                  <a:lnTo>
                    <a:pt x="28" y="19"/>
                  </a:lnTo>
                  <a:lnTo>
                    <a:pt x="28" y="29"/>
                  </a:lnTo>
                  <a:lnTo>
                    <a:pt x="8" y="59"/>
                  </a:lnTo>
                  <a:lnTo>
                    <a:pt x="0" y="110"/>
                  </a:lnTo>
                  <a:lnTo>
                    <a:pt x="30" y="74"/>
                  </a:lnTo>
                  <a:lnTo>
                    <a:pt x="54" y="61"/>
                  </a:lnTo>
                  <a:lnTo>
                    <a:pt x="55" y="74"/>
                  </a:lnTo>
                  <a:lnTo>
                    <a:pt x="71" y="78"/>
                  </a:lnTo>
                  <a:lnTo>
                    <a:pt x="69" y="98"/>
                  </a:lnTo>
                  <a:lnTo>
                    <a:pt x="79" y="106"/>
                  </a:lnTo>
                  <a:lnTo>
                    <a:pt x="93" y="110"/>
                  </a:lnTo>
                  <a:lnTo>
                    <a:pt x="93" y="108"/>
                  </a:lnTo>
                  <a:lnTo>
                    <a:pt x="92" y="103"/>
                  </a:lnTo>
                  <a:lnTo>
                    <a:pt x="94" y="99"/>
                  </a:lnTo>
                  <a:lnTo>
                    <a:pt x="100" y="97"/>
                  </a:lnTo>
                  <a:lnTo>
                    <a:pt x="115" y="101"/>
                  </a:lnTo>
                  <a:lnTo>
                    <a:pt x="121" y="115"/>
                  </a:lnTo>
                  <a:lnTo>
                    <a:pt x="120" y="128"/>
                  </a:lnTo>
                  <a:lnTo>
                    <a:pt x="119" y="135"/>
                  </a:lnTo>
                  <a:lnTo>
                    <a:pt x="117" y="206"/>
                  </a:lnTo>
                  <a:lnTo>
                    <a:pt x="140" y="187"/>
                  </a:lnTo>
                  <a:lnTo>
                    <a:pt x="177" y="99"/>
                  </a:lnTo>
                  <a:lnTo>
                    <a:pt x="175" y="67"/>
                  </a:lnTo>
                  <a:lnTo>
                    <a:pt x="158" y="35"/>
                  </a:lnTo>
                  <a:lnTo>
                    <a:pt x="150" y="28"/>
                  </a:lnTo>
                  <a:lnTo>
                    <a:pt x="139" y="15"/>
                  </a:lnTo>
                  <a:lnTo>
                    <a:pt x="133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Freeform 152">
              <a:extLst>
                <a:ext uri="{FF2B5EF4-FFF2-40B4-BE49-F238E27FC236}">
                  <a16:creationId xmlns:a16="http://schemas.microsoft.com/office/drawing/2014/main" id="{5BB98FF2-73FF-A1F4-EC30-D4603B3EE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1263"/>
              <a:ext cx="45" cy="148"/>
            </a:xfrm>
            <a:custGeom>
              <a:avLst/>
              <a:gdLst>
                <a:gd name="T0" fmla="*/ 45 w 45"/>
                <a:gd name="T1" fmla="*/ 16 h 148"/>
                <a:gd name="T2" fmla="*/ 19 w 45"/>
                <a:gd name="T3" fmla="*/ 0 h 148"/>
                <a:gd name="T4" fmla="*/ 0 w 45"/>
                <a:gd name="T5" fmla="*/ 120 h 148"/>
                <a:gd name="T6" fmla="*/ 2 w 45"/>
                <a:gd name="T7" fmla="*/ 148 h 148"/>
                <a:gd name="T8" fmla="*/ 41 w 45"/>
                <a:gd name="T9" fmla="*/ 116 h 148"/>
                <a:gd name="T10" fmla="*/ 39 w 45"/>
                <a:gd name="T11" fmla="*/ 107 h 148"/>
                <a:gd name="T12" fmla="*/ 36 w 45"/>
                <a:gd name="T13" fmla="*/ 84 h 148"/>
                <a:gd name="T14" fmla="*/ 36 w 45"/>
                <a:gd name="T15" fmla="*/ 52 h 148"/>
                <a:gd name="T16" fmla="*/ 45 w 45"/>
                <a:gd name="T17" fmla="*/ 16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148"/>
                <a:gd name="T29" fmla="*/ 45 w 4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148">
                  <a:moveTo>
                    <a:pt x="45" y="16"/>
                  </a:moveTo>
                  <a:lnTo>
                    <a:pt x="19" y="0"/>
                  </a:lnTo>
                  <a:lnTo>
                    <a:pt x="0" y="120"/>
                  </a:lnTo>
                  <a:lnTo>
                    <a:pt x="2" y="148"/>
                  </a:lnTo>
                  <a:lnTo>
                    <a:pt x="41" y="116"/>
                  </a:lnTo>
                  <a:lnTo>
                    <a:pt x="39" y="107"/>
                  </a:lnTo>
                  <a:lnTo>
                    <a:pt x="36" y="84"/>
                  </a:lnTo>
                  <a:lnTo>
                    <a:pt x="36" y="52"/>
                  </a:lnTo>
                  <a:lnTo>
                    <a:pt x="45" y="16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4" name="Freeform 153">
              <a:extLst>
                <a:ext uri="{FF2B5EF4-FFF2-40B4-BE49-F238E27FC236}">
                  <a16:creationId xmlns:a16="http://schemas.microsoft.com/office/drawing/2014/main" id="{10CA517D-2747-3E7A-6F81-7CD0912D8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114"/>
              <a:ext cx="168" cy="227"/>
            </a:xfrm>
            <a:custGeom>
              <a:avLst/>
              <a:gdLst>
                <a:gd name="T0" fmla="*/ 1 w 168"/>
                <a:gd name="T1" fmla="*/ 86 h 227"/>
                <a:gd name="T2" fmla="*/ 2 w 168"/>
                <a:gd name="T3" fmla="*/ 79 h 227"/>
                <a:gd name="T4" fmla="*/ 4 w 168"/>
                <a:gd name="T5" fmla="*/ 74 h 227"/>
                <a:gd name="T6" fmla="*/ 7 w 168"/>
                <a:gd name="T7" fmla="*/ 68 h 227"/>
                <a:gd name="T8" fmla="*/ 9 w 168"/>
                <a:gd name="T9" fmla="*/ 60 h 227"/>
                <a:gd name="T10" fmla="*/ 10 w 168"/>
                <a:gd name="T11" fmla="*/ 57 h 227"/>
                <a:gd name="T12" fmla="*/ 11 w 168"/>
                <a:gd name="T13" fmla="*/ 53 h 227"/>
                <a:gd name="T14" fmla="*/ 12 w 168"/>
                <a:gd name="T15" fmla="*/ 48 h 227"/>
                <a:gd name="T16" fmla="*/ 14 w 168"/>
                <a:gd name="T17" fmla="*/ 44 h 227"/>
                <a:gd name="T18" fmla="*/ 20 w 168"/>
                <a:gd name="T19" fmla="*/ 35 h 227"/>
                <a:gd name="T20" fmla="*/ 28 w 168"/>
                <a:gd name="T21" fmla="*/ 26 h 227"/>
                <a:gd name="T22" fmla="*/ 38 w 168"/>
                <a:gd name="T23" fmla="*/ 17 h 227"/>
                <a:gd name="T24" fmla="*/ 49 w 168"/>
                <a:gd name="T25" fmla="*/ 9 h 227"/>
                <a:gd name="T26" fmla="*/ 62 w 168"/>
                <a:gd name="T27" fmla="*/ 3 h 227"/>
                <a:gd name="T28" fmla="*/ 77 w 168"/>
                <a:gd name="T29" fmla="*/ 0 h 227"/>
                <a:gd name="T30" fmla="*/ 92 w 168"/>
                <a:gd name="T31" fmla="*/ 0 h 227"/>
                <a:gd name="T32" fmla="*/ 110 w 168"/>
                <a:gd name="T33" fmla="*/ 5 h 227"/>
                <a:gd name="T34" fmla="*/ 128 w 168"/>
                <a:gd name="T35" fmla="*/ 12 h 227"/>
                <a:gd name="T36" fmla="*/ 142 w 168"/>
                <a:gd name="T37" fmla="*/ 21 h 227"/>
                <a:gd name="T38" fmla="*/ 153 w 168"/>
                <a:gd name="T39" fmla="*/ 32 h 227"/>
                <a:gd name="T40" fmla="*/ 161 w 168"/>
                <a:gd name="T41" fmla="*/ 45 h 227"/>
                <a:gd name="T42" fmla="*/ 166 w 168"/>
                <a:gd name="T43" fmla="*/ 58 h 227"/>
                <a:gd name="T44" fmla="*/ 168 w 168"/>
                <a:gd name="T45" fmla="*/ 73 h 227"/>
                <a:gd name="T46" fmla="*/ 167 w 168"/>
                <a:gd name="T47" fmla="*/ 88 h 227"/>
                <a:gd name="T48" fmla="*/ 164 w 168"/>
                <a:gd name="T49" fmla="*/ 105 h 227"/>
                <a:gd name="T50" fmla="*/ 152 w 168"/>
                <a:gd name="T51" fmla="*/ 140 h 227"/>
                <a:gd name="T52" fmla="*/ 136 w 168"/>
                <a:gd name="T53" fmla="*/ 166 h 227"/>
                <a:gd name="T54" fmla="*/ 118 w 168"/>
                <a:gd name="T55" fmla="*/ 188 h 227"/>
                <a:gd name="T56" fmla="*/ 99 w 168"/>
                <a:gd name="T57" fmla="*/ 203 h 227"/>
                <a:gd name="T58" fmla="*/ 81 w 168"/>
                <a:gd name="T59" fmla="*/ 213 h 227"/>
                <a:gd name="T60" fmla="*/ 65 w 168"/>
                <a:gd name="T61" fmla="*/ 221 h 227"/>
                <a:gd name="T62" fmla="*/ 52 w 168"/>
                <a:gd name="T63" fmla="*/ 224 h 227"/>
                <a:gd name="T64" fmla="*/ 46 w 168"/>
                <a:gd name="T65" fmla="*/ 227 h 227"/>
                <a:gd name="T66" fmla="*/ 44 w 168"/>
                <a:gd name="T67" fmla="*/ 227 h 227"/>
                <a:gd name="T68" fmla="*/ 40 w 168"/>
                <a:gd name="T69" fmla="*/ 222 h 227"/>
                <a:gd name="T70" fmla="*/ 33 w 168"/>
                <a:gd name="T71" fmla="*/ 213 h 227"/>
                <a:gd name="T72" fmla="*/ 24 w 168"/>
                <a:gd name="T73" fmla="*/ 200 h 227"/>
                <a:gd name="T74" fmla="*/ 17 w 168"/>
                <a:gd name="T75" fmla="*/ 184 h 227"/>
                <a:gd name="T76" fmla="*/ 8 w 168"/>
                <a:gd name="T77" fmla="*/ 164 h 227"/>
                <a:gd name="T78" fmla="*/ 2 w 168"/>
                <a:gd name="T79" fmla="*/ 141 h 227"/>
                <a:gd name="T80" fmla="*/ 0 w 168"/>
                <a:gd name="T81" fmla="*/ 115 h 227"/>
                <a:gd name="T82" fmla="*/ 1 w 168"/>
                <a:gd name="T83" fmla="*/ 86 h 2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8"/>
                <a:gd name="T127" fmla="*/ 0 h 227"/>
                <a:gd name="T128" fmla="*/ 168 w 168"/>
                <a:gd name="T129" fmla="*/ 227 h 2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8" h="227">
                  <a:moveTo>
                    <a:pt x="1" y="86"/>
                  </a:moveTo>
                  <a:lnTo>
                    <a:pt x="2" y="79"/>
                  </a:lnTo>
                  <a:lnTo>
                    <a:pt x="4" y="74"/>
                  </a:lnTo>
                  <a:lnTo>
                    <a:pt x="7" y="68"/>
                  </a:lnTo>
                  <a:lnTo>
                    <a:pt x="9" y="60"/>
                  </a:lnTo>
                  <a:lnTo>
                    <a:pt x="10" y="57"/>
                  </a:lnTo>
                  <a:lnTo>
                    <a:pt x="11" y="53"/>
                  </a:lnTo>
                  <a:lnTo>
                    <a:pt x="12" y="48"/>
                  </a:lnTo>
                  <a:lnTo>
                    <a:pt x="14" y="44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8" y="17"/>
                  </a:lnTo>
                  <a:lnTo>
                    <a:pt x="49" y="9"/>
                  </a:lnTo>
                  <a:lnTo>
                    <a:pt x="62" y="3"/>
                  </a:lnTo>
                  <a:lnTo>
                    <a:pt x="77" y="0"/>
                  </a:lnTo>
                  <a:lnTo>
                    <a:pt x="92" y="0"/>
                  </a:lnTo>
                  <a:lnTo>
                    <a:pt x="110" y="5"/>
                  </a:lnTo>
                  <a:lnTo>
                    <a:pt x="128" y="12"/>
                  </a:lnTo>
                  <a:lnTo>
                    <a:pt x="142" y="21"/>
                  </a:lnTo>
                  <a:lnTo>
                    <a:pt x="153" y="32"/>
                  </a:lnTo>
                  <a:lnTo>
                    <a:pt x="161" y="45"/>
                  </a:lnTo>
                  <a:lnTo>
                    <a:pt x="166" y="58"/>
                  </a:lnTo>
                  <a:lnTo>
                    <a:pt x="168" y="73"/>
                  </a:lnTo>
                  <a:lnTo>
                    <a:pt x="167" y="88"/>
                  </a:lnTo>
                  <a:lnTo>
                    <a:pt x="164" y="105"/>
                  </a:lnTo>
                  <a:lnTo>
                    <a:pt x="152" y="140"/>
                  </a:lnTo>
                  <a:lnTo>
                    <a:pt x="136" y="166"/>
                  </a:lnTo>
                  <a:lnTo>
                    <a:pt x="118" y="188"/>
                  </a:lnTo>
                  <a:lnTo>
                    <a:pt x="99" y="203"/>
                  </a:lnTo>
                  <a:lnTo>
                    <a:pt x="81" y="213"/>
                  </a:lnTo>
                  <a:lnTo>
                    <a:pt x="65" y="221"/>
                  </a:lnTo>
                  <a:lnTo>
                    <a:pt x="52" y="224"/>
                  </a:lnTo>
                  <a:lnTo>
                    <a:pt x="46" y="227"/>
                  </a:lnTo>
                  <a:lnTo>
                    <a:pt x="44" y="227"/>
                  </a:lnTo>
                  <a:lnTo>
                    <a:pt x="40" y="222"/>
                  </a:lnTo>
                  <a:lnTo>
                    <a:pt x="33" y="213"/>
                  </a:lnTo>
                  <a:lnTo>
                    <a:pt x="24" y="200"/>
                  </a:lnTo>
                  <a:lnTo>
                    <a:pt x="17" y="184"/>
                  </a:lnTo>
                  <a:lnTo>
                    <a:pt x="8" y="164"/>
                  </a:lnTo>
                  <a:lnTo>
                    <a:pt x="2" y="141"/>
                  </a:lnTo>
                  <a:lnTo>
                    <a:pt x="0" y="115"/>
                  </a:lnTo>
                  <a:lnTo>
                    <a:pt x="1" y="86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5" name="Freeform 154">
              <a:extLst>
                <a:ext uri="{FF2B5EF4-FFF2-40B4-BE49-F238E27FC236}">
                  <a16:creationId xmlns:a16="http://schemas.microsoft.com/office/drawing/2014/main" id="{1B2C2E23-B8AD-9B8B-34D4-B8FE07D5D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1260"/>
              <a:ext cx="82" cy="66"/>
            </a:xfrm>
            <a:custGeom>
              <a:avLst/>
              <a:gdLst>
                <a:gd name="T0" fmla="*/ 82 w 82"/>
                <a:gd name="T1" fmla="*/ 26 h 66"/>
                <a:gd name="T2" fmla="*/ 78 w 82"/>
                <a:gd name="T3" fmla="*/ 30 h 66"/>
                <a:gd name="T4" fmla="*/ 72 w 82"/>
                <a:gd name="T5" fmla="*/ 40 h 66"/>
                <a:gd name="T6" fmla="*/ 60 w 82"/>
                <a:gd name="T7" fmla="*/ 52 h 66"/>
                <a:gd name="T8" fmla="*/ 47 w 82"/>
                <a:gd name="T9" fmla="*/ 62 h 66"/>
                <a:gd name="T10" fmla="*/ 33 w 82"/>
                <a:gd name="T11" fmla="*/ 66 h 66"/>
                <a:gd name="T12" fmla="*/ 19 w 82"/>
                <a:gd name="T13" fmla="*/ 61 h 66"/>
                <a:gd name="T14" fmla="*/ 8 w 82"/>
                <a:gd name="T15" fmla="*/ 42 h 66"/>
                <a:gd name="T16" fmla="*/ 0 w 82"/>
                <a:gd name="T17" fmla="*/ 6 h 66"/>
                <a:gd name="T18" fmla="*/ 1 w 82"/>
                <a:gd name="T19" fmla="*/ 5 h 66"/>
                <a:gd name="T20" fmla="*/ 4 w 82"/>
                <a:gd name="T21" fmla="*/ 4 h 66"/>
                <a:gd name="T22" fmla="*/ 8 w 82"/>
                <a:gd name="T23" fmla="*/ 1 h 66"/>
                <a:gd name="T24" fmla="*/ 15 w 82"/>
                <a:gd name="T25" fmla="*/ 0 h 66"/>
                <a:gd name="T26" fmla="*/ 26 w 82"/>
                <a:gd name="T27" fmla="*/ 1 h 66"/>
                <a:gd name="T28" fmla="*/ 39 w 82"/>
                <a:gd name="T29" fmla="*/ 6 h 66"/>
                <a:gd name="T30" fmla="*/ 58 w 82"/>
                <a:gd name="T31" fmla="*/ 14 h 66"/>
                <a:gd name="T32" fmla="*/ 82 w 82"/>
                <a:gd name="T33" fmla="*/ 26 h 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66"/>
                <a:gd name="T53" fmla="*/ 82 w 82"/>
                <a:gd name="T54" fmla="*/ 66 h 6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66">
                  <a:moveTo>
                    <a:pt x="82" y="26"/>
                  </a:moveTo>
                  <a:lnTo>
                    <a:pt x="78" y="30"/>
                  </a:lnTo>
                  <a:lnTo>
                    <a:pt x="72" y="40"/>
                  </a:lnTo>
                  <a:lnTo>
                    <a:pt x="60" y="52"/>
                  </a:lnTo>
                  <a:lnTo>
                    <a:pt x="47" y="62"/>
                  </a:lnTo>
                  <a:lnTo>
                    <a:pt x="33" y="66"/>
                  </a:lnTo>
                  <a:lnTo>
                    <a:pt x="19" y="61"/>
                  </a:lnTo>
                  <a:lnTo>
                    <a:pt x="8" y="42"/>
                  </a:lnTo>
                  <a:lnTo>
                    <a:pt x="0" y="6"/>
                  </a:lnTo>
                  <a:lnTo>
                    <a:pt x="1" y="5"/>
                  </a:lnTo>
                  <a:lnTo>
                    <a:pt x="4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6" y="1"/>
                  </a:lnTo>
                  <a:lnTo>
                    <a:pt x="39" y="6"/>
                  </a:lnTo>
                  <a:lnTo>
                    <a:pt x="58" y="14"/>
                  </a:lnTo>
                  <a:lnTo>
                    <a:pt x="82" y="26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6" name="Freeform 155">
              <a:extLst>
                <a:ext uri="{FF2B5EF4-FFF2-40B4-BE49-F238E27FC236}">
                  <a16:creationId xmlns:a16="http://schemas.microsoft.com/office/drawing/2014/main" id="{367A4D41-3AD1-C2CF-F14A-8D7C1F526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1268"/>
              <a:ext cx="76" cy="44"/>
            </a:xfrm>
            <a:custGeom>
              <a:avLst/>
              <a:gdLst>
                <a:gd name="T0" fmla="*/ 76 w 76"/>
                <a:gd name="T1" fmla="*/ 20 h 44"/>
                <a:gd name="T2" fmla="*/ 74 w 76"/>
                <a:gd name="T3" fmla="*/ 22 h 44"/>
                <a:gd name="T4" fmla="*/ 67 w 76"/>
                <a:gd name="T5" fmla="*/ 29 h 44"/>
                <a:gd name="T6" fmla="*/ 57 w 76"/>
                <a:gd name="T7" fmla="*/ 36 h 44"/>
                <a:gd name="T8" fmla="*/ 46 w 76"/>
                <a:gd name="T9" fmla="*/ 41 h 44"/>
                <a:gd name="T10" fmla="*/ 33 w 76"/>
                <a:gd name="T11" fmla="*/ 44 h 44"/>
                <a:gd name="T12" fmla="*/ 20 w 76"/>
                <a:gd name="T13" fmla="*/ 38 h 44"/>
                <a:gd name="T14" fmla="*/ 9 w 76"/>
                <a:gd name="T15" fmla="*/ 25 h 44"/>
                <a:gd name="T16" fmla="*/ 0 w 76"/>
                <a:gd name="T17" fmla="*/ 0 h 44"/>
                <a:gd name="T18" fmla="*/ 3 w 76"/>
                <a:gd name="T19" fmla="*/ 1 h 44"/>
                <a:gd name="T20" fmla="*/ 7 w 76"/>
                <a:gd name="T21" fmla="*/ 2 h 44"/>
                <a:gd name="T22" fmla="*/ 15 w 76"/>
                <a:gd name="T23" fmla="*/ 5 h 44"/>
                <a:gd name="T24" fmla="*/ 25 w 76"/>
                <a:gd name="T25" fmla="*/ 8 h 44"/>
                <a:gd name="T26" fmla="*/ 37 w 76"/>
                <a:gd name="T27" fmla="*/ 11 h 44"/>
                <a:gd name="T28" fmla="*/ 50 w 76"/>
                <a:gd name="T29" fmla="*/ 15 h 44"/>
                <a:gd name="T30" fmla="*/ 63 w 76"/>
                <a:gd name="T31" fmla="*/ 18 h 44"/>
                <a:gd name="T32" fmla="*/ 76 w 76"/>
                <a:gd name="T33" fmla="*/ 2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44"/>
                <a:gd name="T53" fmla="*/ 76 w 76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44">
                  <a:moveTo>
                    <a:pt x="76" y="20"/>
                  </a:moveTo>
                  <a:lnTo>
                    <a:pt x="74" y="22"/>
                  </a:lnTo>
                  <a:lnTo>
                    <a:pt x="67" y="29"/>
                  </a:lnTo>
                  <a:lnTo>
                    <a:pt x="57" y="36"/>
                  </a:lnTo>
                  <a:lnTo>
                    <a:pt x="46" y="41"/>
                  </a:lnTo>
                  <a:lnTo>
                    <a:pt x="33" y="44"/>
                  </a:lnTo>
                  <a:lnTo>
                    <a:pt x="20" y="38"/>
                  </a:lnTo>
                  <a:lnTo>
                    <a:pt x="9" y="25"/>
                  </a:lnTo>
                  <a:lnTo>
                    <a:pt x="0" y="0"/>
                  </a:lnTo>
                  <a:lnTo>
                    <a:pt x="3" y="1"/>
                  </a:lnTo>
                  <a:lnTo>
                    <a:pt x="7" y="2"/>
                  </a:lnTo>
                  <a:lnTo>
                    <a:pt x="15" y="5"/>
                  </a:lnTo>
                  <a:lnTo>
                    <a:pt x="25" y="8"/>
                  </a:lnTo>
                  <a:lnTo>
                    <a:pt x="37" y="11"/>
                  </a:lnTo>
                  <a:lnTo>
                    <a:pt x="50" y="15"/>
                  </a:lnTo>
                  <a:lnTo>
                    <a:pt x="63" y="18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7" name="Freeform 156">
              <a:extLst>
                <a:ext uri="{FF2B5EF4-FFF2-40B4-BE49-F238E27FC236}">
                  <a16:creationId xmlns:a16="http://schemas.microsoft.com/office/drawing/2014/main" id="{62A9D439-1B50-ECDB-7ED2-67CFB26E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317"/>
              <a:ext cx="9" cy="5"/>
            </a:xfrm>
            <a:custGeom>
              <a:avLst/>
              <a:gdLst>
                <a:gd name="T0" fmla="*/ 0 w 9"/>
                <a:gd name="T1" fmla="*/ 1 h 5"/>
                <a:gd name="T2" fmla="*/ 0 w 9"/>
                <a:gd name="T3" fmla="*/ 2 h 5"/>
                <a:gd name="T4" fmla="*/ 0 w 9"/>
                <a:gd name="T5" fmla="*/ 2 h 5"/>
                <a:gd name="T6" fmla="*/ 3 w 9"/>
                <a:gd name="T7" fmla="*/ 4 h 5"/>
                <a:gd name="T8" fmla="*/ 4 w 9"/>
                <a:gd name="T9" fmla="*/ 5 h 5"/>
                <a:gd name="T10" fmla="*/ 5 w 9"/>
                <a:gd name="T11" fmla="*/ 5 h 5"/>
                <a:gd name="T12" fmla="*/ 7 w 9"/>
                <a:gd name="T13" fmla="*/ 5 h 5"/>
                <a:gd name="T14" fmla="*/ 8 w 9"/>
                <a:gd name="T15" fmla="*/ 5 h 5"/>
                <a:gd name="T16" fmla="*/ 9 w 9"/>
                <a:gd name="T17" fmla="*/ 5 h 5"/>
                <a:gd name="T18" fmla="*/ 9 w 9"/>
                <a:gd name="T19" fmla="*/ 4 h 5"/>
                <a:gd name="T20" fmla="*/ 8 w 9"/>
                <a:gd name="T21" fmla="*/ 2 h 5"/>
                <a:gd name="T22" fmla="*/ 6 w 9"/>
                <a:gd name="T23" fmla="*/ 1 h 5"/>
                <a:gd name="T24" fmla="*/ 5 w 9"/>
                <a:gd name="T25" fmla="*/ 1 h 5"/>
                <a:gd name="T26" fmla="*/ 4 w 9"/>
                <a:gd name="T27" fmla="*/ 0 h 5"/>
                <a:gd name="T28" fmla="*/ 1 w 9"/>
                <a:gd name="T29" fmla="*/ 0 h 5"/>
                <a:gd name="T30" fmla="*/ 0 w 9"/>
                <a:gd name="T31" fmla="*/ 0 h 5"/>
                <a:gd name="T32" fmla="*/ 0 w 9"/>
                <a:gd name="T33" fmla="*/ 1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5"/>
                <a:gd name="T53" fmla="*/ 9 w 9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5">
                  <a:moveTo>
                    <a:pt x="0" y="1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8" name="Freeform 157">
              <a:extLst>
                <a:ext uri="{FF2B5EF4-FFF2-40B4-BE49-F238E27FC236}">
                  <a16:creationId xmlns:a16="http://schemas.microsoft.com/office/drawing/2014/main" id="{89C8562B-0029-0791-1992-0D682BF6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1263"/>
              <a:ext cx="9" cy="5"/>
            </a:xfrm>
            <a:custGeom>
              <a:avLst/>
              <a:gdLst>
                <a:gd name="T0" fmla="*/ 0 w 9"/>
                <a:gd name="T1" fmla="*/ 1 h 5"/>
                <a:gd name="T2" fmla="*/ 0 w 9"/>
                <a:gd name="T3" fmla="*/ 2 h 5"/>
                <a:gd name="T4" fmla="*/ 0 w 9"/>
                <a:gd name="T5" fmla="*/ 3 h 5"/>
                <a:gd name="T6" fmla="*/ 2 w 9"/>
                <a:gd name="T7" fmla="*/ 4 h 5"/>
                <a:gd name="T8" fmla="*/ 3 w 9"/>
                <a:gd name="T9" fmla="*/ 4 h 5"/>
                <a:gd name="T10" fmla="*/ 4 w 9"/>
                <a:gd name="T11" fmla="*/ 5 h 5"/>
                <a:gd name="T12" fmla="*/ 7 w 9"/>
                <a:gd name="T13" fmla="*/ 5 h 5"/>
                <a:gd name="T14" fmla="*/ 8 w 9"/>
                <a:gd name="T15" fmla="*/ 5 h 5"/>
                <a:gd name="T16" fmla="*/ 9 w 9"/>
                <a:gd name="T17" fmla="*/ 4 h 5"/>
                <a:gd name="T18" fmla="*/ 9 w 9"/>
                <a:gd name="T19" fmla="*/ 3 h 5"/>
                <a:gd name="T20" fmla="*/ 8 w 9"/>
                <a:gd name="T21" fmla="*/ 2 h 5"/>
                <a:gd name="T22" fmla="*/ 6 w 9"/>
                <a:gd name="T23" fmla="*/ 2 h 5"/>
                <a:gd name="T24" fmla="*/ 4 w 9"/>
                <a:gd name="T25" fmla="*/ 1 h 5"/>
                <a:gd name="T26" fmla="*/ 3 w 9"/>
                <a:gd name="T27" fmla="*/ 0 h 5"/>
                <a:gd name="T28" fmla="*/ 1 w 9"/>
                <a:gd name="T29" fmla="*/ 0 h 5"/>
                <a:gd name="T30" fmla="*/ 0 w 9"/>
                <a:gd name="T31" fmla="*/ 0 h 5"/>
                <a:gd name="T32" fmla="*/ 0 w 9"/>
                <a:gd name="T33" fmla="*/ 1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5"/>
                <a:gd name="T53" fmla="*/ 9 w 9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5">
                  <a:moveTo>
                    <a:pt x="0" y="1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Freeform 158">
              <a:extLst>
                <a:ext uri="{FF2B5EF4-FFF2-40B4-BE49-F238E27FC236}">
                  <a16:creationId xmlns:a16="http://schemas.microsoft.com/office/drawing/2014/main" id="{09D3D242-8FC3-A188-2A35-F4E4786DD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1174"/>
              <a:ext cx="48" cy="75"/>
            </a:xfrm>
            <a:custGeom>
              <a:avLst/>
              <a:gdLst>
                <a:gd name="T0" fmla="*/ 44 w 48"/>
                <a:gd name="T1" fmla="*/ 3 h 75"/>
                <a:gd name="T2" fmla="*/ 43 w 48"/>
                <a:gd name="T3" fmla="*/ 1 h 75"/>
                <a:gd name="T4" fmla="*/ 41 w 48"/>
                <a:gd name="T5" fmla="*/ 1 h 75"/>
                <a:gd name="T6" fmla="*/ 39 w 48"/>
                <a:gd name="T7" fmla="*/ 1 h 75"/>
                <a:gd name="T8" fmla="*/ 38 w 48"/>
                <a:gd name="T9" fmla="*/ 0 h 75"/>
                <a:gd name="T10" fmla="*/ 42 w 48"/>
                <a:gd name="T11" fmla="*/ 8 h 75"/>
                <a:gd name="T12" fmla="*/ 43 w 48"/>
                <a:gd name="T13" fmla="*/ 16 h 75"/>
                <a:gd name="T14" fmla="*/ 43 w 48"/>
                <a:gd name="T15" fmla="*/ 25 h 75"/>
                <a:gd name="T16" fmla="*/ 41 w 48"/>
                <a:gd name="T17" fmla="*/ 33 h 75"/>
                <a:gd name="T18" fmla="*/ 36 w 48"/>
                <a:gd name="T19" fmla="*/ 42 h 75"/>
                <a:gd name="T20" fmla="*/ 29 w 48"/>
                <a:gd name="T21" fmla="*/ 49 h 75"/>
                <a:gd name="T22" fmla="*/ 20 w 48"/>
                <a:gd name="T23" fmla="*/ 56 h 75"/>
                <a:gd name="T24" fmla="*/ 7 w 48"/>
                <a:gd name="T25" fmla="*/ 62 h 75"/>
                <a:gd name="T26" fmla="*/ 0 w 48"/>
                <a:gd name="T27" fmla="*/ 66 h 75"/>
                <a:gd name="T28" fmla="*/ 4 w 48"/>
                <a:gd name="T29" fmla="*/ 71 h 75"/>
                <a:gd name="T30" fmla="*/ 9 w 48"/>
                <a:gd name="T31" fmla="*/ 74 h 75"/>
                <a:gd name="T32" fmla="*/ 13 w 48"/>
                <a:gd name="T33" fmla="*/ 75 h 75"/>
                <a:gd name="T34" fmla="*/ 13 w 48"/>
                <a:gd name="T35" fmla="*/ 74 h 75"/>
                <a:gd name="T36" fmla="*/ 14 w 48"/>
                <a:gd name="T37" fmla="*/ 71 h 75"/>
                <a:gd name="T38" fmla="*/ 16 w 48"/>
                <a:gd name="T39" fmla="*/ 67 h 75"/>
                <a:gd name="T40" fmla="*/ 19 w 48"/>
                <a:gd name="T41" fmla="*/ 64 h 75"/>
                <a:gd name="T42" fmla="*/ 23 w 48"/>
                <a:gd name="T43" fmla="*/ 62 h 75"/>
                <a:gd name="T44" fmla="*/ 28 w 48"/>
                <a:gd name="T45" fmla="*/ 58 h 75"/>
                <a:gd name="T46" fmla="*/ 34 w 48"/>
                <a:gd name="T47" fmla="*/ 54 h 75"/>
                <a:gd name="T48" fmla="*/ 41 w 48"/>
                <a:gd name="T49" fmla="*/ 46 h 75"/>
                <a:gd name="T50" fmla="*/ 45 w 48"/>
                <a:gd name="T51" fmla="*/ 38 h 75"/>
                <a:gd name="T52" fmla="*/ 48 w 48"/>
                <a:gd name="T53" fmla="*/ 28 h 75"/>
                <a:gd name="T54" fmla="*/ 48 w 48"/>
                <a:gd name="T55" fmla="*/ 16 h 75"/>
                <a:gd name="T56" fmla="*/ 44 w 48"/>
                <a:gd name="T57" fmla="*/ 3 h 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75"/>
                <a:gd name="T89" fmla="*/ 48 w 48"/>
                <a:gd name="T90" fmla="*/ 75 h 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75">
                  <a:moveTo>
                    <a:pt x="44" y="3"/>
                  </a:moveTo>
                  <a:lnTo>
                    <a:pt x="43" y="1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42" y="8"/>
                  </a:lnTo>
                  <a:lnTo>
                    <a:pt x="43" y="16"/>
                  </a:lnTo>
                  <a:lnTo>
                    <a:pt x="43" y="25"/>
                  </a:lnTo>
                  <a:lnTo>
                    <a:pt x="41" y="33"/>
                  </a:lnTo>
                  <a:lnTo>
                    <a:pt x="36" y="42"/>
                  </a:lnTo>
                  <a:lnTo>
                    <a:pt x="29" y="49"/>
                  </a:lnTo>
                  <a:lnTo>
                    <a:pt x="20" y="56"/>
                  </a:lnTo>
                  <a:lnTo>
                    <a:pt x="7" y="62"/>
                  </a:lnTo>
                  <a:lnTo>
                    <a:pt x="0" y="66"/>
                  </a:lnTo>
                  <a:lnTo>
                    <a:pt x="4" y="71"/>
                  </a:lnTo>
                  <a:lnTo>
                    <a:pt x="9" y="74"/>
                  </a:lnTo>
                  <a:lnTo>
                    <a:pt x="13" y="75"/>
                  </a:lnTo>
                  <a:lnTo>
                    <a:pt x="13" y="74"/>
                  </a:lnTo>
                  <a:lnTo>
                    <a:pt x="14" y="71"/>
                  </a:lnTo>
                  <a:lnTo>
                    <a:pt x="16" y="67"/>
                  </a:lnTo>
                  <a:lnTo>
                    <a:pt x="19" y="64"/>
                  </a:lnTo>
                  <a:lnTo>
                    <a:pt x="23" y="62"/>
                  </a:lnTo>
                  <a:lnTo>
                    <a:pt x="28" y="58"/>
                  </a:lnTo>
                  <a:lnTo>
                    <a:pt x="34" y="54"/>
                  </a:lnTo>
                  <a:lnTo>
                    <a:pt x="41" y="46"/>
                  </a:lnTo>
                  <a:lnTo>
                    <a:pt x="45" y="38"/>
                  </a:lnTo>
                  <a:lnTo>
                    <a:pt x="48" y="28"/>
                  </a:lnTo>
                  <a:lnTo>
                    <a:pt x="48" y="16"/>
                  </a:lnTo>
                  <a:lnTo>
                    <a:pt x="44" y="3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Freeform 159">
              <a:extLst>
                <a:ext uri="{FF2B5EF4-FFF2-40B4-BE49-F238E27FC236}">
                  <a16:creationId xmlns:a16="http://schemas.microsoft.com/office/drawing/2014/main" id="{02B2C2A2-EE10-2E2F-FAD5-9D41EB2F1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" y="1155"/>
              <a:ext cx="61" cy="32"/>
            </a:xfrm>
            <a:custGeom>
              <a:avLst/>
              <a:gdLst>
                <a:gd name="T0" fmla="*/ 51 w 61"/>
                <a:gd name="T1" fmla="*/ 13 h 32"/>
                <a:gd name="T2" fmla="*/ 49 w 61"/>
                <a:gd name="T3" fmla="*/ 10 h 32"/>
                <a:gd name="T4" fmla="*/ 46 w 61"/>
                <a:gd name="T5" fmla="*/ 8 h 32"/>
                <a:gd name="T6" fmla="*/ 41 w 61"/>
                <a:gd name="T7" fmla="*/ 5 h 32"/>
                <a:gd name="T8" fmla="*/ 34 w 61"/>
                <a:gd name="T9" fmla="*/ 3 h 32"/>
                <a:gd name="T10" fmla="*/ 28 w 61"/>
                <a:gd name="T11" fmla="*/ 0 h 32"/>
                <a:gd name="T12" fmla="*/ 19 w 61"/>
                <a:gd name="T13" fmla="*/ 0 h 32"/>
                <a:gd name="T14" fmla="*/ 10 w 61"/>
                <a:gd name="T15" fmla="*/ 1 h 32"/>
                <a:gd name="T16" fmla="*/ 0 w 61"/>
                <a:gd name="T17" fmla="*/ 6 h 32"/>
                <a:gd name="T18" fmla="*/ 1 w 61"/>
                <a:gd name="T19" fmla="*/ 6 h 32"/>
                <a:gd name="T20" fmla="*/ 5 w 61"/>
                <a:gd name="T21" fmla="*/ 5 h 32"/>
                <a:gd name="T22" fmla="*/ 11 w 61"/>
                <a:gd name="T23" fmla="*/ 4 h 32"/>
                <a:gd name="T24" fmla="*/ 18 w 61"/>
                <a:gd name="T25" fmla="*/ 4 h 32"/>
                <a:gd name="T26" fmla="*/ 26 w 61"/>
                <a:gd name="T27" fmla="*/ 4 h 32"/>
                <a:gd name="T28" fmla="*/ 33 w 61"/>
                <a:gd name="T29" fmla="*/ 6 h 32"/>
                <a:gd name="T30" fmla="*/ 41 w 61"/>
                <a:gd name="T31" fmla="*/ 10 h 32"/>
                <a:gd name="T32" fmla="*/ 48 w 61"/>
                <a:gd name="T33" fmla="*/ 17 h 32"/>
                <a:gd name="T34" fmla="*/ 50 w 61"/>
                <a:gd name="T35" fmla="*/ 19 h 32"/>
                <a:gd name="T36" fmla="*/ 52 w 61"/>
                <a:gd name="T37" fmla="*/ 23 h 32"/>
                <a:gd name="T38" fmla="*/ 53 w 61"/>
                <a:gd name="T39" fmla="*/ 26 h 32"/>
                <a:gd name="T40" fmla="*/ 56 w 61"/>
                <a:gd name="T41" fmla="*/ 30 h 32"/>
                <a:gd name="T42" fmla="*/ 57 w 61"/>
                <a:gd name="T43" fmla="*/ 32 h 32"/>
                <a:gd name="T44" fmla="*/ 58 w 61"/>
                <a:gd name="T45" fmla="*/ 32 h 32"/>
                <a:gd name="T46" fmla="*/ 60 w 61"/>
                <a:gd name="T47" fmla="*/ 32 h 32"/>
                <a:gd name="T48" fmla="*/ 61 w 61"/>
                <a:gd name="T49" fmla="*/ 29 h 32"/>
                <a:gd name="T50" fmla="*/ 59 w 61"/>
                <a:gd name="T51" fmla="*/ 25 h 32"/>
                <a:gd name="T52" fmla="*/ 57 w 61"/>
                <a:gd name="T53" fmla="*/ 20 h 32"/>
                <a:gd name="T54" fmla="*/ 55 w 61"/>
                <a:gd name="T55" fmla="*/ 17 h 32"/>
                <a:gd name="T56" fmla="*/ 51 w 61"/>
                <a:gd name="T57" fmla="*/ 13 h 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32"/>
                <a:gd name="T89" fmla="*/ 61 w 61"/>
                <a:gd name="T90" fmla="*/ 32 h 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32">
                  <a:moveTo>
                    <a:pt x="51" y="13"/>
                  </a:moveTo>
                  <a:lnTo>
                    <a:pt x="49" y="10"/>
                  </a:lnTo>
                  <a:lnTo>
                    <a:pt x="46" y="8"/>
                  </a:lnTo>
                  <a:lnTo>
                    <a:pt x="41" y="5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0" y="6"/>
                  </a:lnTo>
                  <a:lnTo>
                    <a:pt x="1" y="6"/>
                  </a:lnTo>
                  <a:lnTo>
                    <a:pt x="5" y="5"/>
                  </a:lnTo>
                  <a:lnTo>
                    <a:pt x="11" y="4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3" y="6"/>
                  </a:lnTo>
                  <a:lnTo>
                    <a:pt x="41" y="10"/>
                  </a:lnTo>
                  <a:lnTo>
                    <a:pt x="48" y="17"/>
                  </a:lnTo>
                  <a:lnTo>
                    <a:pt x="50" y="19"/>
                  </a:lnTo>
                  <a:lnTo>
                    <a:pt x="52" y="23"/>
                  </a:lnTo>
                  <a:lnTo>
                    <a:pt x="53" y="26"/>
                  </a:lnTo>
                  <a:lnTo>
                    <a:pt x="56" y="30"/>
                  </a:lnTo>
                  <a:lnTo>
                    <a:pt x="57" y="32"/>
                  </a:lnTo>
                  <a:lnTo>
                    <a:pt x="58" y="32"/>
                  </a:lnTo>
                  <a:lnTo>
                    <a:pt x="60" y="32"/>
                  </a:lnTo>
                  <a:lnTo>
                    <a:pt x="61" y="29"/>
                  </a:lnTo>
                  <a:lnTo>
                    <a:pt x="59" y="25"/>
                  </a:lnTo>
                  <a:lnTo>
                    <a:pt x="57" y="20"/>
                  </a:lnTo>
                  <a:lnTo>
                    <a:pt x="55" y="17"/>
                  </a:lnTo>
                  <a:lnTo>
                    <a:pt x="5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1" name="Freeform 160">
              <a:extLst>
                <a:ext uri="{FF2B5EF4-FFF2-40B4-BE49-F238E27FC236}">
                  <a16:creationId xmlns:a16="http://schemas.microsoft.com/office/drawing/2014/main" id="{E5EDDBAA-3125-C717-5760-47C2468C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1183"/>
              <a:ext cx="66" cy="27"/>
            </a:xfrm>
            <a:custGeom>
              <a:avLst/>
              <a:gdLst>
                <a:gd name="T0" fmla="*/ 18 w 66"/>
                <a:gd name="T1" fmla="*/ 0 h 27"/>
                <a:gd name="T2" fmla="*/ 21 w 66"/>
                <a:gd name="T3" fmla="*/ 0 h 27"/>
                <a:gd name="T4" fmla="*/ 26 w 66"/>
                <a:gd name="T5" fmla="*/ 0 h 27"/>
                <a:gd name="T6" fmla="*/ 32 w 66"/>
                <a:gd name="T7" fmla="*/ 1 h 27"/>
                <a:gd name="T8" fmla="*/ 39 w 66"/>
                <a:gd name="T9" fmla="*/ 2 h 27"/>
                <a:gd name="T10" fmla="*/ 46 w 66"/>
                <a:gd name="T11" fmla="*/ 6 h 27"/>
                <a:gd name="T12" fmla="*/ 54 w 66"/>
                <a:gd name="T13" fmla="*/ 11 h 27"/>
                <a:gd name="T14" fmla="*/ 60 w 66"/>
                <a:gd name="T15" fmla="*/ 18 h 27"/>
                <a:gd name="T16" fmla="*/ 66 w 66"/>
                <a:gd name="T17" fmla="*/ 27 h 27"/>
                <a:gd name="T18" fmla="*/ 65 w 66"/>
                <a:gd name="T19" fmla="*/ 26 h 27"/>
                <a:gd name="T20" fmla="*/ 63 w 66"/>
                <a:gd name="T21" fmla="*/ 23 h 27"/>
                <a:gd name="T22" fmla="*/ 58 w 66"/>
                <a:gd name="T23" fmla="*/ 18 h 27"/>
                <a:gd name="T24" fmla="*/ 51 w 66"/>
                <a:gd name="T25" fmla="*/ 14 h 27"/>
                <a:gd name="T26" fmla="*/ 45 w 66"/>
                <a:gd name="T27" fmla="*/ 9 h 27"/>
                <a:gd name="T28" fmla="*/ 37 w 66"/>
                <a:gd name="T29" fmla="*/ 6 h 27"/>
                <a:gd name="T30" fmla="*/ 28 w 66"/>
                <a:gd name="T31" fmla="*/ 4 h 27"/>
                <a:gd name="T32" fmla="*/ 19 w 66"/>
                <a:gd name="T33" fmla="*/ 5 h 27"/>
                <a:gd name="T34" fmla="*/ 15 w 66"/>
                <a:gd name="T35" fmla="*/ 6 h 27"/>
                <a:gd name="T36" fmla="*/ 11 w 66"/>
                <a:gd name="T37" fmla="*/ 7 h 27"/>
                <a:gd name="T38" fmla="*/ 8 w 66"/>
                <a:gd name="T39" fmla="*/ 9 h 27"/>
                <a:gd name="T40" fmla="*/ 5 w 66"/>
                <a:gd name="T41" fmla="*/ 11 h 27"/>
                <a:gd name="T42" fmla="*/ 2 w 66"/>
                <a:gd name="T43" fmla="*/ 13 h 27"/>
                <a:gd name="T44" fmla="*/ 1 w 66"/>
                <a:gd name="T45" fmla="*/ 11 h 27"/>
                <a:gd name="T46" fmla="*/ 0 w 66"/>
                <a:gd name="T47" fmla="*/ 10 h 27"/>
                <a:gd name="T48" fmla="*/ 0 w 66"/>
                <a:gd name="T49" fmla="*/ 8 h 27"/>
                <a:gd name="T50" fmla="*/ 5 w 66"/>
                <a:gd name="T51" fmla="*/ 5 h 27"/>
                <a:gd name="T52" fmla="*/ 9 w 66"/>
                <a:gd name="T53" fmla="*/ 2 h 27"/>
                <a:gd name="T54" fmla="*/ 13 w 66"/>
                <a:gd name="T55" fmla="*/ 1 h 27"/>
                <a:gd name="T56" fmla="*/ 18 w 66"/>
                <a:gd name="T57" fmla="*/ 0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27"/>
                <a:gd name="T89" fmla="*/ 66 w 66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27">
                  <a:moveTo>
                    <a:pt x="18" y="0"/>
                  </a:moveTo>
                  <a:lnTo>
                    <a:pt x="21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9" y="2"/>
                  </a:lnTo>
                  <a:lnTo>
                    <a:pt x="46" y="6"/>
                  </a:lnTo>
                  <a:lnTo>
                    <a:pt x="54" y="11"/>
                  </a:lnTo>
                  <a:lnTo>
                    <a:pt x="60" y="18"/>
                  </a:lnTo>
                  <a:lnTo>
                    <a:pt x="66" y="27"/>
                  </a:lnTo>
                  <a:lnTo>
                    <a:pt x="65" y="26"/>
                  </a:lnTo>
                  <a:lnTo>
                    <a:pt x="63" y="23"/>
                  </a:lnTo>
                  <a:lnTo>
                    <a:pt x="58" y="18"/>
                  </a:lnTo>
                  <a:lnTo>
                    <a:pt x="51" y="14"/>
                  </a:lnTo>
                  <a:lnTo>
                    <a:pt x="45" y="9"/>
                  </a:lnTo>
                  <a:lnTo>
                    <a:pt x="37" y="6"/>
                  </a:lnTo>
                  <a:lnTo>
                    <a:pt x="28" y="4"/>
                  </a:lnTo>
                  <a:lnTo>
                    <a:pt x="19" y="5"/>
                  </a:lnTo>
                  <a:lnTo>
                    <a:pt x="15" y="6"/>
                  </a:lnTo>
                  <a:lnTo>
                    <a:pt x="11" y="7"/>
                  </a:lnTo>
                  <a:lnTo>
                    <a:pt x="8" y="9"/>
                  </a:lnTo>
                  <a:lnTo>
                    <a:pt x="5" y="11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5" y="5"/>
                  </a:lnTo>
                  <a:lnTo>
                    <a:pt x="9" y="2"/>
                  </a:lnTo>
                  <a:lnTo>
                    <a:pt x="13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Freeform 161">
              <a:extLst>
                <a:ext uri="{FF2B5EF4-FFF2-40B4-BE49-F238E27FC236}">
                  <a16:creationId xmlns:a16="http://schemas.microsoft.com/office/drawing/2014/main" id="{7FF9ECFB-5314-4BF0-0440-396678FA9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1177"/>
              <a:ext cx="55" cy="31"/>
            </a:xfrm>
            <a:custGeom>
              <a:avLst/>
              <a:gdLst>
                <a:gd name="T0" fmla="*/ 32 w 55"/>
                <a:gd name="T1" fmla="*/ 15 h 31"/>
                <a:gd name="T2" fmla="*/ 44 w 55"/>
                <a:gd name="T3" fmla="*/ 22 h 31"/>
                <a:gd name="T4" fmla="*/ 52 w 55"/>
                <a:gd name="T5" fmla="*/ 26 h 31"/>
                <a:gd name="T6" fmla="*/ 54 w 55"/>
                <a:gd name="T7" fmla="*/ 30 h 31"/>
                <a:gd name="T8" fmla="*/ 55 w 55"/>
                <a:gd name="T9" fmla="*/ 31 h 31"/>
                <a:gd name="T10" fmla="*/ 55 w 55"/>
                <a:gd name="T11" fmla="*/ 29 h 31"/>
                <a:gd name="T12" fmla="*/ 53 w 55"/>
                <a:gd name="T13" fmla="*/ 24 h 31"/>
                <a:gd name="T14" fmla="*/ 50 w 55"/>
                <a:gd name="T15" fmla="*/ 16 h 31"/>
                <a:gd name="T16" fmla="*/ 45 w 55"/>
                <a:gd name="T17" fmla="*/ 10 h 31"/>
                <a:gd name="T18" fmla="*/ 37 w 55"/>
                <a:gd name="T19" fmla="*/ 3 h 31"/>
                <a:gd name="T20" fmla="*/ 28 w 55"/>
                <a:gd name="T21" fmla="*/ 0 h 31"/>
                <a:gd name="T22" fmla="*/ 16 w 55"/>
                <a:gd name="T23" fmla="*/ 0 h 31"/>
                <a:gd name="T24" fmla="*/ 0 w 55"/>
                <a:gd name="T25" fmla="*/ 4 h 31"/>
                <a:gd name="T26" fmla="*/ 3 w 55"/>
                <a:gd name="T27" fmla="*/ 4 h 31"/>
                <a:gd name="T28" fmla="*/ 8 w 55"/>
                <a:gd name="T29" fmla="*/ 6 h 31"/>
                <a:gd name="T30" fmla="*/ 17 w 55"/>
                <a:gd name="T31" fmla="*/ 10 h 31"/>
                <a:gd name="T32" fmla="*/ 32 w 55"/>
                <a:gd name="T33" fmla="*/ 15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1"/>
                <a:gd name="T53" fmla="*/ 55 w 5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1">
                  <a:moveTo>
                    <a:pt x="32" y="15"/>
                  </a:moveTo>
                  <a:lnTo>
                    <a:pt x="44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3" y="24"/>
                  </a:lnTo>
                  <a:lnTo>
                    <a:pt x="50" y="16"/>
                  </a:lnTo>
                  <a:lnTo>
                    <a:pt x="45" y="10"/>
                  </a:lnTo>
                  <a:lnTo>
                    <a:pt x="37" y="3"/>
                  </a:lnTo>
                  <a:lnTo>
                    <a:pt x="28" y="0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8" y="6"/>
                  </a:lnTo>
                  <a:lnTo>
                    <a:pt x="17" y="10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Freeform 162">
              <a:extLst>
                <a:ext uri="{FF2B5EF4-FFF2-40B4-BE49-F238E27FC236}">
                  <a16:creationId xmlns:a16="http://schemas.microsoft.com/office/drawing/2014/main" id="{44B40083-47D7-03BA-DA9C-F69050663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174"/>
              <a:ext cx="57" cy="34"/>
            </a:xfrm>
            <a:custGeom>
              <a:avLst/>
              <a:gdLst>
                <a:gd name="T0" fmla="*/ 57 w 57"/>
                <a:gd name="T1" fmla="*/ 34 h 34"/>
                <a:gd name="T2" fmla="*/ 57 w 57"/>
                <a:gd name="T3" fmla="*/ 33 h 34"/>
                <a:gd name="T4" fmla="*/ 56 w 57"/>
                <a:gd name="T5" fmla="*/ 30 h 34"/>
                <a:gd name="T6" fmla="*/ 54 w 57"/>
                <a:gd name="T7" fmla="*/ 26 h 34"/>
                <a:gd name="T8" fmla="*/ 49 w 57"/>
                <a:gd name="T9" fmla="*/ 22 h 34"/>
                <a:gd name="T10" fmla="*/ 44 w 57"/>
                <a:gd name="T11" fmla="*/ 17 h 34"/>
                <a:gd name="T12" fmla="*/ 36 w 57"/>
                <a:gd name="T13" fmla="*/ 14 h 34"/>
                <a:gd name="T14" fmla="*/ 26 w 57"/>
                <a:gd name="T15" fmla="*/ 10 h 34"/>
                <a:gd name="T16" fmla="*/ 14 w 57"/>
                <a:gd name="T17" fmla="*/ 9 h 34"/>
                <a:gd name="T18" fmla="*/ 6 w 57"/>
                <a:gd name="T19" fmla="*/ 8 h 34"/>
                <a:gd name="T20" fmla="*/ 2 w 57"/>
                <a:gd name="T21" fmla="*/ 5 h 34"/>
                <a:gd name="T22" fmla="*/ 0 w 57"/>
                <a:gd name="T23" fmla="*/ 1 h 34"/>
                <a:gd name="T24" fmla="*/ 0 w 57"/>
                <a:gd name="T25" fmla="*/ 0 h 34"/>
                <a:gd name="T26" fmla="*/ 0 w 57"/>
                <a:gd name="T27" fmla="*/ 3 h 34"/>
                <a:gd name="T28" fmla="*/ 0 w 57"/>
                <a:gd name="T29" fmla="*/ 9 h 34"/>
                <a:gd name="T30" fmla="*/ 4 w 57"/>
                <a:gd name="T31" fmla="*/ 15 h 34"/>
                <a:gd name="T32" fmla="*/ 11 w 57"/>
                <a:gd name="T33" fmla="*/ 16 h 34"/>
                <a:gd name="T34" fmla="*/ 19 w 57"/>
                <a:gd name="T35" fmla="*/ 16 h 34"/>
                <a:gd name="T36" fmla="*/ 27 w 57"/>
                <a:gd name="T37" fmla="*/ 17 h 34"/>
                <a:gd name="T38" fmla="*/ 35 w 57"/>
                <a:gd name="T39" fmla="*/ 19 h 34"/>
                <a:gd name="T40" fmla="*/ 43 w 57"/>
                <a:gd name="T41" fmla="*/ 23 h 34"/>
                <a:gd name="T42" fmla="*/ 48 w 57"/>
                <a:gd name="T43" fmla="*/ 27 h 34"/>
                <a:gd name="T44" fmla="*/ 53 w 57"/>
                <a:gd name="T45" fmla="*/ 30 h 34"/>
                <a:gd name="T46" fmla="*/ 56 w 57"/>
                <a:gd name="T47" fmla="*/ 33 h 34"/>
                <a:gd name="T48" fmla="*/ 57 w 57"/>
                <a:gd name="T49" fmla="*/ 34 h 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34"/>
                <a:gd name="T77" fmla="*/ 57 w 57"/>
                <a:gd name="T78" fmla="*/ 34 h 3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34">
                  <a:moveTo>
                    <a:pt x="57" y="34"/>
                  </a:moveTo>
                  <a:lnTo>
                    <a:pt x="57" y="33"/>
                  </a:lnTo>
                  <a:lnTo>
                    <a:pt x="56" y="30"/>
                  </a:lnTo>
                  <a:lnTo>
                    <a:pt x="54" y="26"/>
                  </a:lnTo>
                  <a:lnTo>
                    <a:pt x="49" y="22"/>
                  </a:lnTo>
                  <a:lnTo>
                    <a:pt x="44" y="17"/>
                  </a:lnTo>
                  <a:lnTo>
                    <a:pt x="36" y="14"/>
                  </a:lnTo>
                  <a:lnTo>
                    <a:pt x="26" y="10"/>
                  </a:lnTo>
                  <a:lnTo>
                    <a:pt x="14" y="9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5"/>
                  </a:lnTo>
                  <a:lnTo>
                    <a:pt x="11" y="16"/>
                  </a:lnTo>
                  <a:lnTo>
                    <a:pt x="19" y="16"/>
                  </a:lnTo>
                  <a:lnTo>
                    <a:pt x="27" y="17"/>
                  </a:lnTo>
                  <a:lnTo>
                    <a:pt x="35" y="19"/>
                  </a:lnTo>
                  <a:lnTo>
                    <a:pt x="43" y="23"/>
                  </a:lnTo>
                  <a:lnTo>
                    <a:pt x="48" y="27"/>
                  </a:lnTo>
                  <a:lnTo>
                    <a:pt x="53" y="30"/>
                  </a:lnTo>
                  <a:lnTo>
                    <a:pt x="56" y="33"/>
                  </a:lnTo>
                  <a:lnTo>
                    <a:pt x="5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Freeform 163">
              <a:extLst>
                <a:ext uri="{FF2B5EF4-FFF2-40B4-BE49-F238E27FC236}">
                  <a16:creationId xmlns:a16="http://schemas.microsoft.com/office/drawing/2014/main" id="{85275C9E-C123-2856-20A4-7DD84D171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1202"/>
              <a:ext cx="63" cy="20"/>
            </a:xfrm>
            <a:custGeom>
              <a:avLst/>
              <a:gdLst>
                <a:gd name="T0" fmla="*/ 29 w 63"/>
                <a:gd name="T1" fmla="*/ 15 h 20"/>
                <a:gd name="T2" fmla="*/ 15 w 63"/>
                <a:gd name="T3" fmla="*/ 14 h 20"/>
                <a:gd name="T4" fmla="*/ 6 w 63"/>
                <a:gd name="T5" fmla="*/ 14 h 20"/>
                <a:gd name="T6" fmla="*/ 1 w 63"/>
                <a:gd name="T7" fmla="*/ 15 h 20"/>
                <a:gd name="T8" fmla="*/ 0 w 63"/>
                <a:gd name="T9" fmla="*/ 16 h 20"/>
                <a:gd name="T10" fmla="*/ 1 w 63"/>
                <a:gd name="T11" fmla="*/ 15 h 20"/>
                <a:gd name="T12" fmla="*/ 6 w 63"/>
                <a:gd name="T13" fmla="*/ 10 h 20"/>
                <a:gd name="T14" fmla="*/ 13 w 63"/>
                <a:gd name="T15" fmla="*/ 7 h 20"/>
                <a:gd name="T16" fmla="*/ 21 w 63"/>
                <a:gd name="T17" fmla="*/ 2 h 20"/>
                <a:gd name="T18" fmla="*/ 30 w 63"/>
                <a:gd name="T19" fmla="*/ 0 h 20"/>
                <a:gd name="T20" fmla="*/ 42 w 63"/>
                <a:gd name="T21" fmla="*/ 2 h 20"/>
                <a:gd name="T22" fmla="*/ 52 w 63"/>
                <a:gd name="T23" fmla="*/ 8 h 20"/>
                <a:gd name="T24" fmla="*/ 63 w 63"/>
                <a:gd name="T25" fmla="*/ 20 h 20"/>
                <a:gd name="T26" fmla="*/ 63 w 63"/>
                <a:gd name="T27" fmla="*/ 20 h 20"/>
                <a:gd name="T28" fmla="*/ 61 w 63"/>
                <a:gd name="T29" fmla="*/ 20 h 20"/>
                <a:gd name="T30" fmla="*/ 58 w 63"/>
                <a:gd name="T31" fmla="*/ 19 h 20"/>
                <a:gd name="T32" fmla="*/ 55 w 63"/>
                <a:gd name="T33" fmla="*/ 19 h 20"/>
                <a:gd name="T34" fmla="*/ 50 w 63"/>
                <a:gd name="T35" fmla="*/ 18 h 20"/>
                <a:gd name="T36" fmla="*/ 45 w 63"/>
                <a:gd name="T37" fmla="*/ 17 h 20"/>
                <a:gd name="T38" fmla="*/ 37 w 63"/>
                <a:gd name="T39" fmla="*/ 16 h 20"/>
                <a:gd name="T40" fmla="*/ 29 w 63"/>
                <a:gd name="T41" fmla="*/ 15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20"/>
                <a:gd name="T65" fmla="*/ 63 w 63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20">
                  <a:moveTo>
                    <a:pt x="29" y="15"/>
                  </a:moveTo>
                  <a:lnTo>
                    <a:pt x="15" y="14"/>
                  </a:lnTo>
                  <a:lnTo>
                    <a:pt x="6" y="14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5"/>
                  </a:lnTo>
                  <a:lnTo>
                    <a:pt x="6" y="10"/>
                  </a:lnTo>
                  <a:lnTo>
                    <a:pt x="13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8" y="19"/>
                  </a:lnTo>
                  <a:lnTo>
                    <a:pt x="55" y="19"/>
                  </a:lnTo>
                  <a:lnTo>
                    <a:pt x="50" y="18"/>
                  </a:lnTo>
                  <a:lnTo>
                    <a:pt x="45" y="17"/>
                  </a:lnTo>
                  <a:lnTo>
                    <a:pt x="37" y="16"/>
                  </a:lnTo>
                  <a:lnTo>
                    <a:pt x="29" y="15"/>
                  </a:lnTo>
                  <a:close/>
                </a:path>
              </a:pathLst>
            </a:custGeom>
            <a:solidFill>
              <a:srgbClr val="7F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Freeform 164">
              <a:extLst>
                <a:ext uri="{FF2B5EF4-FFF2-40B4-BE49-F238E27FC236}">
                  <a16:creationId xmlns:a16="http://schemas.microsoft.com/office/drawing/2014/main" id="{D5749FF5-796E-9779-947F-D0D3DD472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1211"/>
              <a:ext cx="67" cy="18"/>
            </a:xfrm>
            <a:custGeom>
              <a:avLst/>
              <a:gdLst>
                <a:gd name="T0" fmla="*/ 0 w 67"/>
                <a:gd name="T1" fmla="*/ 7 h 18"/>
                <a:gd name="T2" fmla="*/ 1 w 67"/>
                <a:gd name="T3" fmla="*/ 6 h 18"/>
                <a:gd name="T4" fmla="*/ 4 w 67"/>
                <a:gd name="T5" fmla="*/ 5 h 18"/>
                <a:gd name="T6" fmla="*/ 8 w 67"/>
                <a:gd name="T7" fmla="*/ 4 h 18"/>
                <a:gd name="T8" fmla="*/ 14 w 67"/>
                <a:gd name="T9" fmla="*/ 1 h 18"/>
                <a:gd name="T10" fmla="*/ 20 w 67"/>
                <a:gd name="T11" fmla="*/ 0 h 18"/>
                <a:gd name="T12" fmla="*/ 29 w 67"/>
                <a:gd name="T13" fmla="*/ 1 h 18"/>
                <a:gd name="T14" fmla="*/ 39 w 67"/>
                <a:gd name="T15" fmla="*/ 2 h 18"/>
                <a:gd name="T16" fmla="*/ 50 w 67"/>
                <a:gd name="T17" fmla="*/ 7 h 18"/>
                <a:gd name="T18" fmla="*/ 58 w 67"/>
                <a:gd name="T19" fmla="*/ 9 h 18"/>
                <a:gd name="T20" fmla="*/ 63 w 67"/>
                <a:gd name="T21" fmla="*/ 9 h 18"/>
                <a:gd name="T22" fmla="*/ 66 w 67"/>
                <a:gd name="T23" fmla="*/ 9 h 18"/>
                <a:gd name="T24" fmla="*/ 67 w 67"/>
                <a:gd name="T25" fmla="*/ 9 h 18"/>
                <a:gd name="T26" fmla="*/ 66 w 67"/>
                <a:gd name="T27" fmla="*/ 11 h 18"/>
                <a:gd name="T28" fmla="*/ 64 w 67"/>
                <a:gd name="T29" fmla="*/ 16 h 18"/>
                <a:gd name="T30" fmla="*/ 58 w 67"/>
                <a:gd name="T31" fmla="*/ 18 h 18"/>
                <a:gd name="T32" fmla="*/ 49 w 67"/>
                <a:gd name="T33" fmla="*/ 15 h 18"/>
                <a:gd name="T34" fmla="*/ 42 w 67"/>
                <a:gd name="T35" fmla="*/ 9 h 18"/>
                <a:gd name="T36" fmla="*/ 34 w 67"/>
                <a:gd name="T37" fmla="*/ 7 h 18"/>
                <a:gd name="T38" fmla="*/ 26 w 67"/>
                <a:gd name="T39" fmla="*/ 5 h 18"/>
                <a:gd name="T40" fmla="*/ 18 w 67"/>
                <a:gd name="T41" fmla="*/ 5 h 18"/>
                <a:gd name="T42" fmla="*/ 10 w 67"/>
                <a:gd name="T43" fmla="*/ 5 h 18"/>
                <a:gd name="T44" fmla="*/ 5 w 67"/>
                <a:gd name="T45" fmla="*/ 6 h 18"/>
                <a:gd name="T46" fmla="*/ 1 w 67"/>
                <a:gd name="T47" fmla="*/ 7 h 18"/>
                <a:gd name="T48" fmla="*/ 0 w 67"/>
                <a:gd name="T49" fmla="*/ 7 h 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18"/>
                <a:gd name="T77" fmla="*/ 67 w 67"/>
                <a:gd name="T78" fmla="*/ 18 h 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18">
                  <a:moveTo>
                    <a:pt x="0" y="7"/>
                  </a:moveTo>
                  <a:lnTo>
                    <a:pt x="1" y="6"/>
                  </a:lnTo>
                  <a:lnTo>
                    <a:pt x="4" y="5"/>
                  </a:lnTo>
                  <a:lnTo>
                    <a:pt x="8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39" y="2"/>
                  </a:lnTo>
                  <a:lnTo>
                    <a:pt x="50" y="7"/>
                  </a:lnTo>
                  <a:lnTo>
                    <a:pt x="58" y="9"/>
                  </a:lnTo>
                  <a:lnTo>
                    <a:pt x="63" y="9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6" y="11"/>
                  </a:lnTo>
                  <a:lnTo>
                    <a:pt x="64" y="16"/>
                  </a:lnTo>
                  <a:lnTo>
                    <a:pt x="58" y="18"/>
                  </a:lnTo>
                  <a:lnTo>
                    <a:pt x="49" y="15"/>
                  </a:lnTo>
                  <a:lnTo>
                    <a:pt x="42" y="9"/>
                  </a:lnTo>
                  <a:lnTo>
                    <a:pt x="34" y="7"/>
                  </a:lnTo>
                  <a:lnTo>
                    <a:pt x="26" y="5"/>
                  </a:lnTo>
                  <a:lnTo>
                    <a:pt x="18" y="5"/>
                  </a:lnTo>
                  <a:lnTo>
                    <a:pt x="10" y="5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" name="Freeform 165">
              <a:extLst>
                <a:ext uri="{FF2B5EF4-FFF2-40B4-BE49-F238E27FC236}">
                  <a16:creationId xmlns:a16="http://schemas.microsoft.com/office/drawing/2014/main" id="{B9D68E4B-25D4-9F1F-7122-9F213C3BC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1219"/>
              <a:ext cx="27" cy="41"/>
            </a:xfrm>
            <a:custGeom>
              <a:avLst/>
              <a:gdLst>
                <a:gd name="T0" fmla="*/ 10 w 27"/>
                <a:gd name="T1" fmla="*/ 6 h 41"/>
                <a:gd name="T2" fmla="*/ 14 w 27"/>
                <a:gd name="T3" fmla="*/ 3 h 41"/>
                <a:gd name="T4" fmla="*/ 21 w 27"/>
                <a:gd name="T5" fmla="*/ 0 h 41"/>
                <a:gd name="T6" fmla="*/ 26 w 27"/>
                <a:gd name="T7" fmla="*/ 0 h 41"/>
                <a:gd name="T8" fmla="*/ 27 w 27"/>
                <a:gd name="T9" fmla="*/ 9 h 41"/>
                <a:gd name="T10" fmla="*/ 23 w 27"/>
                <a:gd name="T11" fmla="*/ 23 h 41"/>
                <a:gd name="T12" fmla="*/ 15 w 27"/>
                <a:gd name="T13" fmla="*/ 36 h 41"/>
                <a:gd name="T14" fmla="*/ 7 w 27"/>
                <a:gd name="T15" fmla="*/ 41 h 41"/>
                <a:gd name="T16" fmla="*/ 2 w 27"/>
                <a:gd name="T17" fmla="*/ 36 h 41"/>
                <a:gd name="T18" fmla="*/ 0 w 27"/>
                <a:gd name="T19" fmla="*/ 25 h 41"/>
                <a:gd name="T20" fmla="*/ 4 w 27"/>
                <a:gd name="T21" fmla="*/ 14 h 41"/>
                <a:gd name="T22" fmla="*/ 8 w 27"/>
                <a:gd name="T23" fmla="*/ 8 h 41"/>
                <a:gd name="T24" fmla="*/ 10 w 27"/>
                <a:gd name="T25" fmla="*/ 6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1"/>
                <a:gd name="T41" fmla="*/ 27 w 27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1">
                  <a:moveTo>
                    <a:pt x="10" y="6"/>
                  </a:moveTo>
                  <a:lnTo>
                    <a:pt x="14" y="3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7" y="9"/>
                  </a:lnTo>
                  <a:lnTo>
                    <a:pt x="23" y="23"/>
                  </a:lnTo>
                  <a:lnTo>
                    <a:pt x="15" y="36"/>
                  </a:lnTo>
                  <a:lnTo>
                    <a:pt x="7" y="41"/>
                  </a:lnTo>
                  <a:lnTo>
                    <a:pt x="2" y="36"/>
                  </a:lnTo>
                  <a:lnTo>
                    <a:pt x="0" y="25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A36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7" name="Freeform 166">
              <a:extLst>
                <a:ext uri="{FF2B5EF4-FFF2-40B4-BE49-F238E27FC236}">
                  <a16:creationId xmlns:a16="http://schemas.microsoft.com/office/drawing/2014/main" id="{3419A9FB-7142-9ECE-8D51-CBC2A55DC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" y="1360"/>
              <a:ext cx="24" cy="107"/>
            </a:xfrm>
            <a:custGeom>
              <a:avLst/>
              <a:gdLst>
                <a:gd name="T0" fmla="*/ 24 w 24"/>
                <a:gd name="T1" fmla="*/ 14 h 107"/>
                <a:gd name="T2" fmla="*/ 6 w 24"/>
                <a:gd name="T3" fmla="*/ 0 h 107"/>
                <a:gd name="T4" fmla="*/ 0 w 24"/>
                <a:gd name="T5" fmla="*/ 107 h 107"/>
                <a:gd name="T6" fmla="*/ 24 w 24"/>
                <a:gd name="T7" fmla="*/ 14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07"/>
                <a:gd name="T14" fmla="*/ 24 w 24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07">
                  <a:moveTo>
                    <a:pt x="24" y="14"/>
                  </a:moveTo>
                  <a:lnTo>
                    <a:pt x="6" y="0"/>
                  </a:lnTo>
                  <a:lnTo>
                    <a:pt x="0" y="107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8" name="Freeform 167">
              <a:extLst>
                <a:ext uri="{FF2B5EF4-FFF2-40B4-BE49-F238E27FC236}">
                  <a16:creationId xmlns:a16="http://schemas.microsoft.com/office/drawing/2014/main" id="{B97992A9-6A79-2C9A-D680-849FFA9A5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" y="1225"/>
              <a:ext cx="62" cy="43"/>
            </a:xfrm>
            <a:custGeom>
              <a:avLst/>
              <a:gdLst>
                <a:gd name="T0" fmla="*/ 62 w 62"/>
                <a:gd name="T1" fmla="*/ 17 h 43"/>
                <a:gd name="T2" fmla="*/ 61 w 62"/>
                <a:gd name="T3" fmla="*/ 26 h 43"/>
                <a:gd name="T4" fmla="*/ 55 w 62"/>
                <a:gd name="T5" fmla="*/ 33 h 43"/>
                <a:gd name="T6" fmla="*/ 46 w 62"/>
                <a:gd name="T7" fmla="*/ 40 h 43"/>
                <a:gd name="T8" fmla="*/ 35 w 62"/>
                <a:gd name="T9" fmla="*/ 43 h 43"/>
                <a:gd name="T10" fmla="*/ 28 w 62"/>
                <a:gd name="T11" fmla="*/ 43 h 43"/>
                <a:gd name="T12" fmla="*/ 23 w 62"/>
                <a:gd name="T13" fmla="*/ 43 h 43"/>
                <a:gd name="T14" fmla="*/ 16 w 62"/>
                <a:gd name="T15" fmla="*/ 42 h 43"/>
                <a:gd name="T16" fmla="*/ 12 w 62"/>
                <a:gd name="T17" fmla="*/ 40 h 43"/>
                <a:gd name="T18" fmla="*/ 7 w 62"/>
                <a:gd name="T19" fmla="*/ 38 h 43"/>
                <a:gd name="T20" fmla="*/ 4 w 62"/>
                <a:gd name="T21" fmla="*/ 34 h 43"/>
                <a:gd name="T22" fmla="*/ 2 w 62"/>
                <a:gd name="T23" fmla="*/ 31 h 43"/>
                <a:gd name="T24" fmla="*/ 0 w 62"/>
                <a:gd name="T25" fmla="*/ 26 h 43"/>
                <a:gd name="T26" fmla="*/ 2 w 62"/>
                <a:gd name="T27" fmla="*/ 17 h 43"/>
                <a:gd name="T28" fmla="*/ 7 w 62"/>
                <a:gd name="T29" fmla="*/ 10 h 43"/>
                <a:gd name="T30" fmla="*/ 16 w 62"/>
                <a:gd name="T31" fmla="*/ 3 h 43"/>
                <a:gd name="T32" fmla="*/ 28 w 62"/>
                <a:gd name="T33" fmla="*/ 0 h 43"/>
                <a:gd name="T34" fmla="*/ 35 w 62"/>
                <a:gd name="T35" fmla="*/ 0 h 43"/>
                <a:gd name="T36" fmla="*/ 41 w 62"/>
                <a:gd name="T37" fmla="*/ 0 h 43"/>
                <a:gd name="T38" fmla="*/ 46 w 62"/>
                <a:gd name="T39" fmla="*/ 1 h 43"/>
                <a:gd name="T40" fmla="*/ 51 w 62"/>
                <a:gd name="T41" fmla="*/ 3 h 43"/>
                <a:gd name="T42" fmla="*/ 55 w 62"/>
                <a:gd name="T43" fmla="*/ 6 h 43"/>
                <a:gd name="T44" fmla="*/ 58 w 62"/>
                <a:gd name="T45" fmla="*/ 10 h 43"/>
                <a:gd name="T46" fmla="*/ 61 w 62"/>
                <a:gd name="T47" fmla="*/ 13 h 43"/>
                <a:gd name="T48" fmla="*/ 62 w 62"/>
                <a:gd name="T49" fmla="*/ 17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3"/>
                <a:gd name="T77" fmla="*/ 62 w 62"/>
                <a:gd name="T78" fmla="*/ 43 h 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3">
                  <a:moveTo>
                    <a:pt x="62" y="17"/>
                  </a:moveTo>
                  <a:lnTo>
                    <a:pt x="61" y="26"/>
                  </a:lnTo>
                  <a:lnTo>
                    <a:pt x="55" y="33"/>
                  </a:lnTo>
                  <a:lnTo>
                    <a:pt x="46" y="40"/>
                  </a:lnTo>
                  <a:lnTo>
                    <a:pt x="35" y="43"/>
                  </a:lnTo>
                  <a:lnTo>
                    <a:pt x="28" y="43"/>
                  </a:lnTo>
                  <a:lnTo>
                    <a:pt x="23" y="43"/>
                  </a:lnTo>
                  <a:lnTo>
                    <a:pt x="16" y="42"/>
                  </a:lnTo>
                  <a:lnTo>
                    <a:pt x="12" y="40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1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7" y="10"/>
                  </a:lnTo>
                  <a:lnTo>
                    <a:pt x="16" y="3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6" y="1"/>
                  </a:lnTo>
                  <a:lnTo>
                    <a:pt x="51" y="3"/>
                  </a:lnTo>
                  <a:lnTo>
                    <a:pt x="55" y="6"/>
                  </a:lnTo>
                  <a:lnTo>
                    <a:pt x="58" y="10"/>
                  </a:lnTo>
                  <a:lnTo>
                    <a:pt x="61" y="13"/>
                  </a:lnTo>
                  <a:lnTo>
                    <a:pt x="62" y="17"/>
                  </a:lnTo>
                  <a:close/>
                </a:path>
              </a:pathLst>
            </a:custGeom>
            <a:solidFill>
              <a:srgbClr val="702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9" name="Freeform 168">
              <a:extLst>
                <a:ext uri="{FF2B5EF4-FFF2-40B4-BE49-F238E27FC236}">
                  <a16:creationId xmlns:a16="http://schemas.microsoft.com/office/drawing/2014/main" id="{558F877A-3734-8F07-A8BE-389FF7F5F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267"/>
              <a:ext cx="583" cy="1487"/>
            </a:xfrm>
            <a:custGeom>
              <a:avLst/>
              <a:gdLst>
                <a:gd name="T0" fmla="*/ 86 w 583"/>
                <a:gd name="T1" fmla="*/ 67 h 1487"/>
                <a:gd name="T2" fmla="*/ 116 w 583"/>
                <a:gd name="T3" fmla="*/ 42 h 1487"/>
                <a:gd name="T4" fmla="*/ 144 w 583"/>
                <a:gd name="T5" fmla="*/ 23 h 1487"/>
                <a:gd name="T6" fmla="*/ 168 w 583"/>
                <a:gd name="T7" fmla="*/ 10 h 1487"/>
                <a:gd name="T8" fmla="*/ 191 w 583"/>
                <a:gd name="T9" fmla="*/ 2 h 1487"/>
                <a:gd name="T10" fmla="*/ 210 w 583"/>
                <a:gd name="T11" fmla="*/ 0 h 1487"/>
                <a:gd name="T12" fmla="*/ 228 w 583"/>
                <a:gd name="T13" fmla="*/ 3 h 1487"/>
                <a:gd name="T14" fmla="*/ 243 w 583"/>
                <a:gd name="T15" fmla="*/ 13 h 1487"/>
                <a:gd name="T16" fmla="*/ 258 w 583"/>
                <a:gd name="T17" fmla="*/ 30 h 1487"/>
                <a:gd name="T18" fmla="*/ 346 w 583"/>
                <a:gd name="T19" fmla="*/ 93 h 1487"/>
                <a:gd name="T20" fmla="*/ 347 w 583"/>
                <a:gd name="T21" fmla="*/ 94 h 1487"/>
                <a:gd name="T22" fmla="*/ 350 w 583"/>
                <a:gd name="T23" fmla="*/ 98 h 1487"/>
                <a:gd name="T24" fmla="*/ 355 w 583"/>
                <a:gd name="T25" fmla="*/ 108 h 1487"/>
                <a:gd name="T26" fmla="*/ 363 w 583"/>
                <a:gd name="T27" fmla="*/ 124 h 1487"/>
                <a:gd name="T28" fmla="*/ 372 w 583"/>
                <a:gd name="T29" fmla="*/ 148 h 1487"/>
                <a:gd name="T30" fmla="*/ 383 w 583"/>
                <a:gd name="T31" fmla="*/ 182 h 1487"/>
                <a:gd name="T32" fmla="*/ 395 w 583"/>
                <a:gd name="T33" fmla="*/ 227 h 1487"/>
                <a:gd name="T34" fmla="*/ 410 w 583"/>
                <a:gd name="T35" fmla="*/ 285 h 1487"/>
                <a:gd name="T36" fmla="*/ 426 w 583"/>
                <a:gd name="T37" fmla="*/ 356 h 1487"/>
                <a:gd name="T38" fmla="*/ 444 w 583"/>
                <a:gd name="T39" fmla="*/ 444 h 1487"/>
                <a:gd name="T40" fmla="*/ 463 w 583"/>
                <a:gd name="T41" fmla="*/ 549 h 1487"/>
                <a:gd name="T42" fmla="*/ 484 w 583"/>
                <a:gd name="T43" fmla="*/ 673 h 1487"/>
                <a:gd name="T44" fmla="*/ 507 w 583"/>
                <a:gd name="T45" fmla="*/ 817 h 1487"/>
                <a:gd name="T46" fmla="*/ 531 w 583"/>
                <a:gd name="T47" fmla="*/ 983 h 1487"/>
                <a:gd name="T48" fmla="*/ 556 w 583"/>
                <a:gd name="T49" fmla="*/ 1173 h 1487"/>
                <a:gd name="T50" fmla="*/ 583 w 583"/>
                <a:gd name="T51" fmla="*/ 1389 h 1487"/>
                <a:gd name="T52" fmla="*/ 108 w 583"/>
                <a:gd name="T53" fmla="*/ 1487 h 1487"/>
                <a:gd name="T54" fmla="*/ 101 w 583"/>
                <a:gd name="T55" fmla="*/ 1438 h 1487"/>
                <a:gd name="T56" fmla="*/ 86 w 583"/>
                <a:gd name="T57" fmla="*/ 1308 h 1487"/>
                <a:gd name="T58" fmla="*/ 64 w 583"/>
                <a:gd name="T59" fmla="*/ 1122 h 1487"/>
                <a:gd name="T60" fmla="*/ 39 w 583"/>
                <a:gd name="T61" fmla="*/ 903 h 1487"/>
                <a:gd name="T62" fmla="*/ 18 w 583"/>
                <a:gd name="T63" fmla="*/ 676 h 1487"/>
                <a:gd name="T64" fmla="*/ 3 w 583"/>
                <a:gd name="T65" fmla="*/ 468 h 1487"/>
                <a:gd name="T66" fmla="*/ 0 w 583"/>
                <a:gd name="T67" fmla="*/ 301 h 1487"/>
                <a:gd name="T68" fmla="*/ 11 w 583"/>
                <a:gd name="T69" fmla="*/ 201 h 1487"/>
                <a:gd name="T70" fmla="*/ 26 w 583"/>
                <a:gd name="T71" fmla="*/ 163 h 1487"/>
                <a:gd name="T72" fmla="*/ 39 w 583"/>
                <a:gd name="T73" fmla="*/ 133 h 1487"/>
                <a:gd name="T74" fmla="*/ 51 w 583"/>
                <a:gd name="T75" fmla="*/ 109 h 1487"/>
                <a:gd name="T76" fmla="*/ 62 w 583"/>
                <a:gd name="T77" fmla="*/ 92 h 1487"/>
                <a:gd name="T78" fmla="*/ 72 w 583"/>
                <a:gd name="T79" fmla="*/ 79 h 1487"/>
                <a:gd name="T80" fmla="*/ 79 w 583"/>
                <a:gd name="T81" fmla="*/ 73 h 1487"/>
                <a:gd name="T82" fmla="*/ 85 w 583"/>
                <a:gd name="T83" fmla="*/ 68 h 1487"/>
                <a:gd name="T84" fmla="*/ 86 w 583"/>
                <a:gd name="T85" fmla="*/ 67 h 14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3"/>
                <a:gd name="T130" fmla="*/ 0 h 1487"/>
                <a:gd name="T131" fmla="*/ 583 w 583"/>
                <a:gd name="T132" fmla="*/ 1487 h 148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3" h="1487">
                  <a:moveTo>
                    <a:pt x="86" y="67"/>
                  </a:moveTo>
                  <a:lnTo>
                    <a:pt x="116" y="42"/>
                  </a:lnTo>
                  <a:lnTo>
                    <a:pt x="144" y="23"/>
                  </a:lnTo>
                  <a:lnTo>
                    <a:pt x="168" y="10"/>
                  </a:lnTo>
                  <a:lnTo>
                    <a:pt x="191" y="2"/>
                  </a:lnTo>
                  <a:lnTo>
                    <a:pt x="210" y="0"/>
                  </a:lnTo>
                  <a:lnTo>
                    <a:pt x="228" y="3"/>
                  </a:lnTo>
                  <a:lnTo>
                    <a:pt x="243" y="13"/>
                  </a:lnTo>
                  <a:lnTo>
                    <a:pt x="258" y="30"/>
                  </a:lnTo>
                  <a:lnTo>
                    <a:pt x="346" y="93"/>
                  </a:lnTo>
                  <a:lnTo>
                    <a:pt x="347" y="94"/>
                  </a:lnTo>
                  <a:lnTo>
                    <a:pt x="350" y="98"/>
                  </a:lnTo>
                  <a:lnTo>
                    <a:pt x="355" y="108"/>
                  </a:lnTo>
                  <a:lnTo>
                    <a:pt x="363" y="124"/>
                  </a:lnTo>
                  <a:lnTo>
                    <a:pt x="372" y="148"/>
                  </a:lnTo>
                  <a:lnTo>
                    <a:pt x="383" y="182"/>
                  </a:lnTo>
                  <a:lnTo>
                    <a:pt x="395" y="227"/>
                  </a:lnTo>
                  <a:lnTo>
                    <a:pt x="410" y="285"/>
                  </a:lnTo>
                  <a:lnTo>
                    <a:pt x="426" y="356"/>
                  </a:lnTo>
                  <a:lnTo>
                    <a:pt x="444" y="444"/>
                  </a:lnTo>
                  <a:lnTo>
                    <a:pt x="463" y="549"/>
                  </a:lnTo>
                  <a:lnTo>
                    <a:pt x="484" y="673"/>
                  </a:lnTo>
                  <a:lnTo>
                    <a:pt x="507" y="817"/>
                  </a:lnTo>
                  <a:lnTo>
                    <a:pt x="531" y="983"/>
                  </a:lnTo>
                  <a:lnTo>
                    <a:pt x="556" y="1173"/>
                  </a:lnTo>
                  <a:lnTo>
                    <a:pt x="583" y="1389"/>
                  </a:lnTo>
                  <a:lnTo>
                    <a:pt x="108" y="1487"/>
                  </a:lnTo>
                  <a:lnTo>
                    <a:pt x="101" y="1438"/>
                  </a:lnTo>
                  <a:lnTo>
                    <a:pt x="86" y="1308"/>
                  </a:lnTo>
                  <a:lnTo>
                    <a:pt x="64" y="1122"/>
                  </a:lnTo>
                  <a:lnTo>
                    <a:pt x="39" y="903"/>
                  </a:lnTo>
                  <a:lnTo>
                    <a:pt x="18" y="676"/>
                  </a:lnTo>
                  <a:lnTo>
                    <a:pt x="3" y="468"/>
                  </a:lnTo>
                  <a:lnTo>
                    <a:pt x="0" y="301"/>
                  </a:lnTo>
                  <a:lnTo>
                    <a:pt x="11" y="201"/>
                  </a:lnTo>
                  <a:lnTo>
                    <a:pt x="26" y="163"/>
                  </a:lnTo>
                  <a:lnTo>
                    <a:pt x="39" y="133"/>
                  </a:lnTo>
                  <a:lnTo>
                    <a:pt x="51" y="109"/>
                  </a:lnTo>
                  <a:lnTo>
                    <a:pt x="62" y="92"/>
                  </a:lnTo>
                  <a:lnTo>
                    <a:pt x="72" y="79"/>
                  </a:lnTo>
                  <a:lnTo>
                    <a:pt x="79" y="73"/>
                  </a:lnTo>
                  <a:lnTo>
                    <a:pt x="85" y="68"/>
                  </a:lnTo>
                  <a:lnTo>
                    <a:pt x="86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Freeform 169">
              <a:extLst>
                <a:ext uri="{FF2B5EF4-FFF2-40B4-BE49-F238E27FC236}">
                  <a16:creationId xmlns:a16="http://schemas.microsoft.com/office/drawing/2014/main" id="{002637C2-D2B3-766A-2B05-901E25125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" y="1136"/>
              <a:ext cx="147" cy="223"/>
            </a:xfrm>
            <a:custGeom>
              <a:avLst/>
              <a:gdLst>
                <a:gd name="T0" fmla="*/ 31 w 147"/>
                <a:gd name="T1" fmla="*/ 31 h 223"/>
                <a:gd name="T2" fmla="*/ 0 w 147"/>
                <a:gd name="T3" fmla="*/ 161 h 223"/>
                <a:gd name="T4" fmla="*/ 147 w 147"/>
                <a:gd name="T5" fmla="*/ 223 h 223"/>
                <a:gd name="T6" fmla="*/ 145 w 147"/>
                <a:gd name="T7" fmla="*/ 148 h 223"/>
                <a:gd name="T8" fmla="*/ 89 w 147"/>
                <a:gd name="T9" fmla="*/ 0 h 223"/>
                <a:gd name="T10" fmla="*/ 31 w 147"/>
                <a:gd name="T11" fmla="*/ 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223"/>
                <a:gd name="T20" fmla="*/ 147 w 147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223">
                  <a:moveTo>
                    <a:pt x="31" y="31"/>
                  </a:moveTo>
                  <a:lnTo>
                    <a:pt x="0" y="161"/>
                  </a:lnTo>
                  <a:lnTo>
                    <a:pt x="147" y="223"/>
                  </a:lnTo>
                  <a:lnTo>
                    <a:pt x="145" y="148"/>
                  </a:lnTo>
                  <a:lnTo>
                    <a:pt x="89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1" name="Freeform 170">
              <a:extLst>
                <a:ext uri="{FF2B5EF4-FFF2-40B4-BE49-F238E27FC236}">
                  <a16:creationId xmlns:a16="http://schemas.microsoft.com/office/drawing/2014/main" id="{DB338D45-4827-3E03-8EF2-F6DE2600A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" y="2727"/>
              <a:ext cx="201" cy="59"/>
            </a:xfrm>
            <a:custGeom>
              <a:avLst/>
              <a:gdLst>
                <a:gd name="T0" fmla="*/ 73 w 201"/>
                <a:gd name="T1" fmla="*/ 0 h 59"/>
                <a:gd name="T2" fmla="*/ 79 w 201"/>
                <a:gd name="T3" fmla="*/ 1 h 59"/>
                <a:gd name="T4" fmla="*/ 92 w 201"/>
                <a:gd name="T5" fmla="*/ 3 h 59"/>
                <a:gd name="T6" fmla="*/ 111 w 201"/>
                <a:gd name="T7" fmla="*/ 7 h 59"/>
                <a:gd name="T8" fmla="*/ 132 w 201"/>
                <a:gd name="T9" fmla="*/ 10 h 59"/>
                <a:gd name="T10" fmla="*/ 155 w 201"/>
                <a:gd name="T11" fmla="*/ 13 h 59"/>
                <a:gd name="T12" fmla="*/ 175 w 201"/>
                <a:gd name="T13" fmla="*/ 18 h 59"/>
                <a:gd name="T14" fmla="*/ 191 w 201"/>
                <a:gd name="T15" fmla="*/ 20 h 59"/>
                <a:gd name="T16" fmla="*/ 197 w 201"/>
                <a:gd name="T17" fmla="*/ 22 h 59"/>
                <a:gd name="T18" fmla="*/ 201 w 201"/>
                <a:gd name="T19" fmla="*/ 29 h 59"/>
                <a:gd name="T20" fmla="*/ 201 w 201"/>
                <a:gd name="T21" fmla="*/ 40 h 59"/>
                <a:gd name="T22" fmla="*/ 199 w 201"/>
                <a:gd name="T23" fmla="*/ 50 h 59"/>
                <a:gd name="T24" fmla="*/ 198 w 201"/>
                <a:gd name="T25" fmla="*/ 55 h 59"/>
                <a:gd name="T26" fmla="*/ 47 w 201"/>
                <a:gd name="T27" fmla="*/ 59 h 59"/>
                <a:gd name="T28" fmla="*/ 0 w 201"/>
                <a:gd name="T29" fmla="*/ 54 h 59"/>
                <a:gd name="T30" fmla="*/ 2 w 201"/>
                <a:gd name="T31" fmla="*/ 15 h 59"/>
                <a:gd name="T32" fmla="*/ 73 w 201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1"/>
                <a:gd name="T52" fmla="*/ 0 h 59"/>
                <a:gd name="T53" fmla="*/ 201 w 201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1" h="59">
                  <a:moveTo>
                    <a:pt x="73" y="0"/>
                  </a:moveTo>
                  <a:lnTo>
                    <a:pt x="79" y="1"/>
                  </a:lnTo>
                  <a:lnTo>
                    <a:pt x="92" y="3"/>
                  </a:lnTo>
                  <a:lnTo>
                    <a:pt x="111" y="7"/>
                  </a:lnTo>
                  <a:lnTo>
                    <a:pt x="132" y="10"/>
                  </a:lnTo>
                  <a:lnTo>
                    <a:pt x="155" y="13"/>
                  </a:lnTo>
                  <a:lnTo>
                    <a:pt x="175" y="18"/>
                  </a:lnTo>
                  <a:lnTo>
                    <a:pt x="191" y="20"/>
                  </a:lnTo>
                  <a:lnTo>
                    <a:pt x="197" y="22"/>
                  </a:lnTo>
                  <a:lnTo>
                    <a:pt x="201" y="29"/>
                  </a:lnTo>
                  <a:lnTo>
                    <a:pt x="201" y="40"/>
                  </a:lnTo>
                  <a:lnTo>
                    <a:pt x="199" y="50"/>
                  </a:lnTo>
                  <a:lnTo>
                    <a:pt x="198" y="55"/>
                  </a:lnTo>
                  <a:lnTo>
                    <a:pt x="47" y="59"/>
                  </a:lnTo>
                  <a:lnTo>
                    <a:pt x="0" y="54"/>
                  </a:lnTo>
                  <a:lnTo>
                    <a:pt x="2" y="1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2" name="Freeform 171">
              <a:extLst>
                <a:ext uri="{FF2B5EF4-FFF2-40B4-BE49-F238E27FC236}">
                  <a16:creationId xmlns:a16="http://schemas.microsoft.com/office/drawing/2014/main" id="{950485E4-C877-D6F5-0DD8-DD2699C09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2788"/>
              <a:ext cx="245" cy="74"/>
            </a:xfrm>
            <a:custGeom>
              <a:avLst/>
              <a:gdLst>
                <a:gd name="T0" fmla="*/ 119 w 245"/>
                <a:gd name="T1" fmla="*/ 0 h 74"/>
                <a:gd name="T2" fmla="*/ 6 w 245"/>
                <a:gd name="T3" fmla="*/ 9 h 74"/>
                <a:gd name="T4" fmla="*/ 0 w 245"/>
                <a:gd name="T5" fmla="*/ 35 h 74"/>
                <a:gd name="T6" fmla="*/ 2 w 245"/>
                <a:gd name="T7" fmla="*/ 62 h 74"/>
                <a:gd name="T8" fmla="*/ 64 w 245"/>
                <a:gd name="T9" fmla="*/ 66 h 74"/>
                <a:gd name="T10" fmla="*/ 64 w 245"/>
                <a:gd name="T11" fmla="*/ 54 h 74"/>
                <a:gd name="T12" fmla="*/ 80 w 245"/>
                <a:gd name="T13" fmla="*/ 66 h 74"/>
                <a:gd name="T14" fmla="*/ 238 w 245"/>
                <a:gd name="T15" fmla="*/ 74 h 74"/>
                <a:gd name="T16" fmla="*/ 240 w 245"/>
                <a:gd name="T17" fmla="*/ 70 h 74"/>
                <a:gd name="T18" fmla="*/ 244 w 245"/>
                <a:gd name="T19" fmla="*/ 60 h 74"/>
                <a:gd name="T20" fmla="*/ 245 w 245"/>
                <a:gd name="T21" fmla="*/ 48 h 74"/>
                <a:gd name="T22" fmla="*/ 241 w 245"/>
                <a:gd name="T23" fmla="*/ 41 h 74"/>
                <a:gd name="T24" fmla="*/ 234 w 245"/>
                <a:gd name="T25" fmla="*/ 37 h 74"/>
                <a:gd name="T26" fmla="*/ 218 w 245"/>
                <a:gd name="T27" fmla="*/ 32 h 74"/>
                <a:gd name="T28" fmla="*/ 198 w 245"/>
                <a:gd name="T29" fmla="*/ 25 h 74"/>
                <a:gd name="T30" fmla="*/ 177 w 245"/>
                <a:gd name="T31" fmla="*/ 18 h 74"/>
                <a:gd name="T32" fmla="*/ 154 w 245"/>
                <a:gd name="T33" fmla="*/ 12 h 74"/>
                <a:gd name="T34" fmla="*/ 136 w 245"/>
                <a:gd name="T35" fmla="*/ 6 h 74"/>
                <a:gd name="T36" fmla="*/ 123 w 245"/>
                <a:gd name="T37" fmla="*/ 2 h 74"/>
                <a:gd name="T38" fmla="*/ 119 w 245"/>
                <a:gd name="T39" fmla="*/ 0 h 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5"/>
                <a:gd name="T61" fmla="*/ 0 h 74"/>
                <a:gd name="T62" fmla="*/ 245 w 245"/>
                <a:gd name="T63" fmla="*/ 74 h 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5" h="74">
                  <a:moveTo>
                    <a:pt x="119" y="0"/>
                  </a:moveTo>
                  <a:lnTo>
                    <a:pt x="6" y="9"/>
                  </a:lnTo>
                  <a:lnTo>
                    <a:pt x="0" y="35"/>
                  </a:lnTo>
                  <a:lnTo>
                    <a:pt x="2" y="62"/>
                  </a:lnTo>
                  <a:lnTo>
                    <a:pt x="64" y="66"/>
                  </a:lnTo>
                  <a:lnTo>
                    <a:pt x="64" y="54"/>
                  </a:lnTo>
                  <a:lnTo>
                    <a:pt x="80" y="66"/>
                  </a:lnTo>
                  <a:lnTo>
                    <a:pt x="238" y="74"/>
                  </a:lnTo>
                  <a:lnTo>
                    <a:pt x="240" y="70"/>
                  </a:lnTo>
                  <a:lnTo>
                    <a:pt x="244" y="60"/>
                  </a:lnTo>
                  <a:lnTo>
                    <a:pt x="245" y="48"/>
                  </a:lnTo>
                  <a:lnTo>
                    <a:pt x="241" y="41"/>
                  </a:lnTo>
                  <a:lnTo>
                    <a:pt x="234" y="37"/>
                  </a:lnTo>
                  <a:lnTo>
                    <a:pt x="218" y="32"/>
                  </a:lnTo>
                  <a:lnTo>
                    <a:pt x="198" y="25"/>
                  </a:lnTo>
                  <a:lnTo>
                    <a:pt x="177" y="18"/>
                  </a:lnTo>
                  <a:lnTo>
                    <a:pt x="154" y="12"/>
                  </a:lnTo>
                  <a:lnTo>
                    <a:pt x="136" y="6"/>
                  </a:lnTo>
                  <a:lnTo>
                    <a:pt x="123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Freeform 172">
              <a:extLst>
                <a:ext uri="{FF2B5EF4-FFF2-40B4-BE49-F238E27FC236}">
                  <a16:creationId xmlns:a16="http://schemas.microsoft.com/office/drawing/2014/main" id="{1659DCAD-D576-B276-B56C-0097A249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" y="1808"/>
              <a:ext cx="265" cy="1013"/>
            </a:xfrm>
            <a:custGeom>
              <a:avLst/>
              <a:gdLst>
                <a:gd name="T0" fmla="*/ 64 w 265"/>
                <a:gd name="T1" fmla="*/ 13 h 1013"/>
                <a:gd name="T2" fmla="*/ 72 w 265"/>
                <a:gd name="T3" fmla="*/ 437 h 1013"/>
                <a:gd name="T4" fmla="*/ 0 w 265"/>
                <a:gd name="T5" fmla="*/ 1013 h 1013"/>
                <a:gd name="T6" fmla="*/ 191 w 265"/>
                <a:gd name="T7" fmla="*/ 1013 h 1013"/>
                <a:gd name="T8" fmla="*/ 264 w 265"/>
                <a:gd name="T9" fmla="*/ 444 h 1013"/>
                <a:gd name="T10" fmla="*/ 265 w 265"/>
                <a:gd name="T11" fmla="*/ 0 h 1013"/>
                <a:gd name="T12" fmla="*/ 64 w 265"/>
                <a:gd name="T13" fmla="*/ 13 h 10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5"/>
                <a:gd name="T22" fmla="*/ 0 h 1013"/>
                <a:gd name="T23" fmla="*/ 265 w 265"/>
                <a:gd name="T24" fmla="*/ 1013 h 10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5" h="1013">
                  <a:moveTo>
                    <a:pt x="64" y="13"/>
                  </a:moveTo>
                  <a:lnTo>
                    <a:pt x="72" y="437"/>
                  </a:lnTo>
                  <a:lnTo>
                    <a:pt x="0" y="1013"/>
                  </a:lnTo>
                  <a:lnTo>
                    <a:pt x="191" y="1013"/>
                  </a:lnTo>
                  <a:lnTo>
                    <a:pt x="264" y="444"/>
                  </a:lnTo>
                  <a:lnTo>
                    <a:pt x="265" y="0"/>
                  </a:lnTo>
                  <a:lnTo>
                    <a:pt x="6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Freeform 173">
              <a:extLst>
                <a:ext uri="{FF2B5EF4-FFF2-40B4-BE49-F238E27FC236}">
                  <a16:creationId xmlns:a16="http://schemas.microsoft.com/office/drawing/2014/main" id="{C03EF72B-71DA-EBE3-E4CA-FC75C618E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271"/>
              <a:ext cx="196" cy="171"/>
            </a:xfrm>
            <a:custGeom>
              <a:avLst/>
              <a:gdLst>
                <a:gd name="T0" fmla="*/ 162 w 196"/>
                <a:gd name="T1" fmla="*/ 0 h 171"/>
                <a:gd name="T2" fmla="*/ 162 w 196"/>
                <a:gd name="T3" fmla="*/ 0 h 171"/>
                <a:gd name="T4" fmla="*/ 167 w 196"/>
                <a:gd name="T5" fmla="*/ 16 h 171"/>
                <a:gd name="T6" fmla="*/ 174 w 196"/>
                <a:gd name="T7" fmla="*/ 119 h 171"/>
                <a:gd name="T8" fmla="*/ 12 w 196"/>
                <a:gd name="T9" fmla="*/ 28 h 171"/>
                <a:gd name="T10" fmla="*/ 0 w 196"/>
                <a:gd name="T11" fmla="*/ 63 h 171"/>
                <a:gd name="T12" fmla="*/ 196 w 196"/>
                <a:gd name="T13" fmla="*/ 171 h 171"/>
                <a:gd name="T14" fmla="*/ 190 w 196"/>
                <a:gd name="T15" fmla="*/ 70 h 171"/>
                <a:gd name="T16" fmla="*/ 162 w 196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6"/>
                <a:gd name="T28" fmla="*/ 0 h 171"/>
                <a:gd name="T29" fmla="*/ 196 w 196"/>
                <a:gd name="T30" fmla="*/ 171 h 1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6" h="171">
                  <a:moveTo>
                    <a:pt x="162" y="0"/>
                  </a:moveTo>
                  <a:lnTo>
                    <a:pt x="162" y="0"/>
                  </a:lnTo>
                  <a:lnTo>
                    <a:pt x="167" y="16"/>
                  </a:lnTo>
                  <a:lnTo>
                    <a:pt x="174" y="119"/>
                  </a:lnTo>
                  <a:lnTo>
                    <a:pt x="12" y="28"/>
                  </a:lnTo>
                  <a:lnTo>
                    <a:pt x="0" y="63"/>
                  </a:lnTo>
                  <a:lnTo>
                    <a:pt x="196" y="171"/>
                  </a:lnTo>
                  <a:lnTo>
                    <a:pt x="190" y="7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14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Freeform 174">
              <a:extLst>
                <a:ext uri="{FF2B5EF4-FFF2-40B4-BE49-F238E27FC236}">
                  <a16:creationId xmlns:a16="http://schemas.microsoft.com/office/drawing/2014/main" id="{B7697A02-C548-B516-6F98-CF4B7D876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271"/>
              <a:ext cx="162" cy="119"/>
            </a:xfrm>
            <a:custGeom>
              <a:avLst/>
              <a:gdLst>
                <a:gd name="T0" fmla="*/ 155 w 162"/>
                <a:gd name="T1" fmla="*/ 16 h 119"/>
                <a:gd name="T2" fmla="*/ 150 w 162"/>
                <a:gd name="T3" fmla="*/ 0 h 119"/>
                <a:gd name="T4" fmla="*/ 143 w 162"/>
                <a:gd name="T5" fmla="*/ 83 h 119"/>
                <a:gd name="T6" fmla="*/ 6 w 162"/>
                <a:gd name="T7" fmla="*/ 15 h 119"/>
                <a:gd name="T8" fmla="*/ 0 w 162"/>
                <a:gd name="T9" fmla="*/ 28 h 119"/>
                <a:gd name="T10" fmla="*/ 162 w 162"/>
                <a:gd name="T11" fmla="*/ 119 h 119"/>
                <a:gd name="T12" fmla="*/ 155 w 162"/>
                <a:gd name="T13" fmla="*/ 16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2"/>
                <a:gd name="T22" fmla="*/ 0 h 119"/>
                <a:gd name="T23" fmla="*/ 162 w 162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2" h="119">
                  <a:moveTo>
                    <a:pt x="155" y="16"/>
                  </a:moveTo>
                  <a:lnTo>
                    <a:pt x="150" y="0"/>
                  </a:lnTo>
                  <a:lnTo>
                    <a:pt x="143" y="83"/>
                  </a:lnTo>
                  <a:lnTo>
                    <a:pt x="6" y="15"/>
                  </a:lnTo>
                  <a:lnTo>
                    <a:pt x="0" y="28"/>
                  </a:lnTo>
                  <a:lnTo>
                    <a:pt x="162" y="119"/>
                  </a:lnTo>
                  <a:lnTo>
                    <a:pt x="15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Freeform 175">
              <a:extLst>
                <a:ext uri="{FF2B5EF4-FFF2-40B4-BE49-F238E27FC236}">
                  <a16:creationId xmlns:a16="http://schemas.microsoft.com/office/drawing/2014/main" id="{55034592-7B81-0FEF-09F4-9FF9C459A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" y="1191"/>
              <a:ext cx="53" cy="93"/>
            </a:xfrm>
            <a:custGeom>
              <a:avLst/>
              <a:gdLst>
                <a:gd name="T0" fmla="*/ 43 w 53"/>
                <a:gd name="T1" fmla="*/ 56 h 93"/>
                <a:gd name="T2" fmla="*/ 37 w 53"/>
                <a:gd name="T3" fmla="*/ 54 h 93"/>
                <a:gd name="T4" fmla="*/ 31 w 53"/>
                <a:gd name="T5" fmla="*/ 47 h 93"/>
                <a:gd name="T6" fmla="*/ 27 w 53"/>
                <a:gd name="T7" fmla="*/ 40 h 93"/>
                <a:gd name="T8" fmla="*/ 27 w 53"/>
                <a:gd name="T9" fmla="*/ 35 h 93"/>
                <a:gd name="T10" fmla="*/ 30 w 53"/>
                <a:gd name="T11" fmla="*/ 29 h 93"/>
                <a:gd name="T12" fmla="*/ 32 w 53"/>
                <a:gd name="T13" fmla="*/ 22 h 93"/>
                <a:gd name="T14" fmla="*/ 33 w 53"/>
                <a:gd name="T15" fmla="*/ 15 h 93"/>
                <a:gd name="T16" fmla="*/ 31 w 53"/>
                <a:gd name="T17" fmla="*/ 7 h 93"/>
                <a:gd name="T18" fmla="*/ 29 w 53"/>
                <a:gd name="T19" fmla="*/ 3 h 93"/>
                <a:gd name="T20" fmla="*/ 27 w 53"/>
                <a:gd name="T21" fmla="*/ 1 h 93"/>
                <a:gd name="T22" fmla="*/ 24 w 53"/>
                <a:gd name="T23" fmla="*/ 0 h 93"/>
                <a:gd name="T24" fmla="*/ 23 w 53"/>
                <a:gd name="T25" fmla="*/ 0 h 93"/>
                <a:gd name="T26" fmla="*/ 17 w 53"/>
                <a:gd name="T27" fmla="*/ 18 h 93"/>
                <a:gd name="T28" fmla="*/ 3 w 53"/>
                <a:gd name="T29" fmla="*/ 36 h 93"/>
                <a:gd name="T30" fmla="*/ 0 w 53"/>
                <a:gd name="T31" fmla="*/ 63 h 93"/>
                <a:gd name="T32" fmla="*/ 5 w 53"/>
                <a:gd name="T33" fmla="*/ 78 h 93"/>
                <a:gd name="T34" fmla="*/ 14 w 53"/>
                <a:gd name="T35" fmla="*/ 88 h 93"/>
                <a:gd name="T36" fmla="*/ 27 w 53"/>
                <a:gd name="T37" fmla="*/ 93 h 93"/>
                <a:gd name="T38" fmla="*/ 38 w 53"/>
                <a:gd name="T39" fmla="*/ 93 h 93"/>
                <a:gd name="T40" fmla="*/ 48 w 53"/>
                <a:gd name="T41" fmla="*/ 88 h 93"/>
                <a:gd name="T42" fmla="*/ 53 w 53"/>
                <a:gd name="T43" fmla="*/ 80 h 93"/>
                <a:gd name="T44" fmla="*/ 52 w 53"/>
                <a:gd name="T45" fmla="*/ 69 h 93"/>
                <a:gd name="T46" fmla="*/ 43 w 53"/>
                <a:gd name="T47" fmla="*/ 56 h 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93"/>
                <a:gd name="T74" fmla="*/ 53 w 53"/>
                <a:gd name="T75" fmla="*/ 93 h 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93">
                  <a:moveTo>
                    <a:pt x="43" y="56"/>
                  </a:moveTo>
                  <a:lnTo>
                    <a:pt x="37" y="54"/>
                  </a:lnTo>
                  <a:lnTo>
                    <a:pt x="31" y="47"/>
                  </a:lnTo>
                  <a:lnTo>
                    <a:pt x="27" y="40"/>
                  </a:lnTo>
                  <a:lnTo>
                    <a:pt x="27" y="35"/>
                  </a:lnTo>
                  <a:lnTo>
                    <a:pt x="30" y="29"/>
                  </a:lnTo>
                  <a:lnTo>
                    <a:pt x="32" y="22"/>
                  </a:lnTo>
                  <a:lnTo>
                    <a:pt x="33" y="15"/>
                  </a:lnTo>
                  <a:lnTo>
                    <a:pt x="31" y="7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7" y="18"/>
                  </a:lnTo>
                  <a:lnTo>
                    <a:pt x="3" y="36"/>
                  </a:lnTo>
                  <a:lnTo>
                    <a:pt x="0" y="63"/>
                  </a:lnTo>
                  <a:lnTo>
                    <a:pt x="5" y="78"/>
                  </a:lnTo>
                  <a:lnTo>
                    <a:pt x="14" y="88"/>
                  </a:lnTo>
                  <a:lnTo>
                    <a:pt x="27" y="93"/>
                  </a:lnTo>
                  <a:lnTo>
                    <a:pt x="38" y="93"/>
                  </a:lnTo>
                  <a:lnTo>
                    <a:pt x="48" y="88"/>
                  </a:lnTo>
                  <a:lnTo>
                    <a:pt x="53" y="80"/>
                  </a:lnTo>
                  <a:lnTo>
                    <a:pt x="52" y="69"/>
                  </a:lnTo>
                  <a:lnTo>
                    <a:pt x="43" y="56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Freeform 176">
              <a:extLst>
                <a:ext uri="{FF2B5EF4-FFF2-40B4-BE49-F238E27FC236}">
                  <a16:creationId xmlns:a16="http://schemas.microsoft.com/office/drawing/2014/main" id="{E34A0597-B6A5-D18D-CE98-94FE6A03B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074"/>
              <a:ext cx="290" cy="334"/>
            </a:xfrm>
            <a:custGeom>
              <a:avLst/>
              <a:gdLst>
                <a:gd name="T0" fmla="*/ 43 w 290"/>
                <a:gd name="T1" fmla="*/ 0 h 334"/>
                <a:gd name="T2" fmla="*/ 0 w 290"/>
                <a:gd name="T3" fmla="*/ 37 h 334"/>
                <a:gd name="T4" fmla="*/ 116 w 290"/>
                <a:gd name="T5" fmla="*/ 165 h 334"/>
                <a:gd name="T6" fmla="*/ 244 w 290"/>
                <a:gd name="T7" fmla="*/ 334 h 334"/>
                <a:gd name="T8" fmla="*/ 290 w 290"/>
                <a:gd name="T9" fmla="*/ 297 h 334"/>
                <a:gd name="T10" fmla="*/ 147 w 290"/>
                <a:gd name="T11" fmla="*/ 139 h 334"/>
                <a:gd name="T12" fmla="*/ 43 w 290"/>
                <a:gd name="T13" fmla="*/ 0 h 3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34"/>
                <a:gd name="T23" fmla="*/ 290 w 290"/>
                <a:gd name="T24" fmla="*/ 334 h 3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34">
                  <a:moveTo>
                    <a:pt x="43" y="0"/>
                  </a:moveTo>
                  <a:lnTo>
                    <a:pt x="0" y="37"/>
                  </a:lnTo>
                  <a:lnTo>
                    <a:pt x="116" y="165"/>
                  </a:lnTo>
                  <a:lnTo>
                    <a:pt x="244" y="334"/>
                  </a:lnTo>
                  <a:lnTo>
                    <a:pt x="290" y="297"/>
                  </a:lnTo>
                  <a:lnTo>
                    <a:pt x="147" y="139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Freeform 177">
              <a:extLst>
                <a:ext uri="{FF2B5EF4-FFF2-40B4-BE49-F238E27FC236}">
                  <a16:creationId xmlns:a16="http://schemas.microsoft.com/office/drawing/2014/main" id="{E4A9B09C-9535-7072-23B0-02383D2D0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1203"/>
              <a:ext cx="44" cy="41"/>
            </a:xfrm>
            <a:custGeom>
              <a:avLst/>
              <a:gdLst>
                <a:gd name="T0" fmla="*/ 38 w 44"/>
                <a:gd name="T1" fmla="*/ 7 h 41"/>
                <a:gd name="T2" fmla="*/ 44 w 44"/>
                <a:gd name="T3" fmla="*/ 13 h 41"/>
                <a:gd name="T4" fmla="*/ 11 w 44"/>
                <a:gd name="T5" fmla="*/ 41 h 41"/>
                <a:gd name="T6" fmla="*/ 0 w 44"/>
                <a:gd name="T7" fmla="*/ 28 h 41"/>
                <a:gd name="T8" fmla="*/ 33 w 44"/>
                <a:gd name="T9" fmla="*/ 0 h 41"/>
                <a:gd name="T10" fmla="*/ 38 w 44"/>
                <a:gd name="T11" fmla="*/ 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41"/>
                <a:gd name="T20" fmla="*/ 44 w 44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41">
                  <a:moveTo>
                    <a:pt x="38" y="7"/>
                  </a:moveTo>
                  <a:lnTo>
                    <a:pt x="44" y="13"/>
                  </a:lnTo>
                  <a:lnTo>
                    <a:pt x="11" y="41"/>
                  </a:lnTo>
                  <a:lnTo>
                    <a:pt x="0" y="28"/>
                  </a:lnTo>
                  <a:lnTo>
                    <a:pt x="33" y="0"/>
                  </a:lnTo>
                  <a:lnTo>
                    <a:pt x="38" y="7"/>
                  </a:lnTo>
                  <a:close/>
                </a:path>
              </a:pathLst>
            </a:custGeom>
            <a:solidFill>
              <a:srgbClr val="F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Freeform 178">
              <a:extLst>
                <a:ext uri="{FF2B5EF4-FFF2-40B4-BE49-F238E27FC236}">
                  <a16:creationId xmlns:a16="http://schemas.microsoft.com/office/drawing/2014/main" id="{A20880B2-8FE8-8587-E22A-781A24574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" y="1180"/>
              <a:ext cx="119" cy="155"/>
            </a:xfrm>
            <a:custGeom>
              <a:avLst/>
              <a:gdLst>
                <a:gd name="T0" fmla="*/ 61 w 119"/>
                <a:gd name="T1" fmla="*/ 11 h 155"/>
                <a:gd name="T2" fmla="*/ 64 w 119"/>
                <a:gd name="T3" fmla="*/ 16 h 155"/>
                <a:gd name="T4" fmla="*/ 70 w 119"/>
                <a:gd name="T5" fmla="*/ 22 h 155"/>
                <a:gd name="T6" fmla="*/ 75 w 119"/>
                <a:gd name="T7" fmla="*/ 29 h 155"/>
                <a:gd name="T8" fmla="*/ 77 w 119"/>
                <a:gd name="T9" fmla="*/ 35 h 155"/>
                <a:gd name="T10" fmla="*/ 73 w 119"/>
                <a:gd name="T11" fmla="*/ 45 h 155"/>
                <a:gd name="T12" fmla="*/ 66 w 119"/>
                <a:gd name="T13" fmla="*/ 55 h 155"/>
                <a:gd name="T14" fmla="*/ 57 w 119"/>
                <a:gd name="T15" fmla="*/ 65 h 155"/>
                <a:gd name="T16" fmla="*/ 48 w 119"/>
                <a:gd name="T17" fmla="*/ 69 h 155"/>
                <a:gd name="T18" fmla="*/ 43 w 119"/>
                <a:gd name="T19" fmla="*/ 70 h 155"/>
                <a:gd name="T20" fmla="*/ 39 w 119"/>
                <a:gd name="T21" fmla="*/ 71 h 155"/>
                <a:gd name="T22" fmla="*/ 34 w 119"/>
                <a:gd name="T23" fmla="*/ 71 h 155"/>
                <a:gd name="T24" fmla="*/ 30 w 119"/>
                <a:gd name="T25" fmla="*/ 71 h 155"/>
                <a:gd name="T26" fmla="*/ 24 w 119"/>
                <a:gd name="T27" fmla="*/ 71 h 155"/>
                <a:gd name="T28" fmla="*/ 20 w 119"/>
                <a:gd name="T29" fmla="*/ 71 h 155"/>
                <a:gd name="T30" fmla="*/ 14 w 119"/>
                <a:gd name="T31" fmla="*/ 71 h 155"/>
                <a:gd name="T32" fmla="*/ 10 w 119"/>
                <a:gd name="T33" fmla="*/ 70 h 155"/>
                <a:gd name="T34" fmla="*/ 10 w 119"/>
                <a:gd name="T35" fmla="*/ 71 h 155"/>
                <a:gd name="T36" fmla="*/ 9 w 119"/>
                <a:gd name="T37" fmla="*/ 75 h 155"/>
                <a:gd name="T38" fmla="*/ 9 w 119"/>
                <a:gd name="T39" fmla="*/ 85 h 155"/>
                <a:gd name="T40" fmla="*/ 9 w 119"/>
                <a:gd name="T41" fmla="*/ 96 h 155"/>
                <a:gd name="T42" fmla="*/ 12 w 119"/>
                <a:gd name="T43" fmla="*/ 108 h 155"/>
                <a:gd name="T44" fmla="*/ 0 w 119"/>
                <a:gd name="T45" fmla="*/ 134 h 155"/>
                <a:gd name="T46" fmla="*/ 42 w 119"/>
                <a:gd name="T47" fmla="*/ 155 h 155"/>
                <a:gd name="T48" fmla="*/ 59 w 119"/>
                <a:gd name="T49" fmla="*/ 122 h 155"/>
                <a:gd name="T50" fmla="*/ 64 w 119"/>
                <a:gd name="T51" fmla="*/ 122 h 155"/>
                <a:gd name="T52" fmla="*/ 70 w 119"/>
                <a:gd name="T53" fmla="*/ 120 h 155"/>
                <a:gd name="T54" fmla="*/ 76 w 119"/>
                <a:gd name="T55" fmla="*/ 119 h 155"/>
                <a:gd name="T56" fmla="*/ 80 w 119"/>
                <a:gd name="T57" fmla="*/ 118 h 155"/>
                <a:gd name="T58" fmla="*/ 86 w 119"/>
                <a:gd name="T59" fmla="*/ 116 h 155"/>
                <a:gd name="T60" fmla="*/ 90 w 119"/>
                <a:gd name="T61" fmla="*/ 114 h 155"/>
                <a:gd name="T62" fmla="*/ 94 w 119"/>
                <a:gd name="T63" fmla="*/ 112 h 155"/>
                <a:gd name="T64" fmla="*/ 97 w 119"/>
                <a:gd name="T65" fmla="*/ 108 h 155"/>
                <a:gd name="T66" fmla="*/ 100 w 119"/>
                <a:gd name="T67" fmla="*/ 105 h 155"/>
                <a:gd name="T68" fmla="*/ 102 w 119"/>
                <a:gd name="T69" fmla="*/ 101 h 155"/>
                <a:gd name="T70" fmla="*/ 106 w 119"/>
                <a:gd name="T71" fmla="*/ 98 h 155"/>
                <a:gd name="T72" fmla="*/ 108 w 119"/>
                <a:gd name="T73" fmla="*/ 94 h 155"/>
                <a:gd name="T74" fmla="*/ 108 w 119"/>
                <a:gd name="T75" fmla="*/ 95 h 155"/>
                <a:gd name="T76" fmla="*/ 118 w 119"/>
                <a:gd name="T77" fmla="*/ 77 h 155"/>
                <a:gd name="T78" fmla="*/ 119 w 119"/>
                <a:gd name="T79" fmla="*/ 66 h 155"/>
                <a:gd name="T80" fmla="*/ 119 w 119"/>
                <a:gd name="T81" fmla="*/ 58 h 155"/>
                <a:gd name="T82" fmla="*/ 118 w 119"/>
                <a:gd name="T83" fmla="*/ 50 h 155"/>
                <a:gd name="T84" fmla="*/ 115 w 119"/>
                <a:gd name="T85" fmla="*/ 43 h 155"/>
                <a:gd name="T86" fmla="*/ 114 w 119"/>
                <a:gd name="T87" fmla="*/ 41 h 155"/>
                <a:gd name="T88" fmla="*/ 105 w 119"/>
                <a:gd name="T89" fmla="*/ 27 h 155"/>
                <a:gd name="T90" fmla="*/ 87 w 119"/>
                <a:gd name="T91" fmla="*/ 1 h 155"/>
                <a:gd name="T92" fmla="*/ 75 w 119"/>
                <a:gd name="T93" fmla="*/ 0 h 155"/>
                <a:gd name="T94" fmla="*/ 72 w 119"/>
                <a:gd name="T95" fmla="*/ 1 h 155"/>
                <a:gd name="T96" fmla="*/ 67 w 119"/>
                <a:gd name="T97" fmla="*/ 2 h 155"/>
                <a:gd name="T98" fmla="*/ 62 w 119"/>
                <a:gd name="T99" fmla="*/ 5 h 155"/>
                <a:gd name="T100" fmla="*/ 61 w 119"/>
                <a:gd name="T101" fmla="*/ 11 h 1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9"/>
                <a:gd name="T154" fmla="*/ 0 h 155"/>
                <a:gd name="T155" fmla="*/ 119 w 119"/>
                <a:gd name="T156" fmla="*/ 155 h 1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9" h="155">
                  <a:moveTo>
                    <a:pt x="61" y="11"/>
                  </a:moveTo>
                  <a:lnTo>
                    <a:pt x="64" y="16"/>
                  </a:lnTo>
                  <a:lnTo>
                    <a:pt x="70" y="22"/>
                  </a:lnTo>
                  <a:lnTo>
                    <a:pt x="75" y="29"/>
                  </a:lnTo>
                  <a:lnTo>
                    <a:pt x="77" y="35"/>
                  </a:lnTo>
                  <a:lnTo>
                    <a:pt x="73" y="45"/>
                  </a:lnTo>
                  <a:lnTo>
                    <a:pt x="66" y="55"/>
                  </a:lnTo>
                  <a:lnTo>
                    <a:pt x="57" y="65"/>
                  </a:lnTo>
                  <a:lnTo>
                    <a:pt x="48" y="69"/>
                  </a:lnTo>
                  <a:lnTo>
                    <a:pt x="43" y="70"/>
                  </a:lnTo>
                  <a:lnTo>
                    <a:pt x="39" y="71"/>
                  </a:lnTo>
                  <a:lnTo>
                    <a:pt x="34" y="71"/>
                  </a:lnTo>
                  <a:lnTo>
                    <a:pt x="30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4" y="71"/>
                  </a:lnTo>
                  <a:lnTo>
                    <a:pt x="10" y="70"/>
                  </a:lnTo>
                  <a:lnTo>
                    <a:pt x="10" y="71"/>
                  </a:lnTo>
                  <a:lnTo>
                    <a:pt x="9" y="75"/>
                  </a:lnTo>
                  <a:lnTo>
                    <a:pt x="9" y="85"/>
                  </a:lnTo>
                  <a:lnTo>
                    <a:pt x="9" y="96"/>
                  </a:lnTo>
                  <a:lnTo>
                    <a:pt x="12" y="108"/>
                  </a:lnTo>
                  <a:lnTo>
                    <a:pt x="0" y="134"/>
                  </a:lnTo>
                  <a:lnTo>
                    <a:pt x="42" y="155"/>
                  </a:lnTo>
                  <a:lnTo>
                    <a:pt x="59" y="122"/>
                  </a:lnTo>
                  <a:lnTo>
                    <a:pt x="64" y="122"/>
                  </a:lnTo>
                  <a:lnTo>
                    <a:pt x="70" y="120"/>
                  </a:lnTo>
                  <a:lnTo>
                    <a:pt x="76" y="119"/>
                  </a:lnTo>
                  <a:lnTo>
                    <a:pt x="80" y="118"/>
                  </a:lnTo>
                  <a:lnTo>
                    <a:pt x="86" y="116"/>
                  </a:lnTo>
                  <a:lnTo>
                    <a:pt x="90" y="114"/>
                  </a:lnTo>
                  <a:lnTo>
                    <a:pt x="94" y="112"/>
                  </a:lnTo>
                  <a:lnTo>
                    <a:pt x="97" y="108"/>
                  </a:lnTo>
                  <a:lnTo>
                    <a:pt x="100" y="105"/>
                  </a:lnTo>
                  <a:lnTo>
                    <a:pt x="102" y="101"/>
                  </a:lnTo>
                  <a:lnTo>
                    <a:pt x="106" y="98"/>
                  </a:lnTo>
                  <a:lnTo>
                    <a:pt x="108" y="94"/>
                  </a:lnTo>
                  <a:lnTo>
                    <a:pt x="108" y="95"/>
                  </a:lnTo>
                  <a:lnTo>
                    <a:pt x="118" y="77"/>
                  </a:lnTo>
                  <a:lnTo>
                    <a:pt x="119" y="66"/>
                  </a:lnTo>
                  <a:lnTo>
                    <a:pt x="119" y="58"/>
                  </a:lnTo>
                  <a:lnTo>
                    <a:pt x="118" y="50"/>
                  </a:lnTo>
                  <a:lnTo>
                    <a:pt x="115" y="43"/>
                  </a:lnTo>
                  <a:lnTo>
                    <a:pt x="114" y="41"/>
                  </a:lnTo>
                  <a:lnTo>
                    <a:pt x="105" y="27"/>
                  </a:lnTo>
                  <a:lnTo>
                    <a:pt x="87" y="1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67" y="2"/>
                  </a:lnTo>
                  <a:lnTo>
                    <a:pt x="62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" name="Freeform 179">
              <a:extLst>
                <a:ext uri="{FF2B5EF4-FFF2-40B4-BE49-F238E27FC236}">
                  <a16:creationId xmlns:a16="http://schemas.microsoft.com/office/drawing/2014/main" id="{21F16749-08D1-2E4F-AC5F-617F40D7E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" y="1298"/>
              <a:ext cx="95" cy="94"/>
            </a:xfrm>
            <a:custGeom>
              <a:avLst/>
              <a:gdLst>
                <a:gd name="T0" fmla="*/ 29 w 95"/>
                <a:gd name="T1" fmla="*/ 0 h 94"/>
                <a:gd name="T2" fmla="*/ 0 w 95"/>
                <a:gd name="T3" fmla="*/ 37 h 94"/>
                <a:gd name="T4" fmla="*/ 52 w 95"/>
                <a:gd name="T5" fmla="*/ 94 h 94"/>
                <a:gd name="T6" fmla="*/ 95 w 95"/>
                <a:gd name="T7" fmla="*/ 39 h 94"/>
                <a:gd name="T8" fmla="*/ 29 w 95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4"/>
                <a:gd name="T17" fmla="*/ 95 w 95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4">
                  <a:moveTo>
                    <a:pt x="29" y="0"/>
                  </a:moveTo>
                  <a:lnTo>
                    <a:pt x="0" y="37"/>
                  </a:lnTo>
                  <a:lnTo>
                    <a:pt x="52" y="94"/>
                  </a:lnTo>
                  <a:lnTo>
                    <a:pt x="95" y="3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1" name="Freeform 180">
              <a:extLst>
                <a:ext uri="{FF2B5EF4-FFF2-40B4-BE49-F238E27FC236}">
                  <a16:creationId xmlns:a16="http://schemas.microsoft.com/office/drawing/2014/main" id="{AE7E9F13-E990-7B4C-E18F-BA28AEF1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1343"/>
              <a:ext cx="12" cy="12"/>
            </a:xfrm>
            <a:custGeom>
              <a:avLst/>
              <a:gdLst>
                <a:gd name="T0" fmla="*/ 2 w 12"/>
                <a:gd name="T1" fmla="*/ 11 h 12"/>
                <a:gd name="T2" fmla="*/ 5 w 12"/>
                <a:gd name="T3" fmla="*/ 12 h 12"/>
                <a:gd name="T4" fmla="*/ 7 w 12"/>
                <a:gd name="T5" fmla="*/ 12 h 12"/>
                <a:gd name="T6" fmla="*/ 9 w 12"/>
                <a:gd name="T7" fmla="*/ 12 h 12"/>
                <a:gd name="T8" fmla="*/ 11 w 12"/>
                <a:gd name="T9" fmla="*/ 10 h 12"/>
                <a:gd name="T10" fmla="*/ 12 w 12"/>
                <a:gd name="T11" fmla="*/ 8 h 12"/>
                <a:gd name="T12" fmla="*/ 12 w 12"/>
                <a:gd name="T13" fmla="*/ 5 h 12"/>
                <a:gd name="T14" fmla="*/ 12 w 12"/>
                <a:gd name="T15" fmla="*/ 3 h 12"/>
                <a:gd name="T16" fmla="*/ 10 w 12"/>
                <a:gd name="T17" fmla="*/ 1 h 12"/>
                <a:gd name="T18" fmla="*/ 8 w 12"/>
                <a:gd name="T19" fmla="*/ 0 h 12"/>
                <a:gd name="T20" fmla="*/ 6 w 12"/>
                <a:gd name="T21" fmla="*/ 0 h 12"/>
                <a:gd name="T22" fmla="*/ 3 w 12"/>
                <a:gd name="T23" fmla="*/ 0 h 12"/>
                <a:gd name="T24" fmla="*/ 1 w 12"/>
                <a:gd name="T25" fmla="*/ 2 h 12"/>
                <a:gd name="T26" fmla="*/ 0 w 12"/>
                <a:gd name="T27" fmla="*/ 4 h 12"/>
                <a:gd name="T28" fmla="*/ 0 w 12"/>
                <a:gd name="T29" fmla="*/ 7 h 12"/>
                <a:gd name="T30" fmla="*/ 0 w 12"/>
                <a:gd name="T31" fmla="*/ 9 h 12"/>
                <a:gd name="T32" fmla="*/ 2 w 12"/>
                <a:gd name="T33" fmla="*/ 1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2" y="11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2" name="Freeform 181">
              <a:extLst>
                <a:ext uri="{FF2B5EF4-FFF2-40B4-BE49-F238E27FC236}">
                  <a16:creationId xmlns:a16="http://schemas.microsoft.com/office/drawing/2014/main" id="{227F312E-1E23-047C-EB76-79789085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1325"/>
              <a:ext cx="204" cy="333"/>
            </a:xfrm>
            <a:custGeom>
              <a:avLst/>
              <a:gdLst>
                <a:gd name="T0" fmla="*/ 133 w 204"/>
                <a:gd name="T1" fmla="*/ 0 h 333"/>
                <a:gd name="T2" fmla="*/ 2 w 204"/>
                <a:gd name="T3" fmla="*/ 152 h 333"/>
                <a:gd name="T4" fmla="*/ 0 w 204"/>
                <a:gd name="T5" fmla="*/ 174 h 333"/>
                <a:gd name="T6" fmla="*/ 0 w 204"/>
                <a:gd name="T7" fmla="*/ 196 h 333"/>
                <a:gd name="T8" fmla="*/ 0 w 204"/>
                <a:gd name="T9" fmla="*/ 220 h 333"/>
                <a:gd name="T10" fmla="*/ 3 w 204"/>
                <a:gd name="T11" fmla="*/ 242 h 333"/>
                <a:gd name="T12" fmla="*/ 6 w 204"/>
                <a:gd name="T13" fmla="*/ 266 h 333"/>
                <a:gd name="T14" fmla="*/ 12 w 204"/>
                <a:gd name="T15" fmla="*/ 288 h 333"/>
                <a:gd name="T16" fmla="*/ 20 w 204"/>
                <a:gd name="T17" fmla="*/ 311 h 333"/>
                <a:gd name="T18" fmla="*/ 30 w 204"/>
                <a:gd name="T19" fmla="*/ 333 h 333"/>
                <a:gd name="T20" fmla="*/ 204 w 204"/>
                <a:gd name="T21" fmla="*/ 50 h 333"/>
                <a:gd name="T22" fmla="*/ 133 w 204"/>
                <a:gd name="T23" fmla="*/ 0 h 3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4"/>
                <a:gd name="T37" fmla="*/ 0 h 333"/>
                <a:gd name="T38" fmla="*/ 204 w 204"/>
                <a:gd name="T39" fmla="*/ 333 h 3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4" h="333">
                  <a:moveTo>
                    <a:pt x="133" y="0"/>
                  </a:moveTo>
                  <a:lnTo>
                    <a:pt x="2" y="152"/>
                  </a:lnTo>
                  <a:lnTo>
                    <a:pt x="0" y="174"/>
                  </a:lnTo>
                  <a:lnTo>
                    <a:pt x="0" y="196"/>
                  </a:lnTo>
                  <a:lnTo>
                    <a:pt x="0" y="220"/>
                  </a:lnTo>
                  <a:lnTo>
                    <a:pt x="3" y="242"/>
                  </a:lnTo>
                  <a:lnTo>
                    <a:pt x="6" y="266"/>
                  </a:lnTo>
                  <a:lnTo>
                    <a:pt x="12" y="288"/>
                  </a:lnTo>
                  <a:lnTo>
                    <a:pt x="20" y="311"/>
                  </a:lnTo>
                  <a:lnTo>
                    <a:pt x="30" y="333"/>
                  </a:lnTo>
                  <a:lnTo>
                    <a:pt x="204" y="5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3" name="Freeform 182">
              <a:extLst>
                <a:ext uri="{FF2B5EF4-FFF2-40B4-BE49-F238E27FC236}">
                  <a16:creationId xmlns:a16="http://schemas.microsoft.com/office/drawing/2014/main" id="{E93A087F-960E-9C04-8417-4861FBAE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052"/>
              <a:ext cx="175" cy="232"/>
            </a:xfrm>
            <a:custGeom>
              <a:avLst/>
              <a:gdLst>
                <a:gd name="T0" fmla="*/ 152 w 175"/>
                <a:gd name="T1" fmla="*/ 163 h 232"/>
                <a:gd name="T2" fmla="*/ 155 w 175"/>
                <a:gd name="T3" fmla="*/ 159 h 232"/>
                <a:gd name="T4" fmla="*/ 161 w 175"/>
                <a:gd name="T5" fmla="*/ 154 h 232"/>
                <a:gd name="T6" fmla="*/ 165 w 175"/>
                <a:gd name="T7" fmla="*/ 142 h 232"/>
                <a:gd name="T8" fmla="*/ 164 w 175"/>
                <a:gd name="T9" fmla="*/ 125 h 232"/>
                <a:gd name="T10" fmla="*/ 163 w 175"/>
                <a:gd name="T11" fmla="*/ 106 h 232"/>
                <a:gd name="T12" fmla="*/ 168 w 175"/>
                <a:gd name="T13" fmla="*/ 93 h 232"/>
                <a:gd name="T14" fmla="*/ 173 w 175"/>
                <a:gd name="T15" fmla="*/ 87 h 232"/>
                <a:gd name="T16" fmla="*/ 175 w 175"/>
                <a:gd name="T17" fmla="*/ 84 h 232"/>
                <a:gd name="T18" fmla="*/ 175 w 175"/>
                <a:gd name="T19" fmla="*/ 82 h 232"/>
                <a:gd name="T20" fmla="*/ 175 w 175"/>
                <a:gd name="T21" fmla="*/ 75 h 232"/>
                <a:gd name="T22" fmla="*/ 172 w 175"/>
                <a:gd name="T23" fmla="*/ 65 h 232"/>
                <a:gd name="T24" fmla="*/ 164 w 175"/>
                <a:gd name="T25" fmla="*/ 51 h 232"/>
                <a:gd name="T26" fmla="*/ 159 w 175"/>
                <a:gd name="T27" fmla="*/ 43 h 232"/>
                <a:gd name="T28" fmla="*/ 152 w 175"/>
                <a:gd name="T29" fmla="*/ 35 h 232"/>
                <a:gd name="T30" fmla="*/ 143 w 175"/>
                <a:gd name="T31" fmla="*/ 26 h 232"/>
                <a:gd name="T32" fmla="*/ 134 w 175"/>
                <a:gd name="T33" fmla="*/ 19 h 232"/>
                <a:gd name="T34" fmla="*/ 123 w 175"/>
                <a:gd name="T35" fmla="*/ 11 h 232"/>
                <a:gd name="T36" fmla="*/ 110 w 175"/>
                <a:gd name="T37" fmla="*/ 5 h 232"/>
                <a:gd name="T38" fmla="*/ 96 w 175"/>
                <a:gd name="T39" fmla="*/ 1 h 232"/>
                <a:gd name="T40" fmla="*/ 81 w 175"/>
                <a:gd name="T41" fmla="*/ 0 h 232"/>
                <a:gd name="T42" fmla="*/ 69 w 175"/>
                <a:gd name="T43" fmla="*/ 0 h 232"/>
                <a:gd name="T44" fmla="*/ 57 w 175"/>
                <a:gd name="T45" fmla="*/ 2 h 232"/>
                <a:gd name="T46" fmla="*/ 46 w 175"/>
                <a:gd name="T47" fmla="*/ 6 h 232"/>
                <a:gd name="T48" fmla="*/ 34 w 175"/>
                <a:gd name="T49" fmla="*/ 12 h 232"/>
                <a:gd name="T50" fmla="*/ 24 w 175"/>
                <a:gd name="T51" fmla="*/ 21 h 232"/>
                <a:gd name="T52" fmla="*/ 15 w 175"/>
                <a:gd name="T53" fmla="*/ 33 h 232"/>
                <a:gd name="T54" fmla="*/ 6 w 175"/>
                <a:gd name="T55" fmla="*/ 50 h 232"/>
                <a:gd name="T56" fmla="*/ 0 w 175"/>
                <a:gd name="T57" fmla="*/ 70 h 232"/>
                <a:gd name="T58" fmla="*/ 6 w 175"/>
                <a:gd name="T59" fmla="*/ 113 h 232"/>
                <a:gd name="T60" fmla="*/ 11 w 175"/>
                <a:gd name="T61" fmla="*/ 141 h 232"/>
                <a:gd name="T62" fmla="*/ 18 w 175"/>
                <a:gd name="T63" fmla="*/ 163 h 232"/>
                <a:gd name="T64" fmla="*/ 25 w 175"/>
                <a:gd name="T65" fmla="*/ 189 h 232"/>
                <a:gd name="T66" fmla="*/ 28 w 175"/>
                <a:gd name="T67" fmla="*/ 196 h 232"/>
                <a:gd name="T68" fmla="*/ 37 w 175"/>
                <a:gd name="T69" fmla="*/ 204 h 232"/>
                <a:gd name="T70" fmla="*/ 48 w 175"/>
                <a:gd name="T71" fmla="*/ 212 h 232"/>
                <a:gd name="T72" fmla="*/ 63 w 175"/>
                <a:gd name="T73" fmla="*/ 219 h 232"/>
                <a:gd name="T74" fmla="*/ 78 w 175"/>
                <a:gd name="T75" fmla="*/ 226 h 232"/>
                <a:gd name="T76" fmla="*/ 95 w 175"/>
                <a:gd name="T77" fmla="*/ 231 h 232"/>
                <a:gd name="T78" fmla="*/ 111 w 175"/>
                <a:gd name="T79" fmla="*/ 232 h 232"/>
                <a:gd name="T80" fmla="*/ 126 w 175"/>
                <a:gd name="T81" fmla="*/ 229 h 232"/>
                <a:gd name="T82" fmla="*/ 133 w 175"/>
                <a:gd name="T83" fmla="*/ 223 h 232"/>
                <a:gd name="T84" fmla="*/ 136 w 175"/>
                <a:gd name="T85" fmla="*/ 209 h 232"/>
                <a:gd name="T86" fmla="*/ 141 w 175"/>
                <a:gd name="T87" fmla="*/ 189 h 232"/>
                <a:gd name="T88" fmla="*/ 152 w 175"/>
                <a:gd name="T89" fmla="*/ 163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5"/>
                <a:gd name="T136" fmla="*/ 0 h 232"/>
                <a:gd name="T137" fmla="*/ 175 w 175"/>
                <a:gd name="T138" fmla="*/ 232 h 2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5" h="232">
                  <a:moveTo>
                    <a:pt x="152" y="163"/>
                  </a:moveTo>
                  <a:lnTo>
                    <a:pt x="155" y="159"/>
                  </a:lnTo>
                  <a:lnTo>
                    <a:pt x="161" y="154"/>
                  </a:lnTo>
                  <a:lnTo>
                    <a:pt x="165" y="142"/>
                  </a:lnTo>
                  <a:lnTo>
                    <a:pt x="164" y="125"/>
                  </a:lnTo>
                  <a:lnTo>
                    <a:pt x="163" y="106"/>
                  </a:lnTo>
                  <a:lnTo>
                    <a:pt x="168" y="93"/>
                  </a:lnTo>
                  <a:lnTo>
                    <a:pt x="173" y="87"/>
                  </a:lnTo>
                  <a:lnTo>
                    <a:pt x="175" y="84"/>
                  </a:lnTo>
                  <a:lnTo>
                    <a:pt x="175" y="82"/>
                  </a:lnTo>
                  <a:lnTo>
                    <a:pt x="175" y="75"/>
                  </a:lnTo>
                  <a:lnTo>
                    <a:pt x="172" y="65"/>
                  </a:lnTo>
                  <a:lnTo>
                    <a:pt x="164" y="51"/>
                  </a:lnTo>
                  <a:lnTo>
                    <a:pt x="159" y="43"/>
                  </a:lnTo>
                  <a:lnTo>
                    <a:pt x="152" y="35"/>
                  </a:lnTo>
                  <a:lnTo>
                    <a:pt x="143" y="26"/>
                  </a:lnTo>
                  <a:lnTo>
                    <a:pt x="134" y="19"/>
                  </a:lnTo>
                  <a:lnTo>
                    <a:pt x="123" y="11"/>
                  </a:lnTo>
                  <a:lnTo>
                    <a:pt x="110" y="5"/>
                  </a:lnTo>
                  <a:lnTo>
                    <a:pt x="96" y="1"/>
                  </a:lnTo>
                  <a:lnTo>
                    <a:pt x="81" y="0"/>
                  </a:lnTo>
                  <a:lnTo>
                    <a:pt x="69" y="0"/>
                  </a:lnTo>
                  <a:lnTo>
                    <a:pt x="57" y="2"/>
                  </a:lnTo>
                  <a:lnTo>
                    <a:pt x="46" y="6"/>
                  </a:lnTo>
                  <a:lnTo>
                    <a:pt x="34" y="12"/>
                  </a:lnTo>
                  <a:lnTo>
                    <a:pt x="24" y="21"/>
                  </a:lnTo>
                  <a:lnTo>
                    <a:pt x="15" y="33"/>
                  </a:lnTo>
                  <a:lnTo>
                    <a:pt x="6" y="50"/>
                  </a:lnTo>
                  <a:lnTo>
                    <a:pt x="0" y="70"/>
                  </a:lnTo>
                  <a:lnTo>
                    <a:pt x="6" y="113"/>
                  </a:lnTo>
                  <a:lnTo>
                    <a:pt x="11" y="141"/>
                  </a:lnTo>
                  <a:lnTo>
                    <a:pt x="18" y="163"/>
                  </a:lnTo>
                  <a:lnTo>
                    <a:pt x="25" y="189"/>
                  </a:lnTo>
                  <a:lnTo>
                    <a:pt x="28" y="196"/>
                  </a:lnTo>
                  <a:lnTo>
                    <a:pt x="37" y="204"/>
                  </a:lnTo>
                  <a:lnTo>
                    <a:pt x="48" y="212"/>
                  </a:lnTo>
                  <a:lnTo>
                    <a:pt x="63" y="219"/>
                  </a:lnTo>
                  <a:lnTo>
                    <a:pt x="78" y="226"/>
                  </a:lnTo>
                  <a:lnTo>
                    <a:pt x="95" y="231"/>
                  </a:lnTo>
                  <a:lnTo>
                    <a:pt x="111" y="232"/>
                  </a:lnTo>
                  <a:lnTo>
                    <a:pt x="126" y="229"/>
                  </a:lnTo>
                  <a:lnTo>
                    <a:pt x="133" y="223"/>
                  </a:lnTo>
                  <a:lnTo>
                    <a:pt x="136" y="209"/>
                  </a:lnTo>
                  <a:lnTo>
                    <a:pt x="141" y="189"/>
                  </a:lnTo>
                  <a:lnTo>
                    <a:pt x="152" y="163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4" name="Freeform 183">
              <a:extLst>
                <a:ext uri="{FF2B5EF4-FFF2-40B4-BE49-F238E27FC236}">
                  <a16:creationId xmlns:a16="http://schemas.microsoft.com/office/drawing/2014/main" id="{5984DD51-2175-2FDB-864B-F516552C6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124"/>
              <a:ext cx="61" cy="41"/>
            </a:xfrm>
            <a:custGeom>
              <a:avLst/>
              <a:gdLst>
                <a:gd name="T0" fmla="*/ 34 w 61"/>
                <a:gd name="T1" fmla="*/ 41 h 41"/>
                <a:gd name="T2" fmla="*/ 44 w 61"/>
                <a:gd name="T3" fmla="*/ 41 h 41"/>
                <a:gd name="T4" fmla="*/ 51 w 61"/>
                <a:gd name="T5" fmla="*/ 40 h 41"/>
                <a:gd name="T6" fmla="*/ 54 w 61"/>
                <a:gd name="T7" fmla="*/ 39 h 41"/>
                <a:gd name="T8" fmla="*/ 55 w 61"/>
                <a:gd name="T9" fmla="*/ 38 h 41"/>
                <a:gd name="T10" fmla="*/ 57 w 61"/>
                <a:gd name="T11" fmla="*/ 34 h 41"/>
                <a:gd name="T12" fmla="*/ 59 w 61"/>
                <a:gd name="T13" fmla="*/ 24 h 41"/>
                <a:gd name="T14" fmla="*/ 61 w 61"/>
                <a:gd name="T15" fmla="*/ 13 h 41"/>
                <a:gd name="T16" fmla="*/ 60 w 61"/>
                <a:gd name="T17" fmla="*/ 8 h 41"/>
                <a:gd name="T18" fmla="*/ 51 w 61"/>
                <a:gd name="T19" fmla="*/ 3 h 41"/>
                <a:gd name="T20" fmla="*/ 42 w 61"/>
                <a:gd name="T21" fmla="*/ 1 h 41"/>
                <a:gd name="T22" fmla="*/ 32 w 61"/>
                <a:gd name="T23" fmla="*/ 0 h 41"/>
                <a:gd name="T24" fmla="*/ 24 w 61"/>
                <a:gd name="T25" fmla="*/ 1 h 41"/>
                <a:gd name="T26" fmla="*/ 15 w 61"/>
                <a:gd name="T27" fmla="*/ 2 h 41"/>
                <a:gd name="T28" fmla="*/ 9 w 61"/>
                <a:gd name="T29" fmla="*/ 6 h 41"/>
                <a:gd name="T30" fmla="*/ 4 w 61"/>
                <a:gd name="T31" fmla="*/ 8 h 41"/>
                <a:gd name="T32" fmla="*/ 1 w 61"/>
                <a:gd name="T33" fmla="*/ 10 h 41"/>
                <a:gd name="T34" fmla="*/ 0 w 61"/>
                <a:gd name="T35" fmla="*/ 16 h 41"/>
                <a:gd name="T36" fmla="*/ 3 w 61"/>
                <a:gd name="T37" fmla="*/ 22 h 41"/>
                <a:gd name="T38" fmla="*/ 6 w 61"/>
                <a:gd name="T39" fmla="*/ 29 h 41"/>
                <a:gd name="T40" fmla="*/ 7 w 61"/>
                <a:gd name="T41" fmla="*/ 31 h 41"/>
                <a:gd name="T42" fmla="*/ 9 w 61"/>
                <a:gd name="T43" fmla="*/ 32 h 41"/>
                <a:gd name="T44" fmla="*/ 14 w 61"/>
                <a:gd name="T45" fmla="*/ 36 h 41"/>
                <a:gd name="T46" fmla="*/ 22 w 61"/>
                <a:gd name="T47" fmla="*/ 39 h 41"/>
                <a:gd name="T48" fmla="*/ 34 w 61"/>
                <a:gd name="T49" fmla="*/ 41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41"/>
                <a:gd name="T77" fmla="*/ 61 w 61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41">
                  <a:moveTo>
                    <a:pt x="34" y="41"/>
                  </a:moveTo>
                  <a:lnTo>
                    <a:pt x="44" y="41"/>
                  </a:lnTo>
                  <a:lnTo>
                    <a:pt x="51" y="40"/>
                  </a:lnTo>
                  <a:lnTo>
                    <a:pt x="54" y="39"/>
                  </a:lnTo>
                  <a:lnTo>
                    <a:pt x="55" y="38"/>
                  </a:lnTo>
                  <a:lnTo>
                    <a:pt x="57" y="34"/>
                  </a:lnTo>
                  <a:lnTo>
                    <a:pt x="59" y="24"/>
                  </a:lnTo>
                  <a:lnTo>
                    <a:pt x="61" y="13"/>
                  </a:lnTo>
                  <a:lnTo>
                    <a:pt x="60" y="8"/>
                  </a:lnTo>
                  <a:lnTo>
                    <a:pt x="51" y="3"/>
                  </a:lnTo>
                  <a:lnTo>
                    <a:pt x="42" y="1"/>
                  </a:lnTo>
                  <a:lnTo>
                    <a:pt x="32" y="0"/>
                  </a:lnTo>
                  <a:lnTo>
                    <a:pt x="24" y="1"/>
                  </a:lnTo>
                  <a:lnTo>
                    <a:pt x="15" y="2"/>
                  </a:lnTo>
                  <a:lnTo>
                    <a:pt x="9" y="6"/>
                  </a:lnTo>
                  <a:lnTo>
                    <a:pt x="4" y="8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4" y="36"/>
                  </a:lnTo>
                  <a:lnTo>
                    <a:pt x="22" y="39"/>
                  </a:lnTo>
                  <a:lnTo>
                    <a:pt x="34" y="41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5" name="Freeform 184">
              <a:extLst>
                <a:ext uri="{FF2B5EF4-FFF2-40B4-BE49-F238E27FC236}">
                  <a16:creationId xmlns:a16="http://schemas.microsoft.com/office/drawing/2014/main" id="{86E3C26E-7FB1-9AFD-9005-EFF76459C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120"/>
              <a:ext cx="63" cy="16"/>
            </a:xfrm>
            <a:custGeom>
              <a:avLst/>
              <a:gdLst>
                <a:gd name="T0" fmla="*/ 58 w 63"/>
                <a:gd name="T1" fmla="*/ 0 h 16"/>
                <a:gd name="T2" fmla="*/ 57 w 63"/>
                <a:gd name="T3" fmla="*/ 0 h 16"/>
                <a:gd name="T4" fmla="*/ 54 w 63"/>
                <a:gd name="T5" fmla="*/ 0 h 16"/>
                <a:gd name="T6" fmla="*/ 49 w 63"/>
                <a:gd name="T7" fmla="*/ 0 h 16"/>
                <a:gd name="T8" fmla="*/ 43 w 63"/>
                <a:gd name="T9" fmla="*/ 0 h 16"/>
                <a:gd name="T10" fmla="*/ 34 w 63"/>
                <a:gd name="T11" fmla="*/ 1 h 16"/>
                <a:gd name="T12" fmla="*/ 25 w 63"/>
                <a:gd name="T13" fmla="*/ 3 h 16"/>
                <a:gd name="T14" fmla="*/ 14 w 63"/>
                <a:gd name="T15" fmla="*/ 5 h 16"/>
                <a:gd name="T16" fmla="*/ 2 w 63"/>
                <a:gd name="T17" fmla="*/ 10 h 16"/>
                <a:gd name="T18" fmla="*/ 2 w 63"/>
                <a:gd name="T19" fmla="*/ 11 h 16"/>
                <a:gd name="T20" fmla="*/ 1 w 63"/>
                <a:gd name="T21" fmla="*/ 12 h 16"/>
                <a:gd name="T22" fmla="*/ 0 w 63"/>
                <a:gd name="T23" fmla="*/ 14 h 16"/>
                <a:gd name="T24" fmla="*/ 1 w 63"/>
                <a:gd name="T25" fmla="*/ 16 h 16"/>
                <a:gd name="T26" fmla="*/ 2 w 63"/>
                <a:gd name="T27" fmla="*/ 16 h 16"/>
                <a:gd name="T28" fmla="*/ 7 w 63"/>
                <a:gd name="T29" fmla="*/ 15 h 16"/>
                <a:gd name="T30" fmla="*/ 14 w 63"/>
                <a:gd name="T31" fmla="*/ 13 h 16"/>
                <a:gd name="T32" fmla="*/ 22 w 63"/>
                <a:gd name="T33" fmla="*/ 12 h 16"/>
                <a:gd name="T34" fmla="*/ 32 w 63"/>
                <a:gd name="T35" fmla="*/ 11 h 16"/>
                <a:gd name="T36" fmla="*/ 42 w 63"/>
                <a:gd name="T37" fmla="*/ 11 h 16"/>
                <a:gd name="T38" fmla="*/ 52 w 63"/>
                <a:gd name="T39" fmla="*/ 12 h 16"/>
                <a:gd name="T40" fmla="*/ 62 w 63"/>
                <a:gd name="T41" fmla="*/ 15 h 16"/>
                <a:gd name="T42" fmla="*/ 63 w 63"/>
                <a:gd name="T43" fmla="*/ 14 h 16"/>
                <a:gd name="T44" fmla="*/ 63 w 63"/>
                <a:gd name="T45" fmla="*/ 10 h 16"/>
                <a:gd name="T46" fmla="*/ 62 w 63"/>
                <a:gd name="T47" fmla="*/ 5 h 16"/>
                <a:gd name="T48" fmla="*/ 58 w 63"/>
                <a:gd name="T49" fmla="*/ 0 h 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16"/>
                <a:gd name="T77" fmla="*/ 63 w 63"/>
                <a:gd name="T78" fmla="*/ 16 h 1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16">
                  <a:moveTo>
                    <a:pt x="58" y="0"/>
                  </a:moveTo>
                  <a:lnTo>
                    <a:pt x="57" y="0"/>
                  </a:lnTo>
                  <a:lnTo>
                    <a:pt x="54" y="0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4" y="1"/>
                  </a:lnTo>
                  <a:lnTo>
                    <a:pt x="25" y="3"/>
                  </a:lnTo>
                  <a:lnTo>
                    <a:pt x="14" y="5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7" y="15"/>
                  </a:lnTo>
                  <a:lnTo>
                    <a:pt x="14" y="13"/>
                  </a:lnTo>
                  <a:lnTo>
                    <a:pt x="22" y="12"/>
                  </a:lnTo>
                  <a:lnTo>
                    <a:pt x="32" y="11"/>
                  </a:lnTo>
                  <a:lnTo>
                    <a:pt x="42" y="11"/>
                  </a:lnTo>
                  <a:lnTo>
                    <a:pt x="52" y="12"/>
                  </a:lnTo>
                  <a:lnTo>
                    <a:pt x="62" y="15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2" y="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6" name="Freeform 185">
              <a:extLst>
                <a:ext uri="{FF2B5EF4-FFF2-40B4-BE49-F238E27FC236}">
                  <a16:creationId xmlns:a16="http://schemas.microsoft.com/office/drawing/2014/main" id="{11DA2B70-6952-FADB-0F83-5DF455B78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132"/>
              <a:ext cx="37" cy="29"/>
            </a:xfrm>
            <a:custGeom>
              <a:avLst/>
              <a:gdLst>
                <a:gd name="T0" fmla="*/ 13 w 37"/>
                <a:gd name="T1" fmla="*/ 29 h 29"/>
                <a:gd name="T2" fmla="*/ 17 w 37"/>
                <a:gd name="T3" fmla="*/ 29 h 29"/>
                <a:gd name="T4" fmla="*/ 22 w 37"/>
                <a:gd name="T5" fmla="*/ 29 h 29"/>
                <a:gd name="T6" fmla="*/ 26 w 37"/>
                <a:gd name="T7" fmla="*/ 28 h 29"/>
                <a:gd name="T8" fmla="*/ 27 w 37"/>
                <a:gd name="T9" fmla="*/ 28 h 29"/>
                <a:gd name="T10" fmla="*/ 31 w 37"/>
                <a:gd name="T11" fmla="*/ 21 h 29"/>
                <a:gd name="T12" fmla="*/ 34 w 37"/>
                <a:gd name="T13" fmla="*/ 14 h 29"/>
                <a:gd name="T14" fmla="*/ 36 w 37"/>
                <a:gd name="T15" fmla="*/ 9 h 29"/>
                <a:gd name="T16" fmla="*/ 37 w 37"/>
                <a:gd name="T17" fmla="*/ 5 h 29"/>
                <a:gd name="T18" fmla="*/ 35 w 37"/>
                <a:gd name="T19" fmla="*/ 2 h 29"/>
                <a:gd name="T20" fmla="*/ 32 w 37"/>
                <a:gd name="T21" fmla="*/ 0 h 29"/>
                <a:gd name="T22" fmla="*/ 27 w 37"/>
                <a:gd name="T23" fmla="*/ 0 h 29"/>
                <a:gd name="T24" fmla="*/ 22 w 37"/>
                <a:gd name="T25" fmla="*/ 1 h 29"/>
                <a:gd name="T26" fmla="*/ 16 w 37"/>
                <a:gd name="T27" fmla="*/ 2 h 29"/>
                <a:gd name="T28" fmla="*/ 10 w 37"/>
                <a:gd name="T29" fmla="*/ 5 h 29"/>
                <a:gd name="T30" fmla="*/ 6 w 37"/>
                <a:gd name="T31" fmla="*/ 8 h 29"/>
                <a:gd name="T32" fmla="*/ 4 w 37"/>
                <a:gd name="T33" fmla="*/ 10 h 29"/>
                <a:gd name="T34" fmla="*/ 2 w 37"/>
                <a:gd name="T35" fmla="*/ 14 h 29"/>
                <a:gd name="T36" fmla="*/ 0 w 37"/>
                <a:gd name="T37" fmla="*/ 19 h 29"/>
                <a:gd name="T38" fmla="*/ 0 w 37"/>
                <a:gd name="T39" fmla="*/ 23 h 29"/>
                <a:gd name="T40" fmla="*/ 0 w 37"/>
                <a:gd name="T41" fmla="*/ 24 h 29"/>
                <a:gd name="T42" fmla="*/ 2 w 37"/>
                <a:gd name="T43" fmla="*/ 24 h 29"/>
                <a:gd name="T44" fmla="*/ 4 w 37"/>
                <a:gd name="T45" fmla="*/ 26 h 29"/>
                <a:gd name="T46" fmla="*/ 7 w 37"/>
                <a:gd name="T47" fmla="*/ 27 h 29"/>
                <a:gd name="T48" fmla="*/ 13 w 37"/>
                <a:gd name="T49" fmla="*/ 29 h 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29"/>
                <a:gd name="T77" fmla="*/ 37 w 37"/>
                <a:gd name="T78" fmla="*/ 29 h 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29">
                  <a:moveTo>
                    <a:pt x="13" y="29"/>
                  </a:moveTo>
                  <a:lnTo>
                    <a:pt x="17" y="29"/>
                  </a:lnTo>
                  <a:lnTo>
                    <a:pt x="22" y="29"/>
                  </a:lnTo>
                  <a:lnTo>
                    <a:pt x="26" y="28"/>
                  </a:lnTo>
                  <a:lnTo>
                    <a:pt x="27" y="28"/>
                  </a:lnTo>
                  <a:lnTo>
                    <a:pt x="31" y="21"/>
                  </a:lnTo>
                  <a:lnTo>
                    <a:pt x="34" y="14"/>
                  </a:lnTo>
                  <a:lnTo>
                    <a:pt x="36" y="9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" y="27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7" name="Freeform 186">
              <a:extLst>
                <a:ext uri="{FF2B5EF4-FFF2-40B4-BE49-F238E27FC236}">
                  <a16:creationId xmlns:a16="http://schemas.microsoft.com/office/drawing/2014/main" id="{5C952825-DE19-B43A-D6DB-3D45833C4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64"/>
              <a:ext cx="10" cy="4"/>
            </a:xfrm>
            <a:custGeom>
              <a:avLst/>
              <a:gdLst>
                <a:gd name="T0" fmla="*/ 10 w 10"/>
                <a:gd name="T1" fmla="*/ 1 h 4"/>
                <a:gd name="T2" fmla="*/ 10 w 10"/>
                <a:gd name="T3" fmla="*/ 2 h 4"/>
                <a:gd name="T4" fmla="*/ 10 w 10"/>
                <a:gd name="T5" fmla="*/ 2 h 4"/>
                <a:gd name="T6" fmla="*/ 8 w 10"/>
                <a:gd name="T7" fmla="*/ 3 h 4"/>
                <a:gd name="T8" fmla="*/ 6 w 10"/>
                <a:gd name="T9" fmla="*/ 4 h 4"/>
                <a:gd name="T10" fmla="*/ 4 w 10"/>
                <a:gd name="T11" fmla="*/ 4 h 4"/>
                <a:gd name="T12" fmla="*/ 1 w 10"/>
                <a:gd name="T13" fmla="*/ 4 h 4"/>
                <a:gd name="T14" fmla="*/ 0 w 10"/>
                <a:gd name="T15" fmla="*/ 4 h 4"/>
                <a:gd name="T16" fmla="*/ 0 w 10"/>
                <a:gd name="T17" fmla="*/ 3 h 4"/>
                <a:gd name="T18" fmla="*/ 0 w 10"/>
                <a:gd name="T19" fmla="*/ 2 h 4"/>
                <a:gd name="T20" fmla="*/ 1 w 10"/>
                <a:gd name="T21" fmla="*/ 1 h 4"/>
                <a:gd name="T22" fmla="*/ 3 w 10"/>
                <a:gd name="T23" fmla="*/ 1 h 4"/>
                <a:gd name="T24" fmla="*/ 5 w 10"/>
                <a:gd name="T25" fmla="*/ 0 h 4"/>
                <a:gd name="T26" fmla="*/ 7 w 10"/>
                <a:gd name="T27" fmla="*/ 0 h 4"/>
                <a:gd name="T28" fmla="*/ 9 w 10"/>
                <a:gd name="T29" fmla="*/ 0 h 4"/>
                <a:gd name="T30" fmla="*/ 10 w 10"/>
                <a:gd name="T31" fmla="*/ 0 h 4"/>
                <a:gd name="T32" fmla="*/ 10 w 10"/>
                <a:gd name="T33" fmla="*/ 1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4"/>
                <a:gd name="T53" fmla="*/ 10 w 10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4">
                  <a:moveTo>
                    <a:pt x="10" y="1"/>
                  </a:moveTo>
                  <a:lnTo>
                    <a:pt x="10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8" name="Freeform 187">
              <a:extLst>
                <a:ext uri="{FF2B5EF4-FFF2-40B4-BE49-F238E27FC236}">
                  <a16:creationId xmlns:a16="http://schemas.microsoft.com/office/drawing/2014/main" id="{8EF85215-98AF-CABF-65FB-3A390083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" y="1156"/>
              <a:ext cx="24" cy="14"/>
            </a:xfrm>
            <a:custGeom>
              <a:avLst/>
              <a:gdLst>
                <a:gd name="T0" fmla="*/ 0 w 24"/>
                <a:gd name="T1" fmla="*/ 7 h 14"/>
                <a:gd name="T2" fmla="*/ 3 w 24"/>
                <a:gd name="T3" fmla="*/ 11 h 14"/>
                <a:gd name="T4" fmla="*/ 6 w 24"/>
                <a:gd name="T5" fmla="*/ 12 h 14"/>
                <a:gd name="T6" fmla="*/ 11 w 24"/>
                <a:gd name="T7" fmla="*/ 14 h 14"/>
                <a:gd name="T8" fmla="*/ 14 w 24"/>
                <a:gd name="T9" fmla="*/ 14 h 14"/>
                <a:gd name="T10" fmla="*/ 20 w 24"/>
                <a:gd name="T11" fmla="*/ 13 h 14"/>
                <a:gd name="T12" fmla="*/ 23 w 24"/>
                <a:gd name="T13" fmla="*/ 11 h 14"/>
                <a:gd name="T14" fmla="*/ 24 w 24"/>
                <a:gd name="T15" fmla="*/ 8 h 14"/>
                <a:gd name="T16" fmla="*/ 24 w 24"/>
                <a:gd name="T17" fmla="*/ 7 h 14"/>
                <a:gd name="T18" fmla="*/ 24 w 24"/>
                <a:gd name="T19" fmla="*/ 7 h 14"/>
                <a:gd name="T20" fmla="*/ 24 w 24"/>
                <a:gd name="T21" fmla="*/ 5 h 14"/>
                <a:gd name="T22" fmla="*/ 23 w 24"/>
                <a:gd name="T23" fmla="*/ 4 h 14"/>
                <a:gd name="T24" fmla="*/ 23 w 24"/>
                <a:gd name="T25" fmla="*/ 3 h 14"/>
                <a:gd name="T26" fmla="*/ 16 w 24"/>
                <a:gd name="T27" fmla="*/ 0 h 14"/>
                <a:gd name="T28" fmla="*/ 8 w 24"/>
                <a:gd name="T29" fmla="*/ 2 h 14"/>
                <a:gd name="T30" fmla="*/ 2 w 24"/>
                <a:gd name="T31" fmla="*/ 5 h 14"/>
                <a:gd name="T32" fmla="*/ 0 w 24"/>
                <a:gd name="T33" fmla="*/ 7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4"/>
                <a:gd name="T53" fmla="*/ 24 w 2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4">
                  <a:moveTo>
                    <a:pt x="0" y="7"/>
                  </a:moveTo>
                  <a:lnTo>
                    <a:pt x="3" y="11"/>
                  </a:lnTo>
                  <a:lnTo>
                    <a:pt x="6" y="12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9" name="Freeform 188">
              <a:extLst>
                <a:ext uri="{FF2B5EF4-FFF2-40B4-BE49-F238E27FC236}">
                  <a16:creationId xmlns:a16="http://schemas.microsoft.com/office/drawing/2014/main" id="{061D7653-B86D-C427-0315-FF80141B6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1158"/>
              <a:ext cx="9" cy="11"/>
            </a:xfrm>
            <a:custGeom>
              <a:avLst/>
              <a:gdLst>
                <a:gd name="T0" fmla="*/ 9 w 9"/>
                <a:gd name="T1" fmla="*/ 5 h 11"/>
                <a:gd name="T2" fmla="*/ 8 w 9"/>
                <a:gd name="T3" fmla="*/ 7 h 11"/>
                <a:gd name="T4" fmla="*/ 7 w 9"/>
                <a:gd name="T5" fmla="*/ 10 h 11"/>
                <a:gd name="T6" fmla="*/ 6 w 9"/>
                <a:gd name="T7" fmla="*/ 11 h 11"/>
                <a:gd name="T8" fmla="*/ 5 w 9"/>
                <a:gd name="T9" fmla="*/ 11 h 11"/>
                <a:gd name="T10" fmla="*/ 3 w 9"/>
                <a:gd name="T11" fmla="*/ 10 h 11"/>
                <a:gd name="T12" fmla="*/ 1 w 9"/>
                <a:gd name="T13" fmla="*/ 9 h 11"/>
                <a:gd name="T14" fmla="*/ 0 w 9"/>
                <a:gd name="T15" fmla="*/ 6 h 11"/>
                <a:gd name="T16" fmla="*/ 0 w 9"/>
                <a:gd name="T17" fmla="*/ 4 h 11"/>
                <a:gd name="T18" fmla="*/ 1 w 9"/>
                <a:gd name="T19" fmla="*/ 2 h 11"/>
                <a:gd name="T20" fmla="*/ 4 w 9"/>
                <a:gd name="T21" fmla="*/ 0 h 11"/>
                <a:gd name="T22" fmla="*/ 5 w 9"/>
                <a:gd name="T23" fmla="*/ 0 h 11"/>
                <a:gd name="T24" fmla="*/ 7 w 9"/>
                <a:gd name="T25" fmla="*/ 0 h 11"/>
                <a:gd name="T26" fmla="*/ 8 w 9"/>
                <a:gd name="T27" fmla="*/ 0 h 11"/>
                <a:gd name="T28" fmla="*/ 9 w 9"/>
                <a:gd name="T29" fmla="*/ 1 h 11"/>
                <a:gd name="T30" fmla="*/ 9 w 9"/>
                <a:gd name="T31" fmla="*/ 3 h 11"/>
                <a:gd name="T32" fmla="*/ 9 w 9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11"/>
                <a:gd name="T53" fmla="*/ 9 w 9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11">
                  <a:moveTo>
                    <a:pt x="9" y="5"/>
                  </a:moveTo>
                  <a:lnTo>
                    <a:pt x="8" y="7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0" name="Freeform 189">
              <a:extLst>
                <a:ext uri="{FF2B5EF4-FFF2-40B4-BE49-F238E27FC236}">
                  <a16:creationId xmlns:a16="http://schemas.microsoft.com/office/drawing/2014/main" id="{85A0657D-6733-0CC0-D678-B464F6E72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156"/>
              <a:ext cx="25" cy="6"/>
            </a:xfrm>
            <a:custGeom>
              <a:avLst/>
              <a:gdLst>
                <a:gd name="T0" fmla="*/ 0 w 25"/>
                <a:gd name="T1" fmla="*/ 6 h 6"/>
                <a:gd name="T2" fmla="*/ 2 w 25"/>
                <a:gd name="T3" fmla="*/ 5 h 6"/>
                <a:gd name="T4" fmla="*/ 6 w 25"/>
                <a:gd name="T5" fmla="*/ 2 h 6"/>
                <a:gd name="T6" fmla="*/ 14 w 25"/>
                <a:gd name="T7" fmla="*/ 0 h 6"/>
                <a:gd name="T8" fmla="*/ 24 w 25"/>
                <a:gd name="T9" fmla="*/ 2 h 6"/>
                <a:gd name="T10" fmla="*/ 25 w 25"/>
                <a:gd name="T11" fmla="*/ 2 h 6"/>
                <a:gd name="T12" fmla="*/ 25 w 25"/>
                <a:gd name="T13" fmla="*/ 4 h 6"/>
                <a:gd name="T14" fmla="*/ 25 w 25"/>
                <a:gd name="T15" fmla="*/ 5 h 6"/>
                <a:gd name="T16" fmla="*/ 25 w 25"/>
                <a:gd name="T17" fmla="*/ 6 h 6"/>
                <a:gd name="T18" fmla="*/ 23 w 25"/>
                <a:gd name="T19" fmla="*/ 5 h 6"/>
                <a:gd name="T20" fmla="*/ 19 w 25"/>
                <a:gd name="T21" fmla="*/ 4 h 6"/>
                <a:gd name="T22" fmla="*/ 11 w 25"/>
                <a:gd name="T23" fmla="*/ 4 h 6"/>
                <a:gd name="T24" fmla="*/ 0 w 25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6"/>
                <a:gd name="T41" fmla="*/ 25 w 25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6">
                  <a:moveTo>
                    <a:pt x="0" y="6"/>
                  </a:moveTo>
                  <a:lnTo>
                    <a:pt x="2" y="5"/>
                  </a:lnTo>
                  <a:lnTo>
                    <a:pt x="6" y="2"/>
                  </a:lnTo>
                  <a:lnTo>
                    <a:pt x="14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3" y="5"/>
                  </a:lnTo>
                  <a:lnTo>
                    <a:pt x="19" y="4"/>
                  </a:lnTo>
                  <a:lnTo>
                    <a:pt x="11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1" name="Freeform 190">
              <a:extLst>
                <a:ext uri="{FF2B5EF4-FFF2-40B4-BE49-F238E27FC236}">
                  <a16:creationId xmlns:a16="http://schemas.microsoft.com/office/drawing/2014/main" id="{AC1041C6-B8F4-A86E-822F-61F5184DA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148"/>
              <a:ext cx="45" cy="17"/>
            </a:xfrm>
            <a:custGeom>
              <a:avLst/>
              <a:gdLst>
                <a:gd name="T0" fmla="*/ 0 w 45"/>
                <a:gd name="T1" fmla="*/ 6 h 17"/>
                <a:gd name="T2" fmla="*/ 4 w 45"/>
                <a:gd name="T3" fmla="*/ 11 h 17"/>
                <a:gd name="T4" fmla="*/ 11 w 45"/>
                <a:gd name="T5" fmla="*/ 14 h 17"/>
                <a:gd name="T6" fmla="*/ 19 w 45"/>
                <a:gd name="T7" fmla="*/ 15 h 17"/>
                <a:gd name="T8" fmla="*/ 25 w 45"/>
                <a:gd name="T9" fmla="*/ 16 h 17"/>
                <a:gd name="T10" fmla="*/ 37 w 45"/>
                <a:gd name="T11" fmla="*/ 17 h 17"/>
                <a:gd name="T12" fmla="*/ 43 w 45"/>
                <a:gd name="T13" fmla="*/ 16 h 17"/>
                <a:gd name="T14" fmla="*/ 45 w 45"/>
                <a:gd name="T15" fmla="*/ 14 h 17"/>
                <a:gd name="T16" fmla="*/ 45 w 45"/>
                <a:gd name="T17" fmla="*/ 13 h 17"/>
                <a:gd name="T18" fmla="*/ 45 w 45"/>
                <a:gd name="T19" fmla="*/ 12 h 17"/>
                <a:gd name="T20" fmla="*/ 45 w 45"/>
                <a:gd name="T21" fmla="*/ 7 h 17"/>
                <a:gd name="T22" fmla="*/ 45 w 45"/>
                <a:gd name="T23" fmla="*/ 4 h 17"/>
                <a:gd name="T24" fmla="*/ 45 w 45"/>
                <a:gd name="T25" fmla="*/ 2 h 17"/>
                <a:gd name="T26" fmla="*/ 41 w 45"/>
                <a:gd name="T27" fmla="*/ 0 h 17"/>
                <a:gd name="T28" fmla="*/ 34 w 45"/>
                <a:gd name="T29" fmla="*/ 0 h 17"/>
                <a:gd name="T30" fmla="*/ 28 w 45"/>
                <a:gd name="T31" fmla="*/ 0 h 17"/>
                <a:gd name="T32" fmla="*/ 20 w 45"/>
                <a:gd name="T33" fmla="*/ 1 h 17"/>
                <a:gd name="T34" fmla="*/ 12 w 45"/>
                <a:gd name="T35" fmla="*/ 2 h 17"/>
                <a:gd name="T36" fmla="*/ 5 w 45"/>
                <a:gd name="T37" fmla="*/ 4 h 17"/>
                <a:gd name="T38" fmla="*/ 1 w 45"/>
                <a:gd name="T39" fmla="*/ 5 h 17"/>
                <a:gd name="T40" fmla="*/ 0 w 45"/>
                <a:gd name="T41" fmla="*/ 6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"/>
                <a:gd name="T64" fmla="*/ 0 h 17"/>
                <a:gd name="T65" fmla="*/ 45 w 45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" h="17">
                  <a:moveTo>
                    <a:pt x="0" y="6"/>
                  </a:moveTo>
                  <a:lnTo>
                    <a:pt x="4" y="11"/>
                  </a:lnTo>
                  <a:lnTo>
                    <a:pt x="11" y="14"/>
                  </a:lnTo>
                  <a:lnTo>
                    <a:pt x="19" y="15"/>
                  </a:lnTo>
                  <a:lnTo>
                    <a:pt x="25" y="16"/>
                  </a:lnTo>
                  <a:lnTo>
                    <a:pt x="37" y="17"/>
                  </a:lnTo>
                  <a:lnTo>
                    <a:pt x="43" y="16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7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1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2" name="Freeform 191">
              <a:extLst>
                <a:ext uri="{FF2B5EF4-FFF2-40B4-BE49-F238E27FC236}">
                  <a16:creationId xmlns:a16="http://schemas.microsoft.com/office/drawing/2014/main" id="{7C5B5D99-464D-77F0-F890-B14563C90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" y="1218"/>
              <a:ext cx="68" cy="43"/>
            </a:xfrm>
            <a:custGeom>
              <a:avLst/>
              <a:gdLst>
                <a:gd name="T0" fmla="*/ 0 w 68"/>
                <a:gd name="T1" fmla="*/ 0 h 43"/>
                <a:gd name="T2" fmla="*/ 2 w 68"/>
                <a:gd name="T3" fmla="*/ 0 h 43"/>
                <a:gd name="T4" fmla="*/ 9 w 68"/>
                <a:gd name="T5" fmla="*/ 1 h 43"/>
                <a:gd name="T6" fmla="*/ 18 w 68"/>
                <a:gd name="T7" fmla="*/ 1 h 43"/>
                <a:gd name="T8" fmla="*/ 28 w 68"/>
                <a:gd name="T9" fmla="*/ 2 h 43"/>
                <a:gd name="T10" fmla="*/ 40 w 68"/>
                <a:gd name="T11" fmla="*/ 4 h 43"/>
                <a:gd name="T12" fmla="*/ 51 w 68"/>
                <a:gd name="T13" fmla="*/ 5 h 43"/>
                <a:gd name="T14" fmla="*/ 60 w 68"/>
                <a:gd name="T15" fmla="*/ 9 h 43"/>
                <a:gd name="T16" fmla="*/ 68 w 68"/>
                <a:gd name="T17" fmla="*/ 11 h 43"/>
                <a:gd name="T18" fmla="*/ 67 w 68"/>
                <a:gd name="T19" fmla="*/ 14 h 43"/>
                <a:gd name="T20" fmla="*/ 64 w 68"/>
                <a:gd name="T21" fmla="*/ 22 h 43"/>
                <a:gd name="T22" fmla="*/ 59 w 68"/>
                <a:gd name="T23" fmla="*/ 31 h 43"/>
                <a:gd name="T24" fmla="*/ 51 w 68"/>
                <a:gd name="T25" fmla="*/ 40 h 43"/>
                <a:gd name="T26" fmla="*/ 42 w 68"/>
                <a:gd name="T27" fmla="*/ 43 h 43"/>
                <a:gd name="T28" fmla="*/ 30 w 68"/>
                <a:gd name="T29" fmla="*/ 40 h 43"/>
                <a:gd name="T30" fmla="*/ 17 w 68"/>
                <a:gd name="T31" fmla="*/ 27 h 43"/>
                <a:gd name="T32" fmla="*/ 0 w 68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43"/>
                <a:gd name="T53" fmla="*/ 68 w 68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43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8" y="1"/>
                  </a:lnTo>
                  <a:lnTo>
                    <a:pt x="28" y="2"/>
                  </a:lnTo>
                  <a:lnTo>
                    <a:pt x="40" y="4"/>
                  </a:lnTo>
                  <a:lnTo>
                    <a:pt x="51" y="5"/>
                  </a:lnTo>
                  <a:lnTo>
                    <a:pt x="60" y="9"/>
                  </a:lnTo>
                  <a:lnTo>
                    <a:pt x="68" y="11"/>
                  </a:lnTo>
                  <a:lnTo>
                    <a:pt x="67" y="14"/>
                  </a:lnTo>
                  <a:lnTo>
                    <a:pt x="64" y="22"/>
                  </a:lnTo>
                  <a:lnTo>
                    <a:pt x="59" y="31"/>
                  </a:lnTo>
                  <a:lnTo>
                    <a:pt x="51" y="40"/>
                  </a:lnTo>
                  <a:lnTo>
                    <a:pt x="42" y="43"/>
                  </a:lnTo>
                  <a:lnTo>
                    <a:pt x="30" y="40"/>
                  </a:lnTo>
                  <a:lnTo>
                    <a:pt x="1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3" name="Freeform 192">
              <a:extLst>
                <a:ext uri="{FF2B5EF4-FFF2-40B4-BE49-F238E27FC236}">
                  <a16:creationId xmlns:a16="http://schemas.microsoft.com/office/drawing/2014/main" id="{F02644C1-D0F9-2CE1-8F5C-CBD61C64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222"/>
              <a:ext cx="58" cy="30"/>
            </a:xfrm>
            <a:custGeom>
              <a:avLst/>
              <a:gdLst>
                <a:gd name="T0" fmla="*/ 0 w 58"/>
                <a:gd name="T1" fmla="*/ 0 h 30"/>
                <a:gd name="T2" fmla="*/ 1 w 58"/>
                <a:gd name="T3" fmla="*/ 1 h 30"/>
                <a:gd name="T4" fmla="*/ 5 w 58"/>
                <a:gd name="T5" fmla="*/ 3 h 30"/>
                <a:gd name="T6" fmla="*/ 11 w 58"/>
                <a:gd name="T7" fmla="*/ 5 h 30"/>
                <a:gd name="T8" fmla="*/ 19 w 58"/>
                <a:gd name="T9" fmla="*/ 7 h 30"/>
                <a:gd name="T10" fmla="*/ 28 w 58"/>
                <a:gd name="T11" fmla="*/ 9 h 30"/>
                <a:gd name="T12" fmla="*/ 37 w 58"/>
                <a:gd name="T13" fmla="*/ 11 h 30"/>
                <a:gd name="T14" fmla="*/ 48 w 58"/>
                <a:gd name="T15" fmla="*/ 11 h 30"/>
                <a:gd name="T16" fmla="*/ 58 w 58"/>
                <a:gd name="T17" fmla="*/ 10 h 30"/>
                <a:gd name="T18" fmla="*/ 57 w 58"/>
                <a:gd name="T19" fmla="*/ 13 h 30"/>
                <a:gd name="T20" fmla="*/ 54 w 58"/>
                <a:gd name="T21" fmla="*/ 17 h 30"/>
                <a:gd name="T22" fmla="*/ 50 w 58"/>
                <a:gd name="T23" fmla="*/ 24 h 30"/>
                <a:gd name="T24" fmla="*/ 43 w 58"/>
                <a:gd name="T25" fmla="*/ 28 h 30"/>
                <a:gd name="T26" fmla="*/ 35 w 58"/>
                <a:gd name="T27" fmla="*/ 30 h 30"/>
                <a:gd name="T28" fmla="*/ 25 w 58"/>
                <a:gd name="T29" fmla="*/ 28 h 30"/>
                <a:gd name="T30" fmla="*/ 13 w 58"/>
                <a:gd name="T31" fmla="*/ 18 h 30"/>
                <a:gd name="T32" fmla="*/ 0 w 5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0"/>
                <a:gd name="T53" fmla="*/ 58 w 5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0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11" y="5"/>
                  </a:lnTo>
                  <a:lnTo>
                    <a:pt x="19" y="7"/>
                  </a:lnTo>
                  <a:lnTo>
                    <a:pt x="28" y="9"/>
                  </a:lnTo>
                  <a:lnTo>
                    <a:pt x="37" y="11"/>
                  </a:lnTo>
                  <a:lnTo>
                    <a:pt x="48" y="11"/>
                  </a:lnTo>
                  <a:lnTo>
                    <a:pt x="58" y="10"/>
                  </a:lnTo>
                  <a:lnTo>
                    <a:pt x="57" y="13"/>
                  </a:lnTo>
                  <a:lnTo>
                    <a:pt x="54" y="17"/>
                  </a:lnTo>
                  <a:lnTo>
                    <a:pt x="50" y="24"/>
                  </a:lnTo>
                  <a:lnTo>
                    <a:pt x="43" y="28"/>
                  </a:lnTo>
                  <a:lnTo>
                    <a:pt x="35" y="30"/>
                  </a:lnTo>
                  <a:lnTo>
                    <a:pt x="25" y="28"/>
                  </a:lnTo>
                  <a:lnTo>
                    <a:pt x="1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4" name="Freeform 193">
              <a:extLst>
                <a:ext uri="{FF2B5EF4-FFF2-40B4-BE49-F238E27FC236}">
                  <a16:creationId xmlns:a16="http://schemas.microsoft.com/office/drawing/2014/main" id="{091D9A78-C03C-5858-7818-D8EA86453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" y="1129"/>
              <a:ext cx="49" cy="90"/>
            </a:xfrm>
            <a:custGeom>
              <a:avLst/>
              <a:gdLst>
                <a:gd name="T0" fmla="*/ 27 w 49"/>
                <a:gd name="T1" fmla="*/ 90 h 90"/>
                <a:gd name="T2" fmla="*/ 35 w 49"/>
                <a:gd name="T3" fmla="*/ 90 h 90"/>
                <a:gd name="T4" fmla="*/ 40 w 49"/>
                <a:gd name="T5" fmla="*/ 88 h 90"/>
                <a:gd name="T6" fmla="*/ 45 w 49"/>
                <a:gd name="T7" fmla="*/ 84 h 90"/>
                <a:gd name="T8" fmla="*/ 47 w 49"/>
                <a:gd name="T9" fmla="*/ 79 h 90"/>
                <a:gd name="T10" fmla="*/ 45 w 49"/>
                <a:gd name="T11" fmla="*/ 69 h 90"/>
                <a:gd name="T12" fmla="*/ 39 w 49"/>
                <a:gd name="T13" fmla="*/ 51 h 90"/>
                <a:gd name="T14" fmla="*/ 36 w 49"/>
                <a:gd name="T15" fmla="*/ 30 h 90"/>
                <a:gd name="T16" fmla="*/ 44 w 49"/>
                <a:gd name="T17" fmla="*/ 8 h 90"/>
                <a:gd name="T18" fmla="*/ 46 w 49"/>
                <a:gd name="T19" fmla="*/ 5 h 90"/>
                <a:gd name="T20" fmla="*/ 48 w 49"/>
                <a:gd name="T21" fmla="*/ 3 h 90"/>
                <a:gd name="T22" fmla="*/ 49 w 49"/>
                <a:gd name="T23" fmla="*/ 1 h 90"/>
                <a:gd name="T24" fmla="*/ 49 w 49"/>
                <a:gd name="T25" fmla="*/ 1 h 90"/>
                <a:gd name="T26" fmla="*/ 48 w 49"/>
                <a:gd name="T27" fmla="*/ 1 h 90"/>
                <a:gd name="T28" fmla="*/ 46 w 49"/>
                <a:gd name="T29" fmla="*/ 0 h 90"/>
                <a:gd name="T30" fmla="*/ 43 w 49"/>
                <a:gd name="T31" fmla="*/ 0 h 90"/>
                <a:gd name="T32" fmla="*/ 37 w 49"/>
                <a:gd name="T33" fmla="*/ 2 h 90"/>
                <a:gd name="T34" fmla="*/ 27 w 49"/>
                <a:gd name="T35" fmla="*/ 21 h 90"/>
                <a:gd name="T36" fmla="*/ 28 w 49"/>
                <a:gd name="T37" fmla="*/ 45 h 90"/>
                <a:gd name="T38" fmla="*/ 35 w 49"/>
                <a:gd name="T39" fmla="*/ 68 h 90"/>
                <a:gd name="T40" fmla="*/ 39 w 49"/>
                <a:gd name="T41" fmla="*/ 77 h 90"/>
                <a:gd name="T42" fmla="*/ 39 w 49"/>
                <a:gd name="T43" fmla="*/ 78 h 90"/>
                <a:gd name="T44" fmla="*/ 38 w 49"/>
                <a:gd name="T45" fmla="*/ 81 h 90"/>
                <a:gd name="T46" fmla="*/ 35 w 49"/>
                <a:gd name="T47" fmla="*/ 83 h 90"/>
                <a:gd name="T48" fmla="*/ 27 w 49"/>
                <a:gd name="T49" fmla="*/ 83 h 90"/>
                <a:gd name="T50" fmla="*/ 15 w 49"/>
                <a:gd name="T51" fmla="*/ 80 h 90"/>
                <a:gd name="T52" fmla="*/ 8 w 49"/>
                <a:gd name="T53" fmla="*/ 74 h 90"/>
                <a:gd name="T54" fmla="*/ 4 w 49"/>
                <a:gd name="T55" fmla="*/ 71 h 90"/>
                <a:gd name="T56" fmla="*/ 0 w 49"/>
                <a:gd name="T57" fmla="*/ 75 h 90"/>
                <a:gd name="T58" fmla="*/ 1 w 49"/>
                <a:gd name="T59" fmla="*/ 80 h 90"/>
                <a:gd name="T60" fmla="*/ 8 w 49"/>
                <a:gd name="T61" fmla="*/ 84 h 90"/>
                <a:gd name="T62" fmla="*/ 18 w 49"/>
                <a:gd name="T63" fmla="*/ 89 h 90"/>
                <a:gd name="T64" fmla="*/ 27 w 49"/>
                <a:gd name="T65" fmla="*/ 9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"/>
                <a:gd name="T100" fmla="*/ 0 h 90"/>
                <a:gd name="T101" fmla="*/ 49 w 49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" h="90">
                  <a:moveTo>
                    <a:pt x="27" y="90"/>
                  </a:moveTo>
                  <a:lnTo>
                    <a:pt x="35" y="90"/>
                  </a:lnTo>
                  <a:lnTo>
                    <a:pt x="40" y="88"/>
                  </a:lnTo>
                  <a:lnTo>
                    <a:pt x="45" y="84"/>
                  </a:lnTo>
                  <a:lnTo>
                    <a:pt x="47" y="79"/>
                  </a:lnTo>
                  <a:lnTo>
                    <a:pt x="45" y="69"/>
                  </a:lnTo>
                  <a:lnTo>
                    <a:pt x="39" y="51"/>
                  </a:lnTo>
                  <a:lnTo>
                    <a:pt x="36" y="30"/>
                  </a:lnTo>
                  <a:lnTo>
                    <a:pt x="44" y="8"/>
                  </a:lnTo>
                  <a:lnTo>
                    <a:pt x="46" y="5"/>
                  </a:lnTo>
                  <a:lnTo>
                    <a:pt x="48" y="3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7" y="21"/>
                  </a:lnTo>
                  <a:lnTo>
                    <a:pt x="28" y="45"/>
                  </a:lnTo>
                  <a:lnTo>
                    <a:pt x="35" y="68"/>
                  </a:lnTo>
                  <a:lnTo>
                    <a:pt x="39" y="77"/>
                  </a:lnTo>
                  <a:lnTo>
                    <a:pt x="39" y="78"/>
                  </a:lnTo>
                  <a:lnTo>
                    <a:pt x="38" y="81"/>
                  </a:lnTo>
                  <a:lnTo>
                    <a:pt x="35" y="83"/>
                  </a:lnTo>
                  <a:lnTo>
                    <a:pt x="27" y="83"/>
                  </a:lnTo>
                  <a:lnTo>
                    <a:pt x="15" y="80"/>
                  </a:lnTo>
                  <a:lnTo>
                    <a:pt x="8" y="74"/>
                  </a:lnTo>
                  <a:lnTo>
                    <a:pt x="4" y="71"/>
                  </a:lnTo>
                  <a:lnTo>
                    <a:pt x="0" y="75"/>
                  </a:lnTo>
                  <a:lnTo>
                    <a:pt x="1" y="80"/>
                  </a:lnTo>
                  <a:lnTo>
                    <a:pt x="8" y="84"/>
                  </a:lnTo>
                  <a:lnTo>
                    <a:pt x="18" y="89"/>
                  </a:lnTo>
                  <a:lnTo>
                    <a:pt x="27" y="9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5" name="Freeform 194">
              <a:extLst>
                <a:ext uri="{FF2B5EF4-FFF2-40B4-BE49-F238E27FC236}">
                  <a16:creationId xmlns:a16="http://schemas.microsoft.com/office/drawing/2014/main" id="{DC5B0A46-C394-E11B-BE9E-CD2DDADF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125"/>
              <a:ext cx="39" cy="16"/>
            </a:xfrm>
            <a:custGeom>
              <a:avLst/>
              <a:gdLst>
                <a:gd name="T0" fmla="*/ 7 w 39"/>
                <a:gd name="T1" fmla="*/ 1 h 16"/>
                <a:gd name="T2" fmla="*/ 11 w 39"/>
                <a:gd name="T3" fmla="*/ 1 h 16"/>
                <a:gd name="T4" fmla="*/ 19 w 39"/>
                <a:gd name="T5" fmla="*/ 0 h 16"/>
                <a:gd name="T6" fmla="*/ 29 w 39"/>
                <a:gd name="T7" fmla="*/ 1 h 16"/>
                <a:gd name="T8" fmla="*/ 39 w 39"/>
                <a:gd name="T9" fmla="*/ 7 h 16"/>
                <a:gd name="T10" fmla="*/ 39 w 39"/>
                <a:gd name="T11" fmla="*/ 8 h 16"/>
                <a:gd name="T12" fmla="*/ 39 w 39"/>
                <a:gd name="T13" fmla="*/ 11 h 16"/>
                <a:gd name="T14" fmla="*/ 36 w 39"/>
                <a:gd name="T15" fmla="*/ 14 h 16"/>
                <a:gd name="T16" fmla="*/ 33 w 39"/>
                <a:gd name="T17" fmla="*/ 16 h 16"/>
                <a:gd name="T18" fmla="*/ 32 w 39"/>
                <a:gd name="T19" fmla="*/ 16 h 16"/>
                <a:gd name="T20" fmla="*/ 30 w 39"/>
                <a:gd name="T21" fmla="*/ 15 h 16"/>
                <a:gd name="T22" fmla="*/ 26 w 39"/>
                <a:gd name="T23" fmla="*/ 14 h 16"/>
                <a:gd name="T24" fmla="*/ 22 w 39"/>
                <a:gd name="T25" fmla="*/ 12 h 16"/>
                <a:gd name="T26" fmla="*/ 16 w 39"/>
                <a:gd name="T27" fmla="*/ 11 h 16"/>
                <a:gd name="T28" fmla="*/ 11 w 39"/>
                <a:gd name="T29" fmla="*/ 10 h 16"/>
                <a:gd name="T30" fmla="*/ 5 w 39"/>
                <a:gd name="T31" fmla="*/ 11 h 16"/>
                <a:gd name="T32" fmla="*/ 0 w 39"/>
                <a:gd name="T33" fmla="*/ 12 h 16"/>
                <a:gd name="T34" fmla="*/ 0 w 39"/>
                <a:gd name="T35" fmla="*/ 11 h 16"/>
                <a:gd name="T36" fmla="*/ 0 w 39"/>
                <a:gd name="T37" fmla="*/ 8 h 16"/>
                <a:gd name="T38" fmla="*/ 2 w 39"/>
                <a:gd name="T39" fmla="*/ 5 h 16"/>
                <a:gd name="T40" fmla="*/ 7 w 39"/>
                <a:gd name="T41" fmla="*/ 1 h 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16"/>
                <a:gd name="T65" fmla="*/ 39 w 39"/>
                <a:gd name="T66" fmla="*/ 16 h 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16">
                  <a:moveTo>
                    <a:pt x="7" y="1"/>
                  </a:moveTo>
                  <a:lnTo>
                    <a:pt x="11" y="1"/>
                  </a:lnTo>
                  <a:lnTo>
                    <a:pt x="19" y="0"/>
                  </a:lnTo>
                  <a:lnTo>
                    <a:pt x="29" y="1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11"/>
                  </a:lnTo>
                  <a:lnTo>
                    <a:pt x="36" y="14"/>
                  </a:lnTo>
                  <a:lnTo>
                    <a:pt x="33" y="16"/>
                  </a:lnTo>
                  <a:lnTo>
                    <a:pt x="32" y="16"/>
                  </a:lnTo>
                  <a:lnTo>
                    <a:pt x="30" y="15"/>
                  </a:lnTo>
                  <a:lnTo>
                    <a:pt x="26" y="14"/>
                  </a:lnTo>
                  <a:lnTo>
                    <a:pt x="22" y="12"/>
                  </a:lnTo>
                  <a:lnTo>
                    <a:pt x="16" y="11"/>
                  </a:lnTo>
                  <a:lnTo>
                    <a:pt x="11" y="10"/>
                  </a:lnTo>
                  <a:lnTo>
                    <a:pt x="5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6" name="Freeform 195">
              <a:extLst>
                <a:ext uri="{FF2B5EF4-FFF2-40B4-BE49-F238E27FC236}">
                  <a16:creationId xmlns:a16="http://schemas.microsoft.com/office/drawing/2014/main" id="{8803528F-9E95-822F-AEFD-A47897E32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1150"/>
              <a:ext cx="11" cy="13"/>
            </a:xfrm>
            <a:custGeom>
              <a:avLst/>
              <a:gdLst>
                <a:gd name="T0" fmla="*/ 11 w 11"/>
                <a:gd name="T1" fmla="*/ 6 h 13"/>
                <a:gd name="T2" fmla="*/ 8 w 11"/>
                <a:gd name="T3" fmla="*/ 10 h 13"/>
                <a:gd name="T4" fmla="*/ 7 w 11"/>
                <a:gd name="T5" fmla="*/ 12 h 13"/>
                <a:gd name="T6" fmla="*/ 5 w 11"/>
                <a:gd name="T7" fmla="*/ 13 h 13"/>
                <a:gd name="T8" fmla="*/ 3 w 11"/>
                <a:gd name="T9" fmla="*/ 13 h 13"/>
                <a:gd name="T10" fmla="*/ 2 w 11"/>
                <a:gd name="T11" fmla="*/ 12 h 13"/>
                <a:gd name="T12" fmla="*/ 0 w 11"/>
                <a:gd name="T13" fmla="*/ 10 h 13"/>
                <a:gd name="T14" fmla="*/ 0 w 11"/>
                <a:gd name="T15" fmla="*/ 8 h 13"/>
                <a:gd name="T16" fmla="*/ 0 w 11"/>
                <a:gd name="T17" fmla="*/ 4 h 13"/>
                <a:gd name="T18" fmla="*/ 1 w 11"/>
                <a:gd name="T19" fmla="*/ 2 h 13"/>
                <a:gd name="T20" fmla="*/ 4 w 11"/>
                <a:gd name="T21" fmla="*/ 0 h 13"/>
                <a:gd name="T22" fmla="*/ 6 w 11"/>
                <a:gd name="T23" fmla="*/ 0 h 13"/>
                <a:gd name="T24" fmla="*/ 8 w 11"/>
                <a:gd name="T25" fmla="*/ 0 h 13"/>
                <a:gd name="T26" fmla="*/ 10 w 11"/>
                <a:gd name="T27" fmla="*/ 1 h 13"/>
                <a:gd name="T28" fmla="*/ 11 w 11"/>
                <a:gd name="T29" fmla="*/ 2 h 13"/>
                <a:gd name="T30" fmla="*/ 11 w 11"/>
                <a:gd name="T31" fmla="*/ 4 h 13"/>
                <a:gd name="T32" fmla="*/ 11 w 11"/>
                <a:gd name="T33" fmla="*/ 6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3"/>
                <a:gd name="T53" fmla="*/ 11 w 11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3">
                  <a:moveTo>
                    <a:pt x="11" y="6"/>
                  </a:moveTo>
                  <a:lnTo>
                    <a:pt x="8" y="10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7" name="Freeform 196">
              <a:extLst>
                <a:ext uri="{FF2B5EF4-FFF2-40B4-BE49-F238E27FC236}">
                  <a16:creationId xmlns:a16="http://schemas.microsoft.com/office/drawing/2014/main" id="{5C52F17D-BC83-F026-B8EB-10A70C247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146"/>
              <a:ext cx="49" cy="8"/>
            </a:xfrm>
            <a:custGeom>
              <a:avLst/>
              <a:gdLst>
                <a:gd name="T0" fmla="*/ 0 w 49"/>
                <a:gd name="T1" fmla="*/ 8 h 8"/>
                <a:gd name="T2" fmla="*/ 1 w 49"/>
                <a:gd name="T3" fmla="*/ 8 h 8"/>
                <a:gd name="T4" fmla="*/ 3 w 49"/>
                <a:gd name="T5" fmla="*/ 6 h 8"/>
                <a:gd name="T6" fmla="*/ 6 w 49"/>
                <a:gd name="T7" fmla="*/ 5 h 8"/>
                <a:gd name="T8" fmla="*/ 11 w 49"/>
                <a:gd name="T9" fmla="*/ 3 h 8"/>
                <a:gd name="T10" fmla="*/ 18 w 49"/>
                <a:gd name="T11" fmla="*/ 2 h 8"/>
                <a:gd name="T12" fmla="*/ 26 w 49"/>
                <a:gd name="T13" fmla="*/ 0 h 8"/>
                <a:gd name="T14" fmla="*/ 37 w 49"/>
                <a:gd name="T15" fmla="*/ 0 h 8"/>
                <a:gd name="T16" fmla="*/ 48 w 49"/>
                <a:gd name="T17" fmla="*/ 2 h 8"/>
                <a:gd name="T18" fmla="*/ 49 w 49"/>
                <a:gd name="T19" fmla="*/ 3 h 8"/>
                <a:gd name="T20" fmla="*/ 49 w 49"/>
                <a:gd name="T21" fmla="*/ 4 h 8"/>
                <a:gd name="T22" fmla="*/ 48 w 49"/>
                <a:gd name="T23" fmla="*/ 5 h 8"/>
                <a:gd name="T24" fmla="*/ 47 w 49"/>
                <a:gd name="T25" fmla="*/ 6 h 8"/>
                <a:gd name="T26" fmla="*/ 45 w 49"/>
                <a:gd name="T27" fmla="*/ 6 h 8"/>
                <a:gd name="T28" fmla="*/ 43 w 49"/>
                <a:gd name="T29" fmla="*/ 5 h 8"/>
                <a:gd name="T30" fmla="*/ 40 w 49"/>
                <a:gd name="T31" fmla="*/ 5 h 8"/>
                <a:gd name="T32" fmla="*/ 34 w 49"/>
                <a:gd name="T33" fmla="*/ 4 h 8"/>
                <a:gd name="T34" fmla="*/ 28 w 49"/>
                <a:gd name="T35" fmla="*/ 4 h 8"/>
                <a:gd name="T36" fmla="*/ 20 w 49"/>
                <a:gd name="T37" fmla="*/ 5 h 8"/>
                <a:gd name="T38" fmla="*/ 11 w 49"/>
                <a:gd name="T39" fmla="*/ 6 h 8"/>
                <a:gd name="T40" fmla="*/ 0 w 49"/>
                <a:gd name="T41" fmla="*/ 8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8"/>
                <a:gd name="T65" fmla="*/ 49 w 49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8">
                  <a:moveTo>
                    <a:pt x="0" y="8"/>
                  </a:moveTo>
                  <a:lnTo>
                    <a:pt x="1" y="8"/>
                  </a:lnTo>
                  <a:lnTo>
                    <a:pt x="3" y="6"/>
                  </a:lnTo>
                  <a:lnTo>
                    <a:pt x="6" y="5"/>
                  </a:lnTo>
                  <a:lnTo>
                    <a:pt x="11" y="3"/>
                  </a:lnTo>
                  <a:lnTo>
                    <a:pt x="18" y="2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8" y="5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0" y="5"/>
                  </a:lnTo>
                  <a:lnTo>
                    <a:pt x="11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8" name="Freeform 197">
              <a:extLst>
                <a:ext uri="{FF2B5EF4-FFF2-40B4-BE49-F238E27FC236}">
                  <a16:creationId xmlns:a16="http://schemas.microsoft.com/office/drawing/2014/main" id="{77BEC73F-F19F-E4CA-9530-B2AD836F1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045"/>
              <a:ext cx="169" cy="97"/>
            </a:xfrm>
            <a:custGeom>
              <a:avLst/>
              <a:gdLst>
                <a:gd name="T0" fmla="*/ 3 w 169"/>
                <a:gd name="T1" fmla="*/ 59 h 97"/>
                <a:gd name="T2" fmla="*/ 3 w 169"/>
                <a:gd name="T3" fmla="*/ 53 h 97"/>
                <a:gd name="T4" fmla="*/ 3 w 169"/>
                <a:gd name="T5" fmla="*/ 49 h 97"/>
                <a:gd name="T6" fmla="*/ 6 w 169"/>
                <a:gd name="T7" fmla="*/ 41 h 97"/>
                <a:gd name="T8" fmla="*/ 11 w 169"/>
                <a:gd name="T9" fmla="*/ 34 h 97"/>
                <a:gd name="T10" fmla="*/ 15 w 169"/>
                <a:gd name="T11" fmla="*/ 28 h 97"/>
                <a:gd name="T12" fmla="*/ 18 w 169"/>
                <a:gd name="T13" fmla="*/ 24 h 97"/>
                <a:gd name="T14" fmla="*/ 22 w 169"/>
                <a:gd name="T15" fmla="*/ 20 h 97"/>
                <a:gd name="T16" fmla="*/ 27 w 169"/>
                <a:gd name="T17" fmla="*/ 15 h 97"/>
                <a:gd name="T18" fmla="*/ 31 w 169"/>
                <a:gd name="T19" fmla="*/ 11 h 97"/>
                <a:gd name="T20" fmla="*/ 38 w 169"/>
                <a:gd name="T21" fmla="*/ 10 h 97"/>
                <a:gd name="T22" fmla="*/ 46 w 169"/>
                <a:gd name="T23" fmla="*/ 5 h 97"/>
                <a:gd name="T24" fmla="*/ 55 w 169"/>
                <a:gd name="T25" fmla="*/ 4 h 97"/>
                <a:gd name="T26" fmla="*/ 60 w 169"/>
                <a:gd name="T27" fmla="*/ 2 h 97"/>
                <a:gd name="T28" fmla="*/ 68 w 169"/>
                <a:gd name="T29" fmla="*/ 3 h 97"/>
                <a:gd name="T30" fmla="*/ 78 w 169"/>
                <a:gd name="T31" fmla="*/ 1 h 97"/>
                <a:gd name="T32" fmla="*/ 85 w 169"/>
                <a:gd name="T33" fmla="*/ 0 h 97"/>
                <a:gd name="T34" fmla="*/ 93 w 169"/>
                <a:gd name="T35" fmla="*/ 2 h 97"/>
                <a:gd name="T36" fmla="*/ 97 w 169"/>
                <a:gd name="T37" fmla="*/ 5 h 97"/>
                <a:gd name="T38" fmla="*/ 103 w 169"/>
                <a:gd name="T39" fmla="*/ 7 h 97"/>
                <a:gd name="T40" fmla="*/ 110 w 169"/>
                <a:gd name="T41" fmla="*/ 7 h 97"/>
                <a:gd name="T42" fmla="*/ 114 w 169"/>
                <a:gd name="T43" fmla="*/ 9 h 97"/>
                <a:gd name="T44" fmla="*/ 120 w 169"/>
                <a:gd name="T45" fmla="*/ 11 h 97"/>
                <a:gd name="T46" fmla="*/ 125 w 169"/>
                <a:gd name="T47" fmla="*/ 13 h 97"/>
                <a:gd name="T48" fmla="*/ 132 w 169"/>
                <a:gd name="T49" fmla="*/ 14 h 97"/>
                <a:gd name="T50" fmla="*/ 137 w 169"/>
                <a:gd name="T51" fmla="*/ 19 h 97"/>
                <a:gd name="T52" fmla="*/ 144 w 169"/>
                <a:gd name="T53" fmla="*/ 22 h 97"/>
                <a:gd name="T54" fmla="*/ 153 w 169"/>
                <a:gd name="T55" fmla="*/ 24 h 97"/>
                <a:gd name="T56" fmla="*/ 160 w 169"/>
                <a:gd name="T57" fmla="*/ 30 h 97"/>
                <a:gd name="T58" fmla="*/ 166 w 169"/>
                <a:gd name="T59" fmla="*/ 34 h 97"/>
                <a:gd name="T60" fmla="*/ 168 w 169"/>
                <a:gd name="T61" fmla="*/ 43 h 97"/>
                <a:gd name="T62" fmla="*/ 162 w 169"/>
                <a:gd name="T63" fmla="*/ 56 h 97"/>
                <a:gd name="T64" fmla="*/ 155 w 169"/>
                <a:gd name="T65" fmla="*/ 53 h 97"/>
                <a:gd name="T66" fmla="*/ 150 w 169"/>
                <a:gd name="T67" fmla="*/ 52 h 97"/>
                <a:gd name="T68" fmla="*/ 144 w 169"/>
                <a:gd name="T69" fmla="*/ 50 h 97"/>
                <a:gd name="T70" fmla="*/ 140 w 169"/>
                <a:gd name="T71" fmla="*/ 49 h 97"/>
                <a:gd name="T72" fmla="*/ 132 w 169"/>
                <a:gd name="T73" fmla="*/ 50 h 97"/>
                <a:gd name="T74" fmla="*/ 125 w 169"/>
                <a:gd name="T75" fmla="*/ 48 h 97"/>
                <a:gd name="T76" fmla="*/ 118 w 169"/>
                <a:gd name="T77" fmla="*/ 46 h 97"/>
                <a:gd name="T78" fmla="*/ 114 w 169"/>
                <a:gd name="T79" fmla="*/ 46 h 97"/>
                <a:gd name="T80" fmla="*/ 107 w 169"/>
                <a:gd name="T81" fmla="*/ 43 h 97"/>
                <a:gd name="T82" fmla="*/ 99 w 169"/>
                <a:gd name="T83" fmla="*/ 42 h 97"/>
                <a:gd name="T84" fmla="*/ 92 w 169"/>
                <a:gd name="T85" fmla="*/ 44 h 97"/>
                <a:gd name="T86" fmla="*/ 83 w 169"/>
                <a:gd name="T87" fmla="*/ 43 h 97"/>
                <a:gd name="T88" fmla="*/ 78 w 169"/>
                <a:gd name="T89" fmla="*/ 48 h 97"/>
                <a:gd name="T90" fmla="*/ 72 w 169"/>
                <a:gd name="T91" fmla="*/ 47 h 97"/>
                <a:gd name="T92" fmla="*/ 64 w 169"/>
                <a:gd name="T93" fmla="*/ 47 h 97"/>
                <a:gd name="T94" fmla="*/ 54 w 169"/>
                <a:gd name="T95" fmla="*/ 42 h 97"/>
                <a:gd name="T96" fmla="*/ 51 w 169"/>
                <a:gd name="T97" fmla="*/ 48 h 97"/>
                <a:gd name="T98" fmla="*/ 43 w 169"/>
                <a:gd name="T99" fmla="*/ 59 h 97"/>
                <a:gd name="T100" fmla="*/ 35 w 169"/>
                <a:gd name="T101" fmla="*/ 74 h 97"/>
                <a:gd name="T102" fmla="*/ 29 w 169"/>
                <a:gd name="T103" fmla="*/ 90 h 97"/>
                <a:gd name="T104" fmla="*/ 21 w 169"/>
                <a:gd name="T105" fmla="*/ 97 h 97"/>
                <a:gd name="T106" fmla="*/ 1 w 169"/>
                <a:gd name="T107" fmla="*/ 70 h 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97"/>
                <a:gd name="T164" fmla="*/ 169 w 169"/>
                <a:gd name="T165" fmla="*/ 97 h 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97">
                  <a:moveTo>
                    <a:pt x="2" y="67"/>
                  </a:moveTo>
                  <a:lnTo>
                    <a:pt x="2" y="65"/>
                  </a:lnTo>
                  <a:lnTo>
                    <a:pt x="2" y="61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7"/>
                  </a:lnTo>
                  <a:lnTo>
                    <a:pt x="10" y="36"/>
                  </a:lnTo>
                  <a:lnTo>
                    <a:pt x="11" y="34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7" y="26"/>
                  </a:lnTo>
                  <a:lnTo>
                    <a:pt x="18" y="24"/>
                  </a:lnTo>
                  <a:lnTo>
                    <a:pt x="19" y="23"/>
                  </a:lnTo>
                  <a:lnTo>
                    <a:pt x="20" y="22"/>
                  </a:lnTo>
                  <a:lnTo>
                    <a:pt x="21" y="21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5" y="18"/>
                  </a:lnTo>
                  <a:lnTo>
                    <a:pt x="26" y="17"/>
                  </a:lnTo>
                  <a:lnTo>
                    <a:pt x="27" y="15"/>
                  </a:lnTo>
                  <a:lnTo>
                    <a:pt x="28" y="14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40" y="9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6" y="5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7" y="4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74" y="3"/>
                  </a:lnTo>
                  <a:lnTo>
                    <a:pt x="76" y="2"/>
                  </a:lnTo>
                  <a:lnTo>
                    <a:pt x="78" y="1"/>
                  </a:lnTo>
                  <a:lnTo>
                    <a:pt x="81" y="1"/>
                  </a:lnTo>
                  <a:lnTo>
                    <a:pt x="83" y="1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1"/>
                  </a:lnTo>
                  <a:lnTo>
                    <a:pt x="92" y="1"/>
                  </a:lnTo>
                  <a:lnTo>
                    <a:pt x="93" y="2"/>
                  </a:lnTo>
                  <a:lnTo>
                    <a:pt x="95" y="3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3" y="7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8" y="7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20" y="11"/>
                  </a:lnTo>
                  <a:lnTo>
                    <a:pt x="121" y="11"/>
                  </a:lnTo>
                  <a:lnTo>
                    <a:pt x="123" y="12"/>
                  </a:lnTo>
                  <a:lnTo>
                    <a:pt x="124" y="12"/>
                  </a:lnTo>
                  <a:lnTo>
                    <a:pt x="125" y="13"/>
                  </a:lnTo>
                  <a:lnTo>
                    <a:pt x="126" y="14"/>
                  </a:lnTo>
                  <a:lnTo>
                    <a:pt x="129" y="15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4" y="15"/>
                  </a:lnTo>
                  <a:lnTo>
                    <a:pt x="135" y="17"/>
                  </a:lnTo>
                  <a:lnTo>
                    <a:pt x="136" y="18"/>
                  </a:lnTo>
                  <a:lnTo>
                    <a:pt x="137" y="19"/>
                  </a:lnTo>
                  <a:lnTo>
                    <a:pt x="139" y="20"/>
                  </a:lnTo>
                  <a:lnTo>
                    <a:pt x="141" y="21"/>
                  </a:lnTo>
                  <a:lnTo>
                    <a:pt x="143" y="22"/>
                  </a:lnTo>
                  <a:lnTo>
                    <a:pt x="144" y="22"/>
                  </a:lnTo>
                  <a:lnTo>
                    <a:pt x="146" y="23"/>
                  </a:lnTo>
                  <a:lnTo>
                    <a:pt x="149" y="24"/>
                  </a:lnTo>
                  <a:lnTo>
                    <a:pt x="151" y="24"/>
                  </a:lnTo>
                  <a:lnTo>
                    <a:pt x="153" y="24"/>
                  </a:lnTo>
                  <a:lnTo>
                    <a:pt x="155" y="26"/>
                  </a:lnTo>
                  <a:lnTo>
                    <a:pt x="158" y="27"/>
                  </a:lnTo>
                  <a:lnTo>
                    <a:pt x="159" y="28"/>
                  </a:lnTo>
                  <a:lnTo>
                    <a:pt x="160" y="30"/>
                  </a:lnTo>
                  <a:lnTo>
                    <a:pt x="161" y="31"/>
                  </a:lnTo>
                  <a:lnTo>
                    <a:pt x="163" y="32"/>
                  </a:lnTo>
                  <a:lnTo>
                    <a:pt x="164" y="33"/>
                  </a:lnTo>
                  <a:lnTo>
                    <a:pt x="166" y="34"/>
                  </a:lnTo>
                  <a:lnTo>
                    <a:pt x="168" y="37"/>
                  </a:lnTo>
                  <a:lnTo>
                    <a:pt x="169" y="39"/>
                  </a:lnTo>
                  <a:lnTo>
                    <a:pt x="168" y="41"/>
                  </a:lnTo>
                  <a:lnTo>
                    <a:pt x="168" y="43"/>
                  </a:lnTo>
                  <a:lnTo>
                    <a:pt x="168" y="47"/>
                  </a:lnTo>
                  <a:lnTo>
                    <a:pt x="168" y="50"/>
                  </a:lnTo>
                  <a:lnTo>
                    <a:pt x="165" y="53"/>
                  </a:lnTo>
                  <a:lnTo>
                    <a:pt x="162" y="56"/>
                  </a:lnTo>
                  <a:lnTo>
                    <a:pt x="159" y="57"/>
                  </a:lnTo>
                  <a:lnTo>
                    <a:pt x="158" y="56"/>
                  </a:lnTo>
                  <a:lnTo>
                    <a:pt x="156" y="55"/>
                  </a:lnTo>
                  <a:lnTo>
                    <a:pt x="155" y="53"/>
                  </a:lnTo>
                  <a:lnTo>
                    <a:pt x="154" y="53"/>
                  </a:lnTo>
                  <a:lnTo>
                    <a:pt x="152" y="53"/>
                  </a:lnTo>
                  <a:lnTo>
                    <a:pt x="151" y="53"/>
                  </a:lnTo>
                  <a:lnTo>
                    <a:pt x="150" y="52"/>
                  </a:lnTo>
                  <a:lnTo>
                    <a:pt x="147" y="51"/>
                  </a:lnTo>
                  <a:lnTo>
                    <a:pt x="145" y="51"/>
                  </a:lnTo>
                  <a:lnTo>
                    <a:pt x="145" y="50"/>
                  </a:lnTo>
                  <a:lnTo>
                    <a:pt x="144" y="50"/>
                  </a:lnTo>
                  <a:lnTo>
                    <a:pt x="142" y="50"/>
                  </a:lnTo>
                  <a:lnTo>
                    <a:pt x="141" y="49"/>
                  </a:lnTo>
                  <a:lnTo>
                    <a:pt x="140" y="49"/>
                  </a:lnTo>
                  <a:lnTo>
                    <a:pt x="137" y="48"/>
                  </a:lnTo>
                  <a:lnTo>
                    <a:pt x="135" y="48"/>
                  </a:lnTo>
                  <a:lnTo>
                    <a:pt x="134" y="49"/>
                  </a:lnTo>
                  <a:lnTo>
                    <a:pt x="132" y="50"/>
                  </a:lnTo>
                  <a:lnTo>
                    <a:pt x="130" y="50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25" y="48"/>
                  </a:lnTo>
                  <a:lnTo>
                    <a:pt x="123" y="48"/>
                  </a:lnTo>
                  <a:lnTo>
                    <a:pt x="122" y="47"/>
                  </a:lnTo>
                  <a:lnTo>
                    <a:pt x="121" y="46"/>
                  </a:lnTo>
                  <a:lnTo>
                    <a:pt x="118" y="46"/>
                  </a:lnTo>
                  <a:lnTo>
                    <a:pt x="117" y="44"/>
                  </a:lnTo>
                  <a:lnTo>
                    <a:pt x="115" y="44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10" y="44"/>
                  </a:lnTo>
                  <a:lnTo>
                    <a:pt x="108" y="44"/>
                  </a:lnTo>
                  <a:lnTo>
                    <a:pt x="107" y="43"/>
                  </a:lnTo>
                  <a:lnTo>
                    <a:pt x="105" y="43"/>
                  </a:lnTo>
                  <a:lnTo>
                    <a:pt x="103" y="42"/>
                  </a:lnTo>
                  <a:lnTo>
                    <a:pt x="102" y="42"/>
                  </a:lnTo>
                  <a:lnTo>
                    <a:pt x="99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43"/>
                  </a:lnTo>
                  <a:lnTo>
                    <a:pt x="92" y="44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3" y="43"/>
                  </a:lnTo>
                  <a:lnTo>
                    <a:pt x="82" y="44"/>
                  </a:lnTo>
                  <a:lnTo>
                    <a:pt x="81" y="46"/>
                  </a:lnTo>
                  <a:lnTo>
                    <a:pt x="79" y="47"/>
                  </a:lnTo>
                  <a:lnTo>
                    <a:pt x="78" y="48"/>
                  </a:lnTo>
                  <a:lnTo>
                    <a:pt x="77" y="49"/>
                  </a:lnTo>
                  <a:lnTo>
                    <a:pt x="75" y="49"/>
                  </a:lnTo>
                  <a:lnTo>
                    <a:pt x="74" y="48"/>
                  </a:lnTo>
                  <a:lnTo>
                    <a:pt x="72" y="47"/>
                  </a:lnTo>
                  <a:lnTo>
                    <a:pt x="69" y="47"/>
                  </a:lnTo>
                  <a:lnTo>
                    <a:pt x="67" y="47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7" y="44"/>
                  </a:lnTo>
                  <a:lnTo>
                    <a:pt x="54" y="42"/>
                  </a:lnTo>
                  <a:lnTo>
                    <a:pt x="51" y="42"/>
                  </a:lnTo>
                  <a:lnTo>
                    <a:pt x="50" y="44"/>
                  </a:lnTo>
                  <a:lnTo>
                    <a:pt x="51" y="46"/>
                  </a:lnTo>
                  <a:lnTo>
                    <a:pt x="51" y="48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0" y="63"/>
                  </a:lnTo>
                  <a:lnTo>
                    <a:pt x="38" y="68"/>
                  </a:lnTo>
                  <a:lnTo>
                    <a:pt x="36" y="70"/>
                  </a:lnTo>
                  <a:lnTo>
                    <a:pt x="35" y="74"/>
                  </a:lnTo>
                  <a:lnTo>
                    <a:pt x="34" y="78"/>
                  </a:lnTo>
                  <a:lnTo>
                    <a:pt x="33" y="82"/>
                  </a:lnTo>
                  <a:lnTo>
                    <a:pt x="30" y="86"/>
                  </a:lnTo>
                  <a:lnTo>
                    <a:pt x="29" y="90"/>
                  </a:lnTo>
                  <a:lnTo>
                    <a:pt x="29" y="94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1" y="97"/>
                  </a:lnTo>
                  <a:lnTo>
                    <a:pt x="18" y="95"/>
                  </a:lnTo>
                  <a:lnTo>
                    <a:pt x="3" y="86"/>
                  </a:lnTo>
                  <a:lnTo>
                    <a:pt x="0" y="77"/>
                  </a:lnTo>
                  <a:lnTo>
                    <a:pt x="1" y="70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9" name="Freeform 198">
              <a:extLst>
                <a:ext uri="{FF2B5EF4-FFF2-40B4-BE49-F238E27FC236}">
                  <a16:creationId xmlns:a16="http://schemas.microsoft.com/office/drawing/2014/main" id="{1E29D187-7B8D-44F1-E019-973D3773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" y="1123"/>
              <a:ext cx="29" cy="47"/>
            </a:xfrm>
            <a:custGeom>
              <a:avLst/>
              <a:gdLst>
                <a:gd name="T0" fmla="*/ 29 w 29"/>
                <a:gd name="T1" fmla="*/ 29 h 47"/>
                <a:gd name="T2" fmla="*/ 27 w 29"/>
                <a:gd name="T3" fmla="*/ 22 h 47"/>
                <a:gd name="T4" fmla="*/ 23 w 29"/>
                <a:gd name="T5" fmla="*/ 9 h 47"/>
                <a:gd name="T6" fmla="*/ 14 w 29"/>
                <a:gd name="T7" fmla="*/ 0 h 47"/>
                <a:gd name="T8" fmla="*/ 1 w 29"/>
                <a:gd name="T9" fmla="*/ 4 h 47"/>
                <a:gd name="T10" fmla="*/ 0 w 29"/>
                <a:gd name="T11" fmla="*/ 8 h 47"/>
                <a:gd name="T12" fmla="*/ 1 w 29"/>
                <a:gd name="T13" fmla="*/ 13 h 47"/>
                <a:gd name="T14" fmla="*/ 2 w 29"/>
                <a:gd name="T15" fmla="*/ 20 h 47"/>
                <a:gd name="T16" fmla="*/ 5 w 29"/>
                <a:gd name="T17" fmla="*/ 28 h 47"/>
                <a:gd name="T18" fmla="*/ 10 w 29"/>
                <a:gd name="T19" fmla="*/ 39 h 47"/>
                <a:gd name="T20" fmla="*/ 16 w 29"/>
                <a:gd name="T21" fmla="*/ 46 h 47"/>
                <a:gd name="T22" fmla="*/ 21 w 29"/>
                <a:gd name="T23" fmla="*/ 47 h 47"/>
                <a:gd name="T24" fmla="*/ 27 w 29"/>
                <a:gd name="T25" fmla="*/ 41 h 47"/>
                <a:gd name="T26" fmla="*/ 29 w 29"/>
                <a:gd name="T27" fmla="*/ 2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47"/>
                <a:gd name="T44" fmla="*/ 29 w 29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47">
                  <a:moveTo>
                    <a:pt x="29" y="29"/>
                  </a:moveTo>
                  <a:lnTo>
                    <a:pt x="27" y="22"/>
                  </a:lnTo>
                  <a:lnTo>
                    <a:pt x="23" y="9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3"/>
                  </a:lnTo>
                  <a:lnTo>
                    <a:pt x="2" y="20"/>
                  </a:lnTo>
                  <a:lnTo>
                    <a:pt x="5" y="28"/>
                  </a:lnTo>
                  <a:lnTo>
                    <a:pt x="10" y="39"/>
                  </a:lnTo>
                  <a:lnTo>
                    <a:pt x="16" y="46"/>
                  </a:lnTo>
                  <a:lnTo>
                    <a:pt x="21" y="47"/>
                  </a:lnTo>
                  <a:lnTo>
                    <a:pt x="27" y="41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0" name="Freeform 199">
              <a:extLst>
                <a:ext uri="{FF2B5EF4-FFF2-40B4-BE49-F238E27FC236}">
                  <a16:creationId xmlns:a16="http://schemas.microsoft.com/office/drawing/2014/main" id="{9F58031B-C7E1-C03F-B953-71280FE1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" y="1129"/>
              <a:ext cx="24" cy="41"/>
            </a:xfrm>
            <a:custGeom>
              <a:avLst/>
              <a:gdLst>
                <a:gd name="T0" fmla="*/ 24 w 24"/>
                <a:gd name="T1" fmla="*/ 24 h 41"/>
                <a:gd name="T2" fmla="*/ 23 w 24"/>
                <a:gd name="T3" fmla="*/ 19 h 41"/>
                <a:gd name="T4" fmla="*/ 20 w 24"/>
                <a:gd name="T5" fmla="*/ 7 h 41"/>
                <a:gd name="T6" fmla="*/ 12 w 24"/>
                <a:gd name="T7" fmla="*/ 0 h 41"/>
                <a:gd name="T8" fmla="*/ 1 w 24"/>
                <a:gd name="T9" fmla="*/ 4 h 41"/>
                <a:gd name="T10" fmla="*/ 0 w 24"/>
                <a:gd name="T11" fmla="*/ 7 h 41"/>
                <a:gd name="T12" fmla="*/ 1 w 24"/>
                <a:gd name="T13" fmla="*/ 12 h 41"/>
                <a:gd name="T14" fmla="*/ 2 w 24"/>
                <a:gd name="T15" fmla="*/ 19 h 41"/>
                <a:gd name="T16" fmla="*/ 4 w 24"/>
                <a:gd name="T17" fmla="*/ 24 h 41"/>
                <a:gd name="T18" fmla="*/ 7 w 24"/>
                <a:gd name="T19" fmla="*/ 31 h 41"/>
                <a:gd name="T20" fmla="*/ 13 w 24"/>
                <a:gd name="T21" fmla="*/ 38 h 41"/>
                <a:gd name="T22" fmla="*/ 19 w 24"/>
                <a:gd name="T23" fmla="*/ 41 h 41"/>
                <a:gd name="T24" fmla="*/ 24 w 24"/>
                <a:gd name="T25" fmla="*/ 39 h 41"/>
                <a:gd name="T26" fmla="*/ 24 w 24"/>
                <a:gd name="T27" fmla="*/ 24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41"/>
                <a:gd name="T44" fmla="*/ 24 w 24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41">
                  <a:moveTo>
                    <a:pt x="24" y="24"/>
                  </a:moveTo>
                  <a:lnTo>
                    <a:pt x="23" y="19"/>
                  </a:lnTo>
                  <a:lnTo>
                    <a:pt x="20" y="7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7" y="31"/>
                  </a:lnTo>
                  <a:lnTo>
                    <a:pt x="13" y="38"/>
                  </a:lnTo>
                  <a:lnTo>
                    <a:pt x="19" y="41"/>
                  </a:lnTo>
                  <a:lnTo>
                    <a:pt x="24" y="39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1" name="Freeform 200">
              <a:extLst>
                <a:ext uri="{FF2B5EF4-FFF2-40B4-BE49-F238E27FC236}">
                  <a16:creationId xmlns:a16="http://schemas.microsoft.com/office/drawing/2014/main" id="{71DFAD25-3E97-2F45-C212-D6E6AA49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" y="1133"/>
              <a:ext cx="16" cy="30"/>
            </a:xfrm>
            <a:custGeom>
              <a:avLst/>
              <a:gdLst>
                <a:gd name="T0" fmla="*/ 0 w 16"/>
                <a:gd name="T1" fmla="*/ 2 h 30"/>
                <a:gd name="T2" fmla="*/ 3 w 16"/>
                <a:gd name="T3" fmla="*/ 0 h 30"/>
                <a:gd name="T4" fmla="*/ 7 w 16"/>
                <a:gd name="T5" fmla="*/ 0 h 30"/>
                <a:gd name="T6" fmla="*/ 9 w 16"/>
                <a:gd name="T7" fmla="*/ 1 h 30"/>
                <a:gd name="T8" fmla="*/ 11 w 16"/>
                <a:gd name="T9" fmla="*/ 3 h 30"/>
                <a:gd name="T10" fmla="*/ 14 w 16"/>
                <a:gd name="T11" fmla="*/ 8 h 30"/>
                <a:gd name="T12" fmla="*/ 16 w 16"/>
                <a:gd name="T13" fmla="*/ 13 h 30"/>
                <a:gd name="T14" fmla="*/ 16 w 16"/>
                <a:gd name="T15" fmla="*/ 20 h 30"/>
                <a:gd name="T16" fmla="*/ 16 w 16"/>
                <a:gd name="T17" fmla="*/ 28 h 30"/>
                <a:gd name="T18" fmla="*/ 16 w 16"/>
                <a:gd name="T19" fmla="*/ 29 h 30"/>
                <a:gd name="T20" fmla="*/ 16 w 16"/>
                <a:gd name="T21" fmla="*/ 29 h 30"/>
                <a:gd name="T22" fmla="*/ 16 w 16"/>
                <a:gd name="T23" fmla="*/ 29 h 30"/>
                <a:gd name="T24" fmla="*/ 15 w 16"/>
                <a:gd name="T25" fmla="*/ 30 h 30"/>
                <a:gd name="T26" fmla="*/ 15 w 16"/>
                <a:gd name="T27" fmla="*/ 30 h 30"/>
                <a:gd name="T28" fmla="*/ 15 w 16"/>
                <a:gd name="T29" fmla="*/ 29 h 30"/>
                <a:gd name="T30" fmla="*/ 14 w 16"/>
                <a:gd name="T31" fmla="*/ 29 h 30"/>
                <a:gd name="T32" fmla="*/ 14 w 16"/>
                <a:gd name="T33" fmla="*/ 29 h 30"/>
                <a:gd name="T34" fmla="*/ 14 w 16"/>
                <a:gd name="T35" fmla="*/ 22 h 30"/>
                <a:gd name="T36" fmla="*/ 14 w 16"/>
                <a:gd name="T37" fmla="*/ 17 h 30"/>
                <a:gd name="T38" fmla="*/ 12 w 16"/>
                <a:gd name="T39" fmla="*/ 11 h 30"/>
                <a:gd name="T40" fmla="*/ 10 w 16"/>
                <a:gd name="T41" fmla="*/ 8 h 30"/>
                <a:gd name="T42" fmla="*/ 9 w 16"/>
                <a:gd name="T43" fmla="*/ 6 h 30"/>
                <a:gd name="T44" fmla="*/ 7 w 16"/>
                <a:gd name="T45" fmla="*/ 3 h 30"/>
                <a:gd name="T46" fmla="*/ 3 w 16"/>
                <a:gd name="T47" fmla="*/ 3 h 30"/>
                <a:gd name="T48" fmla="*/ 1 w 16"/>
                <a:gd name="T49" fmla="*/ 6 h 30"/>
                <a:gd name="T50" fmla="*/ 0 w 16"/>
                <a:gd name="T51" fmla="*/ 6 h 30"/>
                <a:gd name="T52" fmla="*/ 0 w 16"/>
                <a:gd name="T53" fmla="*/ 6 h 30"/>
                <a:gd name="T54" fmla="*/ 0 w 16"/>
                <a:gd name="T55" fmla="*/ 6 h 30"/>
                <a:gd name="T56" fmla="*/ 0 w 16"/>
                <a:gd name="T57" fmla="*/ 4 h 30"/>
                <a:gd name="T58" fmla="*/ 0 w 16"/>
                <a:gd name="T59" fmla="*/ 4 h 30"/>
                <a:gd name="T60" fmla="*/ 0 w 16"/>
                <a:gd name="T61" fmla="*/ 3 h 30"/>
                <a:gd name="T62" fmla="*/ 0 w 16"/>
                <a:gd name="T63" fmla="*/ 3 h 30"/>
                <a:gd name="T64" fmla="*/ 0 w 16"/>
                <a:gd name="T65" fmla="*/ 2 h 30"/>
                <a:gd name="T66" fmla="*/ 0 w 16"/>
                <a:gd name="T67" fmla="*/ 2 h 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"/>
                <a:gd name="T103" fmla="*/ 0 h 30"/>
                <a:gd name="T104" fmla="*/ 16 w 16"/>
                <a:gd name="T105" fmla="*/ 30 h 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" h="30">
                  <a:moveTo>
                    <a:pt x="0" y="2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4" y="8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0" y="8"/>
                  </a:lnTo>
                  <a:lnTo>
                    <a:pt x="9" y="6"/>
                  </a:lnTo>
                  <a:lnTo>
                    <a:pt x="7" y="3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Freeform 201">
              <a:extLst>
                <a:ext uri="{FF2B5EF4-FFF2-40B4-BE49-F238E27FC236}">
                  <a16:creationId xmlns:a16="http://schemas.microsoft.com/office/drawing/2014/main" id="{42A65DE4-FD5C-CE72-9D82-EA550A42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1151"/>
              <a:ext cx="8" cy="5"/>
            </a:xfrm>
            <a:custGeom>
              <a:avLst/>
              <a:gdLst>
                <a:gd name="T0" fmla="*/ 6 w 8"/>
                <a:gd name="T1" fmla="*/ 4 h 5"/>
                <a:gd name="T2" fmla="*/ 4 w 8"/>
                <a:gd name="T3" fmla="*/ 3 h 5"/>
                <a:gd name="T4" fmla="*/ 3 w 8"/>
                <a:gd name="T5" fmla="*/ 3 h 5"/>
                <a:gd name="T6" fmla="*/ 2 w 8"/>
                <a:gd name="T7" fmla="*/ 3 h 5"/>
                <a:gd name="T8" fmla="*/ 1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0 w 8"/>
                <a:gd name="T17" fmla="*/ 5 h 5"/>
                <a:gd name="T18" fmla="*/ 0 w 8"/>
                <a:gd name="T19" fmla="*/ 4 h 5"/>
                <a:gd name="T20" fmla="*/ 0 w 8"/>
                <a:gd name="T21" fmla="*/ 4 h 5"/>
                <a:gd name="T22" fmla="*/ 0 w 8"/>
                <a:gd name="T23" fmla="*/ 3 h 5"/>
                <a:gd name="T24" fmla="*/ 0 w 8"/>
                <a:gd name="T25" fmla="*/ 3 h 5"/>
                <a:gd name="T26" fmla="*/ 2 w 8"/>
                <a:gd name="T27" fmla="*/ 1 h 5"/>
                <a:gd name="T28" fmla="*/ 4 w 8"/>
                <a:gd name="T29" fmla="*/ 0 h 5"/>
                <a:gd name="T30" fmla="*/ 6 w 8"/>
                <a:gd name="T31" fmla="*/ 0 h 5"/>
                <a:gd name="T32" fmla="*/ 8 w 8"/>
                <a:gd name="T33" fmla="*/ 1 h 5"/>
                <a:gd name="T34" fmla="*/ 8 w 8"/>
                <a:gd name="T35" fmla="*/ 1 h 5"/>
                <a:gd name="T36" fmla="*/ 8 w 8"/>
                <a:gd name="T37" fmla="*/ 2 h 5"/>
                <a:gd name="T38" fmla="*/ 8 w 8"/>
                <a:gd name="T39" fmla="*/ 2 h 5"/>
                <a:gd name="T40" fmla="*/ 8 w 8"/>
                <a:gd name="T41" fmla="*/ 3 h 5"/>
                <a:gd name="T42" fmla="*/ 7 w 8"/>
                <a:gd name="T43" fmla="*/ 3 h 5"/>
                <a:gd name="T44" fmla="*/ 7 w 8"/>
                <a:gd name="T45" fmla="*/ 3 h 5"/>
                <a:gd name="T46" fmla="*/ 7 w 8"/>
                <a:gd name="T47" fmla="*/ 4 h 5"/>
                <a:gd name="T48" fmla="*/ 6 w 8"/>
                <a:gd name="T49" fmla="*/ 4 h 5"/>
                <a:gd name="T50" fmla="*/ 6 w 8"/>
                <a:gd name="T51" fmla="*/ 4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"/>
                <a:gd name="T79" fmla="*/ 0 h 5"/>
                <a:gd name="T80" fmla="*/ 8 w 8"/>
                <a:gd name="T81" fmla="*/ 5 h 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" h="5">
                  <a:moveTo>
                    <a:pt x="6" y="4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3" name="Freeform 202">
              <a:extLst>
                <a:ext uri="{FF2B5EF4-FFF2-40B4-BE49-F238E27FC236}">
                  <a16:creationId xmlns:a16="http://schemas.microsoft.com/office/drawing/2014/main" id="{48FBE65D-CB06-E0CB-1232-DDCADA0F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1002"/>
              <a:ext cx="324" cy="60"/>
            </a:xfrm>
            <a:custGeom>
              <a:avLst/>
              <a:gdLst>
                <a:gd name="T0" fmla="*/ 2 w 324"/>
                <a:gd name="T1" fmla="*/ 16 h 60"/>
                <a:gd name="T2" fmla="*/ 151 w 324"/>
                <a:gd name="T3" fmla="*/ 0 h 60"/>
                <a:gd name="T4" fmla="*/ 321 w 324"/>
                <a:gd name="T5" fmla="*/ 53 h 60"/>
                <a:gd name="T6" fmla="*/ 322 w 324"/>
                <a:gd name="T7" fmla="*/ 54 h 60"/>
                <a:gd name="T8" fmla="*/ 324 w 324"/>
                <a:gd name="T9" fmla="*/ 56 h 60"/>
                <a:gd name="T10" fmla="*/ 324 w 324"/>
                <a:gd name="T11" fmla="*/ 58 h 60"/>
                <a:gd name="T12" fmla="*/ 321 w 324"/>
                <a:gd name="T13" fmla="*/ 60 h 60"/>
                <a:gd name="T14" fmla="*/ 312 w 324"/>
                <a:gd name="T15" fmla="*/ 60 h 60"/>
                <a:gd name="T16" fmla="*/ 293 w 324"/>
                <a:gd name="T17" fmla="*/ 58 h 60"/>
                <a:gd name="T18" fmla="*/ 267 w 324"/>
                <a:gd name="T19" fmla="*/ 57 h 60"/>
                <a:gd name="T20" fmla="*/ 236 w 324"/>
                <a:gd name="T21" fmla="*/ 56 h 60"/>
                <a:gd name="T22" fmla="*/ 206 w 324"/>
                <a:gd name="T23" fmla="*/ 54 h 60"/>
                <a:gd name="T24" fmla="*/ 181 w 324"/>
                <a:gd name="T25" fmla="*/ 53 h 60"/>
                <a:gd name="T26" fmla="*/ 162 w 324"/>
                <a:gd name="T27" fmla="*/ 52 h 60"/>
                <a:gd name="T28" fmla="*/ 155 w 324"/>
                <a:gd name="T29" fmla="*/ 52 h 60"/>
                <a:gd name="T30" fmla="*/ 3 w 324"/>
                <a:gd name="T31" fmla="*/ 25 h 60"/>
                <a:gd name="T32" fmla="*/ 2 w 324"/>
                <a:gd name="T33" fmla="*/ 24 h 60"/>
                <a:gd name="T34" fmla="*/ 1 w 324"/>
                <a:gd name="T35" fmla="*/ 22 h 60"/>
                <a:gd name="T36" fmla="*/ 0 w 324"/>
                <a:gd name="T37" fmla="*/ 18 h 60"/>
                <a:gd name="T38" fmla="*/ 2 w 324"/>
                <a:gd name="T39" fmla="*/ 16 h 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4"/>
                <a:gd name="T61" fmla="*/ 0 h 60"/>
                <a:gd name="T62" fmla="*/ 324 w 324"/>
                <a:gd name="T63" fmla="*/ 60 h 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4" h="60">
                  <a:moveTo>
                    <a:pt x="2" y="16"/>
                  </a:moveTo>
                  <a:lnTo>
                    <a:pt x="151" y="0"/>
                  </a:lnTo>
                  <a:lnTo>
                    <a:pt x="321" y="53"/>
                  </a:lnTo>
                  <a:lnTo>
                    <a:pt x="322" y="54"/>
                  </a:lnTo>
                  <a:lnTo>
                    <a:pt x="324" y="56"/>
                  </a:lnTo>
                  <a:lnTo>
                    <a:pt x="324" y="58"/>
                  </a:lnTo>
                  <a:lnTo>
                    <a:pt x="321" y="60"/>
                  </a:lnTo>
                  <a:lnTo>
                    <a:pt x="312" y="60"/>
                  </a:lnTo>
                  <a:lnTo>
                    <a:pt x="293" y="58"/>
                  </a:lnTo>
                  <a:lnTo>
                    <a:pt x="267" y="57"/>
                  </a:lnTo>
                  <a:lnTo>
                    <a:pt x="236" y="56"/>
                  </a:lnTo>
                  <a:lnTo>
                    <a:pt x="206" y="54"/>
                  </a:lnTo>
                  <a:lnTo>
                    <a:pt x="181" y="53"/>
                  </a:lnTo>
                  <a:lnTo>
                    <a:pt x="162" y="52"/>
                  </a:lnTo>
                  <a:lnTo>
                    <a:pt x="155" y="52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4" name="Freeform 203">
              <a:extLst>
                <a:ext uri="{FF2B5EF4-FFF2-40B4-BE49-F238E27FC236}">
                  <a16:creationId xmlns:a16="http://schemas.microsoft.com/office/drawing/2014/main" id="{41F4A6CE-F3A9-F786-92A8-C04F51D6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1035"/>
              <a:ext cx="170" cy="80"/>
            </a:xfrm>
            <a:custGeom>
              <a:avLst/>
              <a:gdLst>
                <a:gd name="T0" fmla="*/ 0 w 170"/>
                <a:gd name="T1" fmla="*/ 80 h 80"/>
                <a:gd name="T2" fmla="*/ 5 w 170"/>
                <a:gd name="T3" fmla="*/ 0 h 80"/>
                <a:gd name="T4" fmla="*/ 170 w 170"/>
                <a:gd name="T5" fmla="*/ 19 h 80"/>
                <a:gd name="T6" fmla="*/ 168 w 170"/>
                <a:gd name="T7" fmla="*/ 73 h 80"/>
                <a:gd name="T8" fmla="*/ 163 w 170"/>
                <a:gd name="T9" fmla="*/ 70 h 80"/>
                <a:gd name="T10" fmla="*/ 151 w 170"/>
                <a:gd name="T11" fmla="*/ 61 h 80"/>
                <a:gd name="T12" fmla="*/ 133 w 170"/>
                <a:gd name="T13" fmla="*/ 50 h 80"/>
                <a:gd name="T14" fmla="*/ 110 w 170"/>
                <a:gd name="T15" fmla="*/ 40 h 80"/>
                <a:gd name="T16" fmla="*/ 84 w 170"/>
                <a:gd name="T17" fmla="*/ 36 h 80"/>
                <a:gd name="T18" fmla="*/ 56 w 170"/>
                <a:gd name="T19" fmla="*/ 38 h 80"/>
                <a:gd name="T20" fmla="*/ 27 w 170"/>
                <a:gd name="T21" fmla="*/ 52 h 80"/>
                <a:gd name="T22" fmla="*/ 0 w 170"/>
                <a:gd name="T23" fmla="*/ 80 h 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0"/>
                <a:gd name="T37" fmla="*/ 0 h 80"/>
                <a:gd name="T38" fmla="*/ 170 w 170"/>
                <a:gd name="T39" fmla="*/ 80 h 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0" h="80">
                  <a:moveTo>
                    <a:pt x="0" y="80"/>
                  </a:moveTo>
                  <a:lnTo>
                    <a:pt x="5" y="0"/>
                  </a:lnTo>
                  <a:lnTo>
                    <a:pt x="170" y="19"/>
                  </a:lnTo>
                  <a:lnTo>
                    <a:pt x="168" y="73"/>
                  </a:lnTo>
                  <a:lnTo>
                    <a:pt x="163" y="70"/>
                  </a:lnTo>
                  <a:lnTo>
                    <a:pt x="151" y="61"/>
                  </a:lnTo>
                  <a:lnTo>
                    <a:pt x="133" y="50"/>
                  </a:lnTo>
                  <a:lnTo>
                    <a:pt x="110" y="40"/>
                  </a:lnTo>
                  <a:lnTo>
                    <a:pt x="84" y="36"/>
                  </a:lnTo>
                  <a:lnTo>
                    <a:pt x="56" y="38"/>
                  </a:lnTo>
                  <a:lnTo>
                    <a:pt x="27" y="5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5" name="Freeform 204">
              <a:extLst>
                <a:ext uri="{FF2B5EF4-FFF2-40B4-BE49-F238E27FC236}">
                  <a16:creationId xmlns:a16="http://schemas.microsoft.com/office/drawing/2014/main" id="{91430A6E-5149-3ABC-E907-B258C028C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1026"/>
              <a:ext cx="45" cy="103"/>
            </a:xfrm>
            <a:custGeom>
              <a:avLst/>
              <a:gdLst>
                <a:gd name="T0" fmla="*/ 22 w 45"/>
                <a:gd name="T1" fmla="*/ 78 h 103"/>
                <a:gd name="T2" fmla="*/ 21 w 45"/>
                <a:gd name="T3" fmla="*/ 72 h 103"/>
                <a:gd name="T4" fmla="*/ 45 w 45"/>
                <a:gd name="T5" fmla="*/ 1 h 103"/>
                <a:gd name="T6" fmla="*/ 16 w 45"/>
                <a:gd name="T7" fmla="*/ 69 h 103"/>
                <a:gd name="T8" fmla="*/ 11 w 45"/>
                <a:gd name="T9" fmla="*/ 70 h 103"/>
                <a:gd name="T10" fmla="*/ 7 w 45"/>
                <a:gd name="T11" fmla="*/ 76 h 103"/>
                <a:gd name="T12" fmla="*/ 6 w 45"/>
                <a:gd name="T13" fmla="*/ 77 h 103"/>
                <a:gd name="T14" fmla="*/ 6 w 45"/>
                <a:gd name="T15" fmla="*/ 79 h 103"/>
                <a:gd name="T16" fmla="*/ 0 w 45"/>
                <a:gd name="T17" fmla="*/ 96 h 103"/>
                <a:gd name="T18" fmla="*/ 0 w 45"/>
                <a:gd name="T19" fmla="*/ 97 h 103"/>
                <a:gd name="T20" fmla="*/ 1 w 45"/>
                <a:gd name="T21" fmla="*/ 97 h 103"/>
                <a:gd name="T22" fmla="*/ 2 w 45"/>
                <a:gd name="T23" fmla="*/ 97 h 103"/>
                <a:gd name="T24" fmla="*/ 3 w 45"/>
                <a:gd name="T25" fmla="*/ 96 h 103"/>
                <a:gd name="T26" fmla="*/ 7 w 45"/>
                <a:gd name="T27" fmla="*/ 85 h 103"/>
                <a:gd name="T28" fmla="*/ 7 w 45"/>
                <a:gd name="T29" fmla="*/ 86 h 103"/>
                <a:gd name="T30" fmla="*/ 2 w 45"/>
                <a:gd name="T31" fmla="*/ 101 h 103"/>
                <a:gd name="T32" fmla="*/ 2 w 45"/>
                <a:gd name="T33" fmla="*/ 101 h 103"/>
                <a:gd name="T34" fmla="*/ 3 w 45"/>
                <a:gd name="T35" fmla="*/ 103 h 103"/>
                <a:gd name="T36" fmla="*/ 4 w 45"/>
                <a:gd name="T37" fmla="*/ 103 h 103"/>
                <a:gd name="T38" fmla="*/ 4 w 45"/>
                <a:gd name="T39" fmla="*/ 101 h 103"/>
                <a:gd name="T40" fmla="*/ 10 w 45"/>
                <a:gd name="T41" fmla="*/ 88 h 103"/>
                <a:gd name="T42" fmla="*/ 10 w 45"/>
                <a:gd name="T43" fmla="*/ 88 h 103"/>
                <a:gd name="T44" fmla="*/ 11 w 45"/>
                <a:gd name="T45" fmla="*/ 88 h 103"/>
                <a:gd name="T46" fmla="*/ 11 w 45"/>
                <a:gd name="T47" fmla="*/ 88 h 103"/>
                <a:gd name="T48" fmla="*/ 6 w 45"/>
                <a:gd name="T49" fmla="*/ 100 h 103"/>
                <a:gd name="T50" fmla="*/ 6 w 45"/>
                <a:gd name="T51" fmla="*/ 101 h 103"/>
                <a:gd name="T52" fmla="*/ 7 w 45"/>
                <a:gd name="T53" fmla="*/ 103 h 103"/>
                <a:gd name="T54" fmla="*/ 8 w 45"/>
                <a:gd name="T55" fmla="*/ 101 h 103"/>
                <a:gd name="T56" fmla="*/ 8 w 45"/>
                <a:gd name="T57" fmla="*/ 100 h 103"/>
                <a:gd name="T58" fmla="*/ 14 w 45"/>
                <a:gd name="T59" fmla="*/ 88 h 103"/>
                <a:gd name="T60" fmla="*/ 14 w 45"/>
                <a:gd name="T61" fmla="*/ 88 h 103"/>
                <a:gd name="T62" fmla="*/ 11 w 45"/>
                <a:gd name="T63" fmla="*/ 99 h 103"/>
                <a:gd name="T64" fmla="*/ 11 w 45"/>
                <a:gd name="T65" fmla="*/ 100 h 103"/>
                <a:gd name="T66" fmla="*/ 11 w 45"/>
                <a:gd name="T67" fmla="*/ 101 h 103"/>
                <a:gd name="T68" fmla="*/ 12 w 45"/>
                <a:gd name="T69" fmla="*/ 101 h 103"/>
                <a:gd name="T70" fmla="*/ 13 w 45"/>
                <a:gd name="T71" fmla="*/ 100 h 103"/>
                <a:gd name="T72" fmla="*/ 20 w 45"/>
                <a:gd name="T73" fmla="*/ 84 h 103"/>
                <a:gd name="T74" fmla="*/ 21 w 45"/>
                <a:gd name="T75" fmla="*/ 82 h 103"/>
                <a:gd name="T76" fmla="*/ 21 w 45"/>
                <a:gd name="T77" fmla="*/ 81 h 1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"/>
                <a:gd name="T118" fmla="*/ 0 h 103"/>
                <a:gd name="T119" fmla="*/ 45 w 45"/>
                <a:gd name="T120" fmla="*/ 103 h 10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" h="103">
                  <a:moveTo>
                    <a:pt x="21" y="81"/>
                  </a:moveTo>
                  <a:lnTo>
                    <a:pt x="22" y="78"/>
                  </a:lnTo>
                  <a:lnTo>
                    <a:pt x="22" y="75"/>
                  </a:lnTo>
                  <a:lnTo>
                    <a:pt x="21" y="72"/>
                  </a:lnTo>
                  <a:lnTo>
                    <a:pt x="19" y="70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16" y="69"/>
                  </a:lnTo>
                  <a:lnTo>
                    <a:pt x="14" y="69"/>
                  </a:lnTo>
                  <a:lnTo>
                    <a:pt x="11" y="70"/>
                  </a:lnTo>
                  <a:lnTo>
                    <a:pt x="8" y="72"/>
                  </a:lnTo>
                  <a:lnTo>
                    <a:pt x="7" y="76"/>
                  </a:lnTo>
                  <a:lnTo>
                    <a:pt x="6" y="77"/>
                  </a:lnTo>
                  <a:lnTo>
                    <a:pt x="6" y="78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3" y="96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2" y="101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4" y="101"/>
                  </a:lnTo>
                  <a:lnTo>
                    <a:pt x="10" y="88"/>
                  </a:lnTo>
                  <a:lnTo>
                    <a:pt x="11" y="88"/>
                  </a:lnTo>
                  <a:lnTo>
                    <a:pt x="6" y="100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14" y="88"/>
                  </a:lnTo>
                  <a:lnTo>
                    <a:pt x="15" y="88"/>
                  </a:lnTo>
                  <a:lnTo>
                    <a:pt x="11" y="99"/>
                  </a:lnTo>
                  <a:lnTo>
                    <a:pt x="11" y="100"/>
                  </a:lnTo>
                  <a:lnTo>
                    <a:pt x="11" y="101"/>
                  </a:lnTo>
                  <a:lnTo>
                    <a:pt x="12" y="101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21" y="82"/>
                  </a:lnTo>
                  <a:lnTo>
                    <a:pt x="2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205">
              <a:extLst>
                <a:ext uri="{FF2B5EF4-FFF2-40B4-BE49-F238E27FC236}">
                  <a16:creationId xmlns:a16="http://schemas.microsoft.com/office/drawing/2014/main" id="{BA48D9BD-2F7D-D941-C50C-3F2AE8B5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786"/>
              <a:ext cx="253" cy="153"/>
            </a:xfrm>
            <a:custGeom>
              <a:avLst/>
              <a:gdLst>
                <a:gd name="T0" fmla="*/ 250 w 253"/>
                <a:gd name="T1" fmla="*/ 153 h 153"/>
                <a:gd name="T2" fmla="*/ 122 w 253"/>
                <a:gd name="T3" fmla="*/ 111 h 153"/>
                <a:gd name="T4" fmla="*/ 0 w 253"/>
                <a:gd name="T5" fmla="*/ 7 h 153"/>
                <a:gd name="T6" fmla="*/ 0 w 253"/>
                <a:gd name="T7" fmla="*/ 5 h 153"/>
                <a:gd name="T8" fmla="*/ 0 w 253"/>
                <a:gd name="T9" fmla="*/ 3 h 153"/>
                <a:gd name="T10" fmla="*/ 0 w 253"/>
                <a:gd name="T11" fmla="*/ 1 h 153"/>
                <a:gd name="T12" fmla="*/ 3 w 253"/>
                <a:gd name="T13" fmla="*/ 0 h 153"/>
                <a:gd name="T14" fmla="*/ 9 w 253"/>
                <a:gd name="T15" fmla="*/ 3 h 153"/>
                <a:gd name="T16" fmla="*/ 25 w 253"/>
                <a:gd name="T17" fmla="*/ 11 h 153"/>
                <a:gd name="T18" fmla="*/ 47 w 253"/>
                <a:gd name="T19" fmla="*/ 22 h 153"/>
                <a:gd name="T20" fmla="*/ 72 w 253"/>
                <a:gd name="T21" fmla="*/ 34 h 153"/>
                <a:gd name="T22" fmla="*/ 95 w 253"/>
                <a:gd name="T23" fmla="*/ 47 h 153"/>
                <a:gd name="T24" fmla="*/ 116 w 253"/>
                <a:gd name="T25" fmla="*/ 58 h 153"/>
                <a:gd name="T26" fmla="*/ 131 w 253"/>
                <a:gd name="T27" fmla="*/ 65 h 153"/>
                <a:gd name="T28" fmla="*/ 137 w 253"/>
                <a:gd name="T29" fmla="*/ 68 h 153"/>
                <a:gd name="T30" fmla="*/ 252 w 253"/>
                <a:gd name="T31" fmla="*/ 146 h 153"/>
                <a:gd name="T32" fmla="*/ 252 w 253"/>
                <a:gd name="T33" fmla="*/ 147 h 153"/>
                <a:gd name="T34" fmla="*/ 253 w 253"/>
                <a:gd name="T35" fmla="*/ 149 h 153"/>
                <a:gd name="T36" fmla="*/ 253 w 253"/>
                <a:gd name="T37" fmla="*/ 152 h 153"/>
                <a:gd name="T38" fmla="*/ 250 w 253"/>
                <a:gd name="T39" fmla="*/ 153 h 1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3"/>
                <a:gd name="T61" fmla="*/ 0 h 153"/>
                <a:gd name="T62" fmla="*/ 253 w 253"/>
                <a:gd name="T63" fmla="*/ 153 h 1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3" h="153">
                  <a:moveTo>
                    <a:pt x="250" y="153"/>
                  </a:moveTo>
                  <a:lnTo>
                    <a:pt x="122" y="1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9" y="3"/>
                  </a:lnTo>
                  <a:lnTo>
                    <a:pt x="25" y="11"/>
                  </a:lnTo>
                  <a:lnTo>
                    <a:pt x="47" y="22"/>
                  </a:lnTo>
                  <a:lnTo>
                    <a:pt x="72" y="34"/>
                  </a:lnTo>
                  <a:lnTo>
                    <a:pt x="95" y="47"/>
                  </a:lnTo>
                  <a:lnTo>
                    <a:pt x="116" y="58"/>
                  </a:lnTo>
                  <a:lnTo>
                    <a:pt x="131" y="65"/>
                  </a:lnTo>
                  <a:lnTo>
                    <a:pt x="137" y="68"/>
                  </a:lnTo>
                  <a:lnTo>
                    <a:pt x="252" y="146"/>
                  </a:lnTo>
                  <a:lnTo>
                    <a:pt x="252" y="147"/>
                  </a:lnTo>
                  <a:lnTo>
                    <a:pt x="253" y="149"/>
                  </a:lnTo>
                  <a:lnTo>
                    <a:pt x="253" y="152"/>
                  </a:lnTo>
                  <a:lnTo>
                    <a:pt x="25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206">
              <a:extLst>
                <a:ext uri="{FF2B5EF4-FFF2-40B4-BE49-F238E27FC236}">
                  <a16:creationId xmlns:a16="http://schemas.microsoft.com/office/drawing/2014/main" id="{8463545E-E1B3-3363-5D66-0DCB559D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778"/>
              <a:ext cx="162" cy="121"/>
            </a:xfrm>
            <a:custGeom>
              <a:avLst/>
              <a:gdLst>
                <a:gd name="T0" fmla="*/ 162 w 162"/>
                <a:gd name="T1" fmla="*/ 56 h 121"/>
                <a:gd name="T2" fmla="*/ 130 w 162"/>
                <a:gd name="T3" fmla="*/ 121 h 121"/>
                <a:gd name="T4" fmla="*/ 0 w 162"/>
                <a:gd name="T5" fmla="*/ 45 h 121"/>
                <a:gd name="T6" fmla="*/ 23 w 162"/>
                <a:gd name="T7" fmla="*/ 0 h 121"/>
                <a:gd name="T8" fmla="*/ 24 w 162"/>
                <a:gd name="T9" fmla="*/ 0 h 121"/>
                <a:gd name="T10" fmla="*/ 29 w 162"/>
                <a:gd name="T11" fmla="*/ 1 h 121"/>
                <a:gd name="T12" fmla="*/ 38 w 162"/>
                <a:gd name="T13" fmla="*/ 3 h 121"/>
                <a:gd name="T14" fmla="*/ 52 w 162"/>
                <a:gd name="T15" fmla="*/ 8 h 121"/>
                <a:gd name="T16" fmla="*/ 69 w 162"/>
                <a:gd name="T17" fmla="*/ 16 h 121"/>
                <a:gd name="T18" fmla="*/ 94 w 162"/>
                <a:gd name="T19" fmla="*/ 25 h 121"/>
                <a:gd name="T20" fmla="*/ 124 w 162"/>
                <a:gd name="T21" fmla="*/ 38 h 121"/>
                <a:gd name="T22" fmla="*/ 162 w 162"/>
                <a:gd name="T23" fmla="*/ 56 h 1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2"/>
                <a:gd name="T37" fmla="*/ 0 h 121"/>
                <a:gd name="T38" fmla="*/ 162 w 162"/>
                <a:gd name="T39" fmla="*/ 121 h 1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2" h="121">
                  <a:moveTo>
                    <a:pt x="162" y="56"/>
                  </a:moveTo>
                  <a:lnTo>
                    <a:pt x="130" y="121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9" y="1"/>
                  </a:lnTo>
                  <a:lnTo>
                    <a:pt x="38" y="3"/>
                  </a:lnTo>
                  <a:lnTo>
                    <a:pt x="52" y="8"/>
                  </a:lnTo>
                  <a:lnTo>
                    <a:pt x="69" y="16"/>
                  </a:lnTo>
                  <a:lnTo>
                    <a:pt x="94" y="25"/>
                  </a:lnTo>
                  <a:lnTo>
                    <a:pt x="124" y="38"/>
                  </a:lnTo>
                  <a:lnTo>
                    <a:pt x="162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207">
              <a:extLst>
                <a:ext uri="{FF2B5EF4-FFF2-40B4-BE49-F238E27FC236}">
                  <a16:creationId xmlns:a16="http://schemas.microsoft.com/office/drawing/2014/main" id="{9238A74B-4097-A71F-86E8-714874281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3" y="890"/>
              <a:ext cx="99" cy="20"/>
            </a:xfrm>
            <a:custGeom>
              <a:avLst/>
              <a:gdLst>
                <a:gd name="T0" fmla="*/ 68 w 99"/>
                <a:gd name="T1" fmla="*/ 12 h 20"/>
                <a:gd name="T2" fmla="*/ 72 w 99"/>
                <a:gd name="T3" fmla="*/ 14 h 20"/>
                <a:gd name="T4" fmla="*/ 77 w 99"/>
                <a:gd name="T5" fmla="*/ 14 h 20"/>
                <a:gd name="T6" fmla="*/ 78 w 99"/>
                <a:gd name="T7" fmla="*/ 14 h 20"/>
                <a:gd name="T8" fmla="*/ 79 w 99"/>
                <a:gd name="T9" fmla="*/ 14 h 20"/>
                <a:gd name="T10" fmla="*/ 96 w 99"/>
                <a:gd name="T11" fmla="*/ 12 h 20"/>
                <a:gd name="T12" fmla="*/ 96 w 99"/>
                <a:gd name="T13" fmla="*/ 11 h 20"/>
                <a:gd name="T14" fmla="*/ 96 w 99"/>
                <a:gd name="T15" fmla="*/ 10 h 20"/>
                <a:gd name="T16" fmla="*/ 95 w 99"/>
                <a:gd name="T17" fmla="*/ 10 h 20"/>
                <a:gd name="T18" fmla="*/ 82 w 99"/>
                <a:gd name="T19" fmla="*/ 11 h 20"/>
                <a:gd name="T20" fmla="*/ 84 w 99"/>
                <a:gd name="T21" fmla="*/ 11 h 20"/>
                <a:gd name="T22" fmla="*/ 84 w 99"/>
                <a:gd name="T23" fmla="*/ 10 h 20"/>
                <a:gd name="T24" fmla="*/ 99 w 99"/>
                <a:gd name="T25" fmla="*/ 7 h 20"/>
                <a:gd name="T26" fmla="*/ 99 w 99"/>
                <a:gd name="T27" fmla="*/ 7 h 20"/>
                <a:gd name="T28" fmla="*/ 99 w 99"/>
                <a:gd name="T29" fmla="*/ 6 h 20"/>
                <a:gd name="T30" fmla="*/ 98 w 99"/>
                <a:gd name="T31" fmla="*/ 5 h 20"/>
                <a:gd name="T32" fmla="*/ 85 w 99"/>
                <a:gd name="T33" fmla="*/ 7 h 20"/>
                <a:gd name="T34" fmla="*/ 85 w 99"/>
                <a:gd name="T35" fmla="*/ 7 h 20"/>
                <a:gd name="T36" fmla="*/ 85 w 99"/>
                <a:gd name="T37" fmla="*/ 7 h 20"/>
                <a:gd name="T38" fmla="*/ 85 w 99"/>
                <a:gd name="T39" fmla="*/ 6 h 20"/>
                <a:gd name="T40" fmla="*/ 84 w 99"/>
                <a:gd name="T41" fmla="*/ 6 h 20"/>
                <a:gd name="T42" fmla="*/ 96 w 99"/>
                <a:gd name="T43" fmla="*/ 4 h 20"/>
                <a:gd name="T44" fmla="*/ 97 w 99"/>
                <a:gd name="T45" fmla="*/ 4 h 20"/>
                <a:gd name="T46" fmla="*/ 96 w 99"/>
                <a:gd name="T47" fmla="*/ 3 h 20"/>
                <a:gd name="T48" fmla="*/ 96 w 99"/>
                <a:gd name="T49" fmla="*/ 3 h 20"/>
                <a:gd name="T50" fmla="*/ 82 w 99"/>
                <a:gd name="T51" fmla="*/ 4 h 20"/>
                <a:gd name="T52" fmla="*/ 82 w 99"/>
                <a:gd name="T53" fmla="*/ 4 h 20"/>
                <a:gd name="T54" fmla="*/ 81 w 99"/>
                <a:gd name="T55" fmla="*/ 3 h 20"/>
                <a:gd name="T56" fmla="*/ 94 w 99"/>
                <a:gd name="T57" fmla="*/ 2 h 20"/>
                <a:gd name="T58" fmla="*/ 94 w 99"/>
                <a:gd name="T59" fmla="*/ 1 h 20"/>
                <a:gd name="T60" fmla="*/ 94 w 99"/>
                <a:gd name="T61" fmla="*/ 0 h 20"/>
                <a:gd name="T62" fmla="*/ 94 w 99"/>
                <a:gd name="T63" fmla="*/ 0 h 20"/>
                <a:gd name="T64" fmla="*/ 78 w 99"/>
                <a:gd name="T65" fmla="*/ 2 h 20"/>
                <a:gd name="T66" fmla="*/ 76 w 99"/>
                <a:gd name="T67" fmla="*/ 2 h 20"/>
                <a:gd name="T68" fmla="*/ 75 w 99"/>
                <a:gd name="T69" fmla="*/ 2 h 20"/>
                <a:gd name="T70" fmla="*/ 71 w 99"/>
                <a:gd name="T71" fmla="*/ 2 h 20"/>
                <a:gd name="T72" fmla="*/ 67 w 99"/>
                <a:gd name="T73" fmla="*/ 5 h 20"/>
                <a:gd name="T74" fmla="*/ 0 w 99"/>
                <a:gd name="T75" fmla="*/ 16 h 20"/>
                <a:gd name="T76" fmla="*/ 66 w 99"/>
                <a:gd name="T77" fmla="*/ 11 h 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9"/>
                <a:gd name="T118" fmla="*/ 0 h 20"/>
                <a:gd name="T119" fmla="*/ 99 w 99"/>
                <a:gd name="T120" fmla="*/ 20 h 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9" h="20">
                  <a:moveTo>
                    <a:pt x="66" y="11"/>
                  </a:moveTo>
                  <a:lnTo>
                    <a:pt x="68" y="12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4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5" y="10"/>
                  </a:lnTo>
                  <a:lnTo>
                    <a:pt x="94" y="10"/>
                  </a:lnTo>
                  <a:lnTo>
                    <a:pt x="82" y="11"/>
                  </a:lnTo>
                  <a:lnTo>
                    <a:pt x="84" y="11"/>
                  </a:lnTo>
                  <a:lnTo>
                    <a:pt x="84" y="10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98" y="5"/>
                  </a:lnTo>
                  <a:lnTo>
                    <a:pt x="97" y="5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6" y="3"/>
                  </a:lnTo>
                  <a:lnTo>
                    <a:pt x="95" y="3"/>
                  </a:lnTo>
                  <a:lnTo>
                    <a:pt x="82" y="4"/>
                  </a:lnTo>
                  <a:lnTo>
                    <a:pt x="81" y="3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78" y="2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1" y="2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6" y="7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6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208">
              <a:extLst>
                <a:ext uri="{FF2B5EF4-FFF2-40B4-BE49-F238E27FC236}">
                  <a16:creationId xmlns:a16="http://schemas.microsoft.com/office/drawing/2014/main" id="{293F098C-C829-2E41-4FB3-B52C95C4F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689"/>
              <a:ext cx="282" cy="83"/>
            </a:xfrm>
            <a:custGeom>
              <a:avLst/>
              <a:gdLst>
                <a:gd name="T0" fmla="*/ 1 w 282"/>
                <a:gd name="T1" fmla="*/ 0 h 83"/>
                <a:gd name="T2" fmla="*/ 282 w 282"/>
                <a:gd name="T3" fmla="*/ 45 h 83"/>
                <a:gd name="T4" fmla="*/ 277 w 282"/>
                <a:gd name="T5" fmla="*/ 83 h 83"/>
                <a:gd name="T6" fmla="*/ 0 w 282"/>
                <a:gd name="T7" fmla="*/ 30 h 83"/>
                <a:gd name="T8" fmla="*/ 1 w 282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83"/>
                <a:gd name="T17" fmla="*/ 282 w 282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83">
                  <a:moveTo>
                    <a:pt x="1" y="0"/>
                  </a:moveTo>
                  <a:lnTo>
                    <a:pt x="282" y="45"/>
                  </a:lnTo>
                  <a:lnTo>
                    <a:pt x="277" y="83"/>
                  </a:lnTo>
                  <a:lnTo>
                    <a:pt x="0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0" name="Freeform 209">
              <a:extLst>
                <a:ext uri="{FF2B5EF4-FFF2-40B4-BE49-F238E27FC236}">
                  <a16:creationId xmlns:a16="http://schemas.microsoft.com/office/drawing/2014/main" id="{1E7B680A-48EE-E49B-92F1-D8675F8F7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210"/>
              <a:ext cx="181" cy="652"/>
            </a:xfrm>
            <a:custGeom>
              <a:avLst/>
              <a:gdLst>
                <a:gd name="T0" fmla="*/ 170 w 181"/>
                <a:gd name="T1" fmla="*/ 642 h 652"/>
                <a:gd name="T2" fmla="*/ 152 w 181"/>
                <a:gd name="T3" fmla="*/ 634 h 652"/>
                <a:gd name="T4" fmla="*/ 131 w 181"/>
                <a:gd name="T5" fmla="*/ 624 h 652"/>
                <a:gd name="T6" fmla="*/ 115 w 181"/>
                <a:gd name="T7" fmla="*/ 618 h 652"/>
                <a:gd name="T8" fmla="*/ 113 w 181"/>
                <a:gd name="T9" fmla="*/ 616 h 652"/>
                <a:gd name="T10" fmla="*/ 103 w 181"/>
                <a:gd name="T11" fmla="*/ 600 h 652"/>
                <a:gd name="T12" fmla="*/ 91 w 181"/>
                <a:gd name="T13" fmla="*/ 577 h 652"/>
                <a:gd name="T14" fmla="*/ 78 w 181"/>
                <a:gd name="T15" fmla="*/ 556 h 652"/>
                <a:gd name="T16" fmla="*/ 67 w 181"/>
                <a:gd name="T17" fmla="*/ 538 h 652"/>
                <a:gd name="T18" fmla="*/ 50 w 181"/>
                <a:gd name="T19" fmla="*/ 442 h 652"/>
                <a:gd name="T20" fmla="*/ 61 w 181"/>
                <a:gd name="T21" fmla="*/ 314 h 652"/>
                <a:gd name="T22" fmla="*/ 86 w 181"/>
                <a:gd name="T23" fmla="*/ 181 h 652"/>
                <a:gd name="T24" fmla="*/ 110 w 181"/>
                <a:gd name="T25" fmla="*/ 69 h 652"/>
                <a:gd name="T26" fmla="*/ 115 w 181"/>
                <a:gd name="T27" fmla="*/ 49 h 652"/>
                <a:gd name="T28" fmla="*/ 120 w 181"/>
                <a:gd name="T29" fmla="*/ 29 h 652"/>
                <a:gd name="T30" fmla="*/ 100 w 181"/>
                <a:gd name="T31" fmla="*/ 21 h 652"/>
                <a:gd name="T32" fmla="*/ 83 w 181"/>
                <a:gd name="T33" fmla="*/ 8 h 652"/>
                <a:gd name="T34" fmla="*/ 66 w 181"/>
                <a:gd name="T35" fmla="*/ 0 h 652"/>
                <a:gd name="T36" fmla="*/ 44 w 181"/>
                <a:gd name="T37" fmla="*/ 5 h 652"/>
                <a:gd name="T38" fmla="*/ 14 w 181"/>
                <a:gd name="T39" fmla="*/ 98 h 652"/>
                <a:gd name="T40" fmla="*/ 0 w 181"/>
                <a:gd name="T41" fmla="*/ 198 h 652"/>
                <a:gd name="T42" fmla="*/ 5 w 181"/>
                <a:gd name="T43" fmla="*/ 328 h 652"/>
                <a:gd name="T44" fmla="*/ 30 w 181"/>
                <a:gd name="T45" fmla="*/ 509 h 652"/>
                <a:gd name="T46" fmla="*/ 28 w 181"/>
                <a:gd name="T47" fmla="*/ 518 h 652"/>
                <a:gd name="T48" fmla="*/ 24 w 181"/>
                <a:gd name="T49" fmla="*/ 528 h 652"/>
                <a:gd name="T50" fmla="*/ 22 w 181"/>
                <a:gd name="T51" fmla="*/ 532 h 652"/>
                <a:gd name="T52" fmla="*/ 18 w 181"/>
                <a:gd name="T53" fmla="*/ 535 h 652"/>
                <a:gd name="T54" fmla="*/ 14 w 181"/>
                <a:gd name="T55" fmla="*/ 541 h 652"/>
                <a:gd name="T56" fmla="*/ 8 w 181"/>
                <a:gd name="T57" fmla="*/ 551 h 652"/>
                <a:gd name="T58" fmla="*/ 7 w 181"/>
                <a:gd name="T59" fmla="*/ 581 h 652"/>
                <a:gd name="T60" fmla="*/ 14 w 181"/>
                <a:gd name="T61" fmla="*/ 592 h 652"/>
                <a:gd name="T62" fmla="*/ 26 w 181"/>
                <a:gd name="T63" fmla="*/ 652 h 652"/>
                <a:gd name="T64" fmla="*/ 44 w 181"/>
                <a:gd name="T65" fmla="*/ 604 h 652"/>
                <a:gd name="T66" fmla="*/ 66 w 181"/>
                <a:gd name="T67" fmla="*/ 619 h 652"/>
                <a:gd name="T68" fmla="*/ 81 w 181"/>
                <a:gd name="T69" fmla="*/ 637 h 652"/>
                <a:gd name="T70" fmla="*/ 89 w 181"/>
                <a:gd name="T71" fmla="*/ 650 h 652"/>
                <a:gd name="T72" fmla="*/ 180 w 181"/>
                <a:gd name="T73" fmla="*/ 652 h 652"/>
                <a:gd name="T74" fmla="*/ 181 w 181"/>
                <a:gd name="T75" fmla="*/ 649 h 652"/>
                <a:gd name="T76" fmla="*/ 175 w 181"/>
                <a:gd name="T77" fmla="*/ 643 h 6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1"/>
                <a:gd name="T118" fmla="*/ 0 h 652"/>
                <a:gd name="T119" fmla="*/ 181 w 181"/>
                <a:gd name="T120" fmla="*/ 652 h 6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1" h="652">
                  <a:moveTo>
                    <a:pt x="175" y="643"/>
                  </a:moveTo>
                  <a:lnTo>
                    <a:pt x="170" y="642"/>
                  </a:lnTo>
                  <a:lnTo>
                    <a:pt x="162" y="639"/>
                  </a:lnTo>
                  <a:lnTo>
                    <a:pt x="152" y="634"/>
                  </a:lnTo>
                  <a:lnTo>
                    <a:pt x="142" y="630"/>
                  </a:lnTo>
                  <a:lnTo>
                    <a:pt x="131" y="624"/>
                  </a:lnTo>
                  <a:lnTo>
                    <a:pt x="122" y="621"/>
                  </a:lnTo>
                  <a:lnTo>
                    <a:pt x="115" y="618"/>
                  </a:lnTo>
                  <a:lnTo>
                    <a:pt x="113" y="616"/>
                  </a:lnTo>
                  <a:lnTo>
                    <a:pt x="109" y="609"/>
                  </a:lnTo>
                  <a:lnTo>
                    <a:pt x="103" y="600"/>
                  </a:lnTo>
                  <a:lnTo>
                    <a:pt x="98" y="589"/>
                  </a:lnTo>
                  <a:lnTo>
                    <a:pt x="91" y="577"/>
                  </a:lnTo>
                  <a:lnTo>
                    <a:pt x="83" y="566"/>
                  </a:lnTo>
                  <a:lnTo>
                    <a:pt x="78" y="556"/>
                  </a:lnTo>
                  <a:lnTo>
                    <a:pt x="72" y="546"/>
                  </a:lnTo>
                  <a:lnTo>
                    <a:pt x="67" y="538"/>
                  </a:lnTo>
                  <a:lnTo>
                    <a:pt x="54" y="496"/>
                  </a:lnTo>
                  <a:lnTo>
                    <a:pt x="50" y="442"/>
                  </a:lnTo>
                  <a:lnTo>
                    <a:pt x="53" y="381"/>
                  </a:lnTo>
                  <a:lnTo>
                    <a:pt x="61" y="314"/>
                  </a:lnTo>
                  <a:lnTo>
                    <a:pt x="73" y="247"/>
                  </a:lnTo>
                  <a:lnTo>
                    <a:pt x="86" y="181"/>
                  </a:lnTo>
                  <a:lnTo>
                    <a:pt x="99" y="121"/>
                  </a:lnTo>
                  <a:lnTo>
                    <a:pt x="110" y="69"/>
                  </a:lnTo>
                  <a:lnTo>
                    <a:pt x="112" y="59"/>
                  </a:lnTo>
                  <a:lnTo>
                    <a:pt x="115" y="49"/>
                  </a:lnTo>
                  <a:lnTo>
                    <a:pt x="118" y="39"/>
                  </a:lnTo>
                  <a:lnTo>
                    <a:pt x="120" y="29"/>
                  </a:lnTo>
                  <a:lnTo>
                    <a:pt x="109" y="27"/>
                  </a:lnTo>
                  <a:lnTo>
                    <a:pt x="100" y="21"/>
                  </a:lnTo>
                  <a:lnTo>
                    <a:pt x="91" y="15"/>
                  </a:lnTo>
                  <a:lnTo>
                    <a:pt x="83" y="8"/>
                  </a:lnTo>
                  <a:lnTo>
                    <a:pt x="75" y="4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44" y="5"/>
                  </a:lnTo>
                  <a:lnTo>
                    <a:pt x="27" y="52"/>
                  </a:lnTo>
                  <a:lnTo>
                    <a:pt x="14" y="98"/>
                  </a:lnTo>
                  <a:lnTo>
                    <a:pt x="5" y="145"/>
                  </a:lnTo>
                  <a:lnTo>
                    <a:pt x="0" y="198"/>
                  </a:lnTo>
                  <a:lnTo>
                    <a:pt x="0" y="258"/>
                  </a:lnTo>
                  <a:lnTo>
                    <a:pt x="5" y="328"/>
                  </a:lnTo>
                  <a:lnTo>
                    <a:pt x="14" y="411"/>
                  </a:lnTo>
                  <a:lnTo>
                    <a:pt x="30" y="509"/>
                  </a:lnTo>
                  <a:lnTo>
                    <a:pt x="30" y="514"/>
                  </a:lnTo>
                  <a:lnTo>
                    <a:pt x="28" y="518"/>
                  </a:lnTo>
                  <a:lnTo>
                    <a:pt x="26" y="524"/>
                  </a:lnTo>
                  <a:lnTo>
                    <a:pt x="24" y="528"/>
                  </a:lnTo>
                  <a:lnTo>
                    <a:pt x="23" y="529"/>
                  </a:lnTo>
                  <a:lnTo>
                    <a:pt x="22" y="532"/>
                  </a:lnTo>
                  <a:lnTo>
                    <a:pt x="19" y="533"/>
                  </a:lnTo>
                  <a:lnTo>
                    <a:pt x="18" y="535"/>
                  </a:lnTo>
                  <a:lnTo>
                    <a:pt x="16" y="537"/>
                  </a:lnTo>
                  <a:lnTo>
                    <a:pt x="14" y="541"/>
                  </a:lnTo>
                  <a:lnTo>
                    <a:pt x="11" y="546"/>
                  </a:lnTo>
                  <a:lnTo>
                    <a:pt x="8" y="551"/>
                  </a:lnTo>
                  <a:lnTo>
                    <a:pt x="5" y="567"/>
                  </a:lnTo>
                  <a:lnTo>
                    <a:pt x="7" y="581"/>
                  </a:lnTo>
                  <a:lnTo>
                    <a:pt x="12" y="589"/>
                  </a:lnTo>
                  <a:lnTo>
                    <a:pt x="14" y="592"/>
                  </a:lnTo>
                  <a:lnTo>
                    <a:pt x="21" y="652"/>
                  </a:lnTo>
                  <a:lnTo>
                    <a:pt x="26" y="652"/>
                  </a:lnTo>
                  <a:lnTo>
                    <a:pt x="31" y="601"/>
                  </a:lnTo>
                  <a:lnTo>
                    <a:pt x="44" y="604"/>
                  </a:lnTo>
                  <a:lnTo>
                    <a:pt x="56" y="611"/>
                  </a:lnTo>
                  <a:lnTo>
                    <a:pt x="66" y="619"/>
                  </a:lnTo>
                  <a:lnTo>
                    <a:pt x="74" y="628"/>
                  </a:lnTo>
                  <a:lnTo>
                    <a:pt x="81" y="637"/>
                  </a:lnTo>
                  <a:lnTo>
                    <a:pt x="86" y="644"/>
                  </a:lnTo>
                  <a:lnTo>
                    <a:pt x="89" y="650"/>
                  </a:lnTo>
                  <a:lnTo>
                    <a:pt x="90" y="652"/>
                  </a:lnTo>
                  <a:lnTo>
                    <a:pt x="180" y="652"/>
                  </a:lnTo>
                  <a:lnTo>
                    <a:pt x="180" y="651"/>
                  </a:lnTo>
                  <a:lnTo>
                    <a:pt x="181" y="649"/>
                  </a:lnTo>
                  <a:lnTo>
                    <a:pt x="180" y="645"/>
                  </a:lnTo>
                  <a:lnTo>
                    <a:pt x="175" y="643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1" name="Freeform 210">
              <a:extLst>
                <a:ext uri="{FF2B5EF4-FFF2-40B4-BE49-F238E27FC236}">
                  <a16:creationId xmlns:a16="http://schemas.microsoft.com/office/drawing/2014/main" id="{653D2F84-B16B-31FB-A040-B7A42D79A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" y="2114"/>
              <a:ext cx="550" cy="509"/>
            </a:xfrm>
            <a:custGeom>
              <a:avLst/>
              <a:gdLst>
                <a:gd name="T0" fmla="*/ 100 w 550"/>
                <a:gd name="T1" fmla="*/ 488 h 509"/>
                <a:gd name="T2" fmla="*/ 89 w 550"/>
                <a:gd name="T3" fmla="*/ 445 h 509"/>
                <a:gd name="T4" fmla="*/ 86 w 550"/>
                <a:gd name="T5" fmla="*/ 436 h 509"/>
                <a:gd name="T6" fmla="*/ 103 w 550"/>
                <a:gd name="T7" fmla="*/ 393 h 509"/>
                <a:gd name="T8" fmla="*/ 119 w 550"/>
                <a:gd name="T9" fmla="*/ 351 h 509"/>
                <a:gd name="T10" fmla="*/ 143 w 550"/>
                <a:gd name="T11" fmla="*/ 314 h 509"/>
                <a:gd name="T12" fmla="*/ 183 w 550"/>
                <a:gd name="T13" fmla="*/ 277 h 509"/>
                <a:gd name="T14" fmla="*/ 233 w 550"/>
                <a:gd name="T15" fmla="*/ 241 h 509"/>
                <a:gd name="T16" fmla="*/ 291 w 550"/>
                <a:gd name="T17" fmla="*/ 207 h 509"/>
                <a:gd name="T18" fmla="*/ 351 w 550"/>
                <a:gd name="T19" fmla="*/ 174 h 509"/>
                <a:gd name="T20" fmla="*/ 410 w 550"/>
                <a:gd name="T21" fmla="*/ 143 h 509"/>
                <a:gd name="T22" fmla="*/ 466 w 550"/>
                <a:gd name="T23" fmla="*/ 116 h 509"/>
                <a:gd name="T24" fmla="*/ 513 w 550"/>
                <a:gd name="T25" fmla="*/ 93 h 509"/>
                <a:gd name="T26" fmla="*/ 522 w 550"/>
                <a:gd name="T27" fmla="*/ 88 h 509"/>
                <a:gd name="T28" fmla="*/ 532 w 550"/>
                <a:gd name="T29" fmla="*/ 83 h 509"/>
                <a:gd name="T30" fmla="*/ 541 w 550"/>
                <a:gd name="T31" fmla="*/ 78 h 509"/>
                <a:gd name="T32" fmla="*/ 550 w 550"/>
                <a:gd name="T33" fmla="*/ 74 h 509"/>
                <a:gd name="T34" fmla="*/ 543 w 550"/>
                <a:gd name="T35" fmla="*/ 54 h 509"/>
                <a:gd name="T36" fmla="*/ 543 w 550"/>
                <a:gd name="T37" fmla="*/ 34 h 509"/>
                <a:gd name="T38" fmla="*/ 540 w 550"/>
                <a:gd name="T39" fmla="*/ 15 h 509"/>
                <a:gd name="T40" fmla="*/ 522 w 550"/>
                <a:gd name="T41" fmla="*/ 0 h 509"/>
                <a:gd name="T42" fmla="*/ 475 w 550"/>
                <a:gd name="T43" fmla="*/ 17 h 509"/>
                <a:gd name="T44" fmla="*/ 430 w 550"/>
                <a:gd name="T45" fmla="*/ 35 h 509"/>
                <a:gd name="T46" fmla="*/ 387 w 550"/>
                <a:gd name="T47" fmla="*/ 58 h 509"/>
                <a:gd name="T48" fmla="*/ 343 w 550"/>
                <a:gd name="T49" fmla="*/ 87 h 509"/>
                <a:gd name="T50" fmla="*/ 296 w 550"/>
                <a:gd name="T51" fmla="*/ 124 h 509"/>
                <a:gd name="T52" fmla="*/ 244 w 550"/>
                <a:gd name="T53" fmla="*/ 171 h 509"/>
                <a:gd name="T54" fmla="*/ 186 w 550"/>
                <a:gd name="T55" fmla="*/ 230 h 509"/>
                <a:gd name="T56" fmla="*/ 118 w 550"/>
                <a:gd name="T57" fmla="*/ 304 h 509"/>
                <a:gd name="T58" fmla="*/ 110 w 550"/>
                <a:gd name="T59" fmla="*/ 308 h 509"/>
                <a:gd name="T60" fmla="*/ 100 w 550"/>
                <a:gd name="T61" fmla="*/ 311 h 509"/>
                <a:gd name="T62" fmla="*/ 95 w 550"/>
                <a:gd name="T63" fmla="*/ 311 h 509"/>
                <a:gd name="T64" fmla="*/ 91 w 550"/>
                <a:gd name="T65" fmla="*/ 311 h 509"/>
                <a:gd name="T66" fmla="*/ 83 w 550"/>
                <a:gd name="T67" fmla="*/ 311 h 509"/>
                <a:gd name="T68" fmla="*/ 73 w 550"/>
                <a:gd name="T69" fmla="*/ 312 h 509"/>
                <a:gd name="T70" fmla="*/ 48 w 550"/>
                <a:gd name="T71" fmla="*/ 331 h 509"/>
                <a:gd name="T72" fmla="*/ 44 w 550"/>
                <a:gd name="T73" fmla="*/ 343 h 509"/>
                <a:gd name="T74" fmla="*/ 4 w 550"/>
                <a:gd name="T75" fmla="*/ 389 h 509"/>
                <a:gd name="T76" fmla="*/ 55 w 550"/>
                <a:gd name="T77" fmla="*/ 386 h 509"/>
                <a:gd name="T78" fmla="*/ 47 w 550"/>
                <a:gd name="T79" fmla="*/ 431 h 509"/>
                <a:gd name="T80" fmla="*/ 100 w 550"/>
                <a:gd name="T81" fmla="*/ 509 h 509"/>
                <a:gd name="T82" fmla="*/ 103 w 550"/>
                <a:gd name="T83" fmla="*/ 508 h 509"/>
                <a:gd name="T84" fmla="*/ 103 w 550"/>
                <a:gd name="T85" fmla="*/ 500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0"/>
                <a:gd name="T130" fmla="*/ 0 h 509"/>
                <a:gd name="T131" fmla="*/ 550 w 550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0" h="509">
                  <a:moveTo>
                    <a:pt x="103" y="500"/>
                  </a:moveTo>
                  <a:lnTo>
                    <a:pt x="100" y="488"/>
                  </a:lnTo>
                  <a:lnTo>
                    <a:pt x="94" y="466"/>
                  </a:lnTo>
                  <a:lnTo>
                    <a:pt x="89" y="445"/>
                  </a:lnTo>
                  <a:lnTo>
                    <a:pt x="86" y="436"/>
                  </a:lnTo>
                  <a:lnTo>
                    <a:pt x="94" y="418"/>
                  </a:lnTo>
                  <a:lnTo>
                    <a:pt x="103" y="393"/>
                  </a:lnTo>
                  <a:lnTo>
                    <a:pt x="112" y="370"/>
                  </a:lnTo>
                  <a:lnTo>
                    <a:pt x="119" y="351"/>
                  </a:lnTo>
                  <a:lnTo>
                    <a:pt x="129" y="333"/>
                  </a:lnTo>
                  <a:lnTo>
                    <a:pt x="143" y="314"/>
                  </a:lnTo>
                  <a:lnTo>
                    <a:pt x="161" y="296"/>
                  </a:lnTo>
                  <a:lnTo>
                    <a:pt x="183" y="277"/>
                  </a:lnTo>
                  <a:lnTo>
                    <a:pt x="207" y="259"/>
                  </a:lnTo>
                  <a:lnTo>
                    <a:pt x="233" y="241"/>
                  </a:lnTo>
                  <a:lnTo>
                    <a:pt x="260" y="223"/>
                  </a:lnTo>
                  <a:lnTo>
                    <a:pt x="291" y="207"/>
                  </a:lnTo>
                  <a:lnTo>
                    <a:pt x="320" y="190"/>
                  </a:lnTo>
                  <a:lnTo>
                    <a:pt x="351" y="174"/>
                  </a:lnTo>
                  <a:lnTo>
                    <a:pt x="381" y="159"/>
                  </a:lnTo>
                  <a:lnTo>
                    <a:pt x="410" y="143"/>
                  </a:lnTo>
                  <a:lnTo>
                    <a:pt x="439" y="130"/>
                  </a:lnTo>
                  <a:lnTo>
                    <a:pt x="466" y="116"/>
                  </a:lnTo>
                  <a:lnTo>
                    <a:pt x="490" y="104"/>
                  </a:lnTo>
                  <a:lnTo>
                    <a:pt x="513" y="93"/>
                  </a:lnTo>
                  <a:lnTo>
                    <a:pt x="517" y="91"/>
                  </a:lnTo>
                  <a:lnTo>
                    <a:pt x="522" y="88"/>
                  </a:lnTo>
                  <a:lnTo>
                    <a:pt x="526" y="86"/>
                  </a:lnTo>
                  <a:lnTo>
                    <a:pt x="532" y="83"/>
                  </a:lnTo>
                  <a:lnTo>
                    <a:pt x="536" y="81"/>
                  </a:lnTo>
                  <a:lnTo>
                    <a:pt x="541" y="78"/>
                  </a:lnTo>
                  <a:lnTo>
                    <a:pt x="545" y="76"/>
                  </a:lnTo>
                  <a:lnTo>
                    <a:pt x="550" y="74"/>
                  </a:lnTo>
                  <a:lnTo>
                    <a:pt x="545" y="64"/>
                  </a:lnTo>
                  <a:lnTo>
                    <a:pt x="543" y="54"/>
                  </a:lnTo>
                  <a:lnTo>
                    <a:pt x="543" y="44"/>
                  </a:lnTo>
                  <a:lnTo>
                    <a:pt x="543" y="34"/>
                  </a:lnTo>
                  <a:lnTo>
                    <a:pt x="542" y="24"/>
                  </a:lnTo>
                  <a:lnTo>
                    <a:pt x="540" y="15"/>
                  </a:lnTo>
                  <a:lnTo>
                    <a:pt x="533" y="7"/>
                  </a:lnTo>
                  <a:lnTo>
                    <a:pt x="522" y="0"/>
                  </a:lnTo>
                  <a:lnTo>
                    <a:pt x="497" y="8"/>
                  </a:lnTo>
                  <a:lnTo>
                    <a:pt x="475" y="17"/>
                  </a:lnTo>
                  <a:lnTo>
                    <a:pt x="452" y="26"/>
                  </a:lnTo>
                  <a:lnTo>
                    <a:pt x="430" y="35"/>
                  </a:lnTo>
                  <a:lnTo>
                    <a:pt x="409" y="46"/>
                  </a:lnTo>
                  <a:lnTo>
                    <a:pt x="387" y="58"/>
                  </a:lnTo>
                  <a:lnTo>
                    <a:pt x="365" y="72"/>
                  </a:lnTo>
                  <a:lnTo>
                    <a:pt x="343" y="87"/>
                  </a:lnTo>
                  <a:lnTo>
                    <a:pt x="320" y="104"/>
                  </a:lnTo>
                  <a:lnTo>
                    <a:pt x="296" y="124"/>
                  </a:lnTo>
                  <a:lnTo>
                    <a:pt x="271" y="146"/>
                  </a:lnTo>
                  <a:lnTo>
                    <a:pt x="244" y="171"/>
                  </a:lnTo>
                  <a:lnTo>
                    <a:pt x="216" y="199"/>
                  </a:lnTo>
                  <a:lnTo>
                    <a:pt x="186" y="230"/>
                  </a:lnTo>
                  <a:lnTo>
                    <a:pt x="152" y="266"/>
                  </a:lnTo>
                  <a:lnTo>
                    <a:pt x="118" y="304"/>
                  </a:lnTo>
                  <a:lnTo>
                    <a:pt x="114" y="306"/>
                  </a:lnTo>
                  <a:lnTo>
                    <a:pt x="110" y="308"/>
                  </a:lnTo>
                  <a:lnTo>
                    <a:pt x="105" y="309"/>
                  </a:lnTo>
                  <a:lnTo>
                    <a:pt x="100" y="311"/>
                  </a:lnTo>
                  <a:lnTo>
                    <a:pt x="98" y="311"/>
                  </a:lnTo>
                  <a:lnTo>
                    <a:pt x="95" y="311"/>
                  </a:lnTo>
                  <a:lnTo>
                    <a:pt x="93" y="311"/>
                  </a:lnTo>
                  <a:lnTo>
                    <a:pt x="91" y="311"/>
                  </a:lnTo>
                  <a:lnTo>
                    <a:pt x="87" y="311"/>
                  </a:lnTo>
                  <a:lnTo>
                    <a:pt x="83" y="311"/>
                  </a:lnTo>
                  <a:lnTo>
                    <a:pt x="77" y="311"/>
                  </a:lnTo>
                  <a:lnTo>
                    <a:pt x="73" y="312"/>
                  </a:lnTo>
                  <a:lnTo>
                    <a:pt x="57" y="321"/>
                  </a:lnTo>
                  <a:lnTo>
                    <a:pt x="48" y="331"/>
                  </a:lnTo>
                  <a:lnTo>
                    <a:pt x="45" y="340"/>
                  </a:lnTo>
                  <a:lnTo>
                    <a:pt x="44" y="343"/>
                  </a:lnTo>
                  <a:lnTo>
                    <a:pt x="0" y="384"/>
                  </a:lnTo>
                  <a:lnTo>
                    <a:pt x="4" y="389"/>
                  </a:lnTo>
                  <a:lnTo>
                    <a:pt x="46" y="361"/>
                  </a:lnTo>
                  <a:lnTo>
                    <a:pt x="55" y="386"/>
                  </a:lnTo>
                  <a:lnTo>
                    <a:pt x="53" y="412"/>
                  </a:lnTo>
                  <a:lnTo>
                    <a:pt x="47" y="431"/>
                  </a:lnTo>
                  <a:lnTo>
                    <a:pt x="44" y="439"/>
                  </a:lnTo>
                  <a:lnTo>
                    <a:pt x="100" y="509"/>
                  </a:lnTo>
                  <a:lnTo>
                    <a:pt x="101" y="509"/>
                  </a:lnTo>
                  <a:lnTo>
                    <a:pt x="103" y="508"/>
                  </a:lnTo>
                  <a:lnTo>
                    <a:pt x="104" y="506"/>
                  </a:lnTo>
                  <a:lnTo>
                    <a:pt x="103" y="500"/>
                  </a:lnTo>
                  <a:close/>
                </a:path>
              </a:pathLst>
            </a:custGeom>
            <a:solidFill>
              <a:srgbClr val="A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2" name="Freeform 211">
              <a:extLst>
                <a:ext uri="{FF2B5EF4-FFF2-40B4-BE49-F238E27FC236}">
                  <a16:creationId xmlns:a16="http://schemas.microsoft.com/office/drawing/2014/main" id="{FB1A91BA-97A3-C8DF-032B-F7308AA6B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1124"/>
              <a:ext cx="278" cy="221"/>
            </a:xfrm>
            <a:custGeom>
              <a:avLst/>
              <a:gdLst>
                <a:gd name="T0" fmla="*/ 245 w 278"/>
                <a:gd name="T1" fmla="*/ 146 h 221"/>
                <a:gd name="T2" fmla="*/ 234 w 278"/>
                <a:gd name="T3" fmla="*/ 111 h 221"/>
                <a:gd name="T4" fmla="*/ 229 w 278"/>
                <a:gd name="T5" fmla="*/ 88 h 221"/>
                <a:gd name="T6" fmla="*/ 223 w 278"/>
                <a:gd name="T7" fmla="*/ 73 h 221"/>
                <a:gd name="T8" fmla="*/ 215 w 278"/>
                <a:gd name="T9" fmla="*/ 55 h 221"/>
                <a:gd name="T10" fmla="*/ 209 w 278"/>
                <a:gd name="T11" fmla="*/ 44 h 221"/>
                <a:gd name="T12" fmla="*/ 200 w 278"/>
                <a:gd name="T13" fmla="*/ 34 h 221"/>
                <a:gd name="T14" fmla="*/ 189 w 278"/>
                <a:gd name="T15" fmla="*/ 24 h 221"/>
                <a:gd name="T16" fmla="*/ 174 w 278"/>
                <a:gd name="T17" fmla="*/ 15 h 221"/>
                <a:gd name="T18" fmla="*/ 158 w 278"/>
                <a:gd name="T19" fmla="*/ 7 h 221"/>
                <a:gd name="T20" fmla="*/ 138 w 278"/>
                <a:gd name="T21" fmla="*/ 2 h 221"/>
                <a:gd name="T22" fmla="*/ 116 w 278"/>
                <a:gd name="T23" fmla="*/ 0 h 221"/>
                <a:gd name="T24" fmla="*/ 89 w 278"/>
                <a:gd name="T25" fmla="*/ 2 h 221"/>
                <a:gd name="T26" fmla="*/ 85 w 278"/>
                <a:gd name="T27" fmla="*/ 3 h 221"/>
                <a:gd name="T28" fmla="*/ 80 w 278"/>
                <a:gd name="T29" fmla="*/ 5 h 221"/>
                <a:gd name="T30" fmla="*/ 76 w 278"/>
                <a:gd name="T31" fmla="*/ 5 h 221"/>
                <a:gd name="T32" fmla="*/ 71 w 278"/>
                <a:gd name="T33" fmla="*/ 6 h 221"/>
                <a:gd name="T34" fmla="*/ 68 w 278"/>
                <a:gd name="T35" fmla="*/ 7 h 221"/>
                <a:gd name="T36" fmla="*/ 64 w 278"/>
                <a:gd name="T37" fmla="*/ 8 h 221"/>
                <a:gd name="T38" fmla="*/ 59 w 278"/>
                <a:gd name="T39" fmla="*/ 9 h 221"/>
                <a:gd name="T40" fmla="*/ 56 w 278"/>
                <a:gd name="T41" fmla="*/ 10 h 221"/>
                <a:gd name="T42" fmla="*/ 38 w 278"/>
                <a:gd name="T43" fmla="*/ 29 h 221"/>
                <a:gd name="T44" fmla="*/ 22 w 278"/>
                <a:gd name="T45" fmla="*/ 51 h 221"/>
                <a:gd name="T46" fmla="*/ 11 w 278"/>
                <a:gd name="T47" fmla="*/ 76 h 221"/>
                <a:gd name="T48" fmla="*/ 3 w 278"/>
                <a:gd name="T49" fmla="*/ 103 h 221"/>
                <a:gd name="T50" fmla="*/ 0 w 278"/>
                <a:gd name="T51" fmla="*/ 130 h 221"/>
                <a:gd name="T52" fmla="*/ 0 w 278"/>
                <a:gd name="T53" fmla="*/ 157 h 221"/>
                <a:gd name="T54" fmla="*/ 3 w 278"/>
                <a:gd name="T55" fmla="*/ 184 h 221"/>
                <a:gd name="T56" fmla="*/ 11 w 278"/>
                <a:gd name="T57" fmla="*/ 211 h 221"/>
                <a:gd name="T58" fmla="*/ 28 w 278"/>
                <a:gd name="T59" fmla="*/ 213 h 221"/>
                <a:gd name="T60" fmla="*/ 45 w 278"/>
                <a:gd name="T61" fmla="*/ 216 h 221"/>
                <a:gd name="T62" fmla="*/ 61 w 278"/>
                <a:gd name="T63" fmla="*/ 217 h 221"/>
                <a:gd name="T64" fmla="*/ 79 w 278"/>
                <a:gd name="T65" fmla="*/ 219 h 221"/>
                <a:gd name="T66" fmla="*/ 96 w 278"/>
                <a:gd name="T67" fmla="*/ 220 h 221"/>
                <a:gd name="T68" fmla="*/ 113 w 278"/>
                <a:gd name="T69" fmla="*/ 221 h 221"/>
                <a:gd name="T70" fmla="*/ 129 w 278"/>
                <a:gd name="T71" fmla="*/ 221 h 221"/>
                <a:gd name="T72" fmla="*/ 146 w 278"/>
                <a:gd name="T73" fmla="*/ 221 h 221"/>
                <a:gd name="T74" fmla="*/ 163 w 278"/>
                <a:gd name="T75" fmla="*/ 221 h 221"/>
                <a:gd name="T76" fmla="*/ 181 w 278"/>
                <a:gd name="T77" fmla="*/ 220 h 221"/>
                <a:gd name="T78" fmla="*/ 196 w 278"/>
                <a:gd name="T79" fmla="*/ 218 h 221"/>
                <a:gd name="T80" fmla="*/ 213 w 278"/>
                <a:gd name="T81" fmla="*/ 214 h 221"/>
                <a:gd name="T82" fmla="*/ 230 w 278"/>
                <a:gd name="T83" fmla="*/ 211 h 221"/>
                <a:gd name="T84" fmla="*/ 245 w 278"/>
                <a:gd name="T85" fmla="*/ 205 h 221"/>
                <a:gd name="T86" fmla="*/ 262 w 278"/>
                <a:gd name="T87" fmla="*/ 200 h 221"/>
                <a:gd name="T88" fmla="*/ 278 w 278"/>
                <a:gd name="T89" fmla="*/ 193 h 221"/>
                <a:gd name="T90" fmla="*/ 272 w 278"/>
                <a:gd name="T91" fmla="*/ 189 h 221"/>
                <a:gd name="T92" fmla="*/ 263 w 278"/>
                <a:gd name="T93" fmla="*/ 180 h 221"/>
                <a:gd name="T94" fmla="*/ 254 w 278"/>
                <a:gd name="T95" fmla="*/ 165 h 221"/>
                <a:gd name="T96" fmla="*/ 245 w 278"/>
                <a:gd name="T97" fmla="*/ 146 h 2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8"/>
                <a:gd name="T148" fmla="*/ 0 h 221"/>
                <a:gd name="T149" fmla="*/ 278 w 278"/>
                <a:gd name="T150" fmla="*/ 221 h 2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8" h="221">
                  <a:moveTo>
                    <a:pt x="245" y="146"/>
                  </a:moveTo>
                  <a:lnTo>
                    <a:pt x="234" y="111"/>
                  </a:lnTo>
                  <a:lnTo>
                    <a:pt x="229" y="88"/>
                  </a:lnTo>
                  <a:lnTo>
                    <a:pt x="223" y="73"/>
                  </a:lnTo>
                  <a:lnTo>
                    <a:pt x="215" y="55"/>
                  </a:lnTo>
                  <a:lnTo>
                    <a:pt x="209" y="44"/>
                  </a:lnTo>
                  <a:lnTo>
                    <a:pt x="200" y="34"/>
                  </a:lnTo>
                  <a:lnTo>
                    <a:pt x="189" y="24"/>
                  </a:lnTo>
                  <a:lnTo>
                    <a:pt x="174" y="15"/>
                  </a:lnTo>
                  <a:lnTo>
                    <a:pt x="158" y="7"/>
                  </a:lnTo>
                  <a:lnTo>
                    <a:pt x="138" y="2"/>
                  </a:lnTo>
                  <a:lnTo>
                    <a:pt x="116" y="0"/>
                  </a:lnTo>
                  <a:lnTo>
                    <a:pt x="89" y="2"/>
                  </a:lnTo>
                  <a:lnTo>
                    <a:pt x="85" y="3"/>
                  </a:lnTo>
                  <a:lnTo>
                    <a:pt x="80" y="5"/>
                  </a:lnTo>
                  <a:lnTo>
                    <a:pt x="76" y="5"/>
                  </a:lnTo>
                  <a:lnTo>
                    <a:pt x="71" y="6"/>
                  </a:lnTo>
                  <a:lnTo>
                    <a:pt x="68" y="7"/>
                  </a:lnTo>
                  <a:lnTo>
                    <a:pt x="64" y="8"/>
                  </a:lnTo>
                  <a:lnTo>
                    <a:pt x="59" y="9"/>
                  </a:lnTo>
                  <a:lnTo>
                    <a:pt x="56" y="10"/>
                  </a:lnTo>
                  <a:lnTo>
                    <a:pt x="38" y="29"/>
                  </a:lnTo>
                  <a:lnTo>
                    <a:pt x="22" y="51"/>
                  </a:lnTo>
                  <a:lnTo>
                    <a:pt x="11" y="76"/>
                  </a:lnTo>
                  <a:lnTo>
                    <a:pt x="3" y="103"/>
                  </a:lnTo>
                  <a:lnTo>
                    <a:pt x="0" y="130"/>
                  </a:lnTo>
                  <a:lnTo>
                    <a:pt x="0" y="157"/>
                  </a:lnTo>
                  <a:lnTo>
                    <a:pt x="3" y="184"/>
                  </a:lnTo>
                  <a:lnTo>
                    <a:pt x="11" y="211"/>
                  </a:lnTo>
                  <a:lnTo>
                    <a:pt x="28" y="213"/>
                  </a:lnTo>
                  <a:lnTo>
                    <a:pt x="45" y="216"/>
                  </a:lnTo>
                  <a:lnTo>
                    <a:pt x="61" y="217"/>
                  </a:lnTo>
                  <a:lnTo>
                    <a:pt x="79" y="219"/>
                  </a:lnTo>
                  <a:lnTo>
                    <a:pt x="96" y="220"/>
                  </a:lnTo>
                  <a:lnTo>
                    <a:pt x="113" y="221"/>
                  </a:lnTo>
                  <a:lnTo>
                    <a:pt x="129" y="221"/>
                  </a:lnTo>
                  <a:lnTo>
                    <a:pt x="146" y="221"/>
                  </a:lnTo>
                  <a:lnTo>
                    <a:pt x="163" y="221"/>
                  </a:lnTo>
                  <a:lnTo>
                    <a:pt x="181" y="220"/>
                  </a:lnTo>
                  <a:lnTo>
                    <a:pt x="196" y="218"/>
                  </a:lnTo>
                  <a:lnTo>
                    <a:pt x="213" y="214"/>
                  </a:lnTo>
                  <a:lnTo>
                    <a:pt x="230" y="211"/>
                  </a:lnTo>
                  <a:lnTo>
                    <a:pt x="245" y="205"/>
                  </a:lnTo>
                  <a:lnTo>
                    <a:pt x="262" y="200"/>
                  </a:lnTo>
                  <a:lnTo>
                    <a:pt x="278" y="193"/>
                  </a:lnTo>
                  <a:lnTo>
                    <a:pt x="272" y="189"/>
                  </a:lnTo>
                  <a:lnTo>
                    <a:pt x="263" y="180"/>
                  </a:lnTo>
                  <a:lnTo>
                    <a:pt x="254" y="165"/>
                  </a:lnTo>
                  <a:lnTo>
                    <a:pt x="245" y="146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3" name="Freeform 212">
              <a:extLst>
                <a:ext uri="{FF2B5EF4-FFF2-40B4-BE49-F238E27FC236}">
                  <a16:creationId xmlns:a16="http://schemas.microsoft.com/office/drawing/2014/main" id="{6233E661-A5A3-B477-27CD-B9EB6D972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1434"/>
              <a:ext cx="208" cy="335"/>
            </a:xfrm>
            <a:custGeom>
              <a:avLst/>
              <a:gdLst>
                <a:gd name="T0" fmla="*/ 194 w 208"/>
                <a:gd name="T1" fmla="*/ 286 h 335"/>
                <a:gd name="T2" fmla="*/ 131 w 208"/>
                <a:gd name="T3" fmla="*/ 279 h 335"/>
                <a:gd name="T4" fmla="*/ 129 w 208"/>
                <a:gd name="T5" fmla="*/ 279 h 335"/>
                <a:gd name="T6" fmla="*/ 126 w 208"/>
                <a:gd name="T7" fmla="*/ 282 h 335"/>
                <a:gd name="T8" fmla="*/ 122 w 208"/>
                <a:gd name="T9" fmla="*/ 284 h 335"/>
                <a:gd name="T10" fmla="*/ 116 w 208"/>
                <a:gd name="T11" fmla="*/ 286 h 335"/>
                <a:gd name="T12" fmla="*/ 109 w 208"/>
                <a:gd name="T13" fmla="*/ 291 h 335"/>
                <a:gd name="T14" fmla="*/ 102 w 208"/>
                <a:gd name="T15" fmla="*/ 295 h 335"/>
                <a:gd name="T16" fmla="*/ 95 w 208"/>
                <a:gd name="T17" fmla="*/ 301 h 335"/>
                <a:gd name="T18" fmla="*/ 88 w 208"/>
                <a:gd name="T19" fmla="*/ 306 h 335"/>
                <a:gd name="T20" fmla="*/ 87 w 208"/>
                <a:gd name="T21" fmla="*/ 305 h 335"/>
                <a:gd name="T22" fmla="*/ 84 w 208"/>
                <a:gd name="T23" fmla="*/ 302 h 335"/>
                <a:gd name="T24" fmla="*/ 80 w 208"/>
                <a:gd name="T25" fmla="*/ 298 h 335"/>
                <a:gd name="T26" fmla="*/ 79 w 208"/>
                <a:gd name="T27" fmla="*/ 297 h 335"/>
                <a:gd name="T28" fmla="*/ 35 w 208"/>
                <a:gd name="T29" fmla="*/ 150 h 335"/>
                <a:gd name="T30" fmla="*/ 171 w 208"/>
                <a:gd name="T31" fmla="*/ 24 h 335"/>
                <a:gd name="T32" fmla="*/ 167 w 208"/>
                <a:gd name="T33" fmla="*/ 22 h 335"/>
                <a:gd name="T34" fmla="*/ 162 w 208"/>
                <a:gd name="T35" fmla="*/ 17 h 335"/>
                <a:gd name="T36" fmla="*/ 155 w 208"/>
                <a:gd name="T37" fmla="*/ 12 h 335"/>
                <a:gd name="T38" fmla="*/ 152 w 208"/>
                <a:gd name="T39" fmla="*/ 9 h 335"/>
                <a:gd name="T40" fmla="*/ 146 w 208"/>
                <a:gd name="T41" fmla="*/ 7 h 335"/>
                <a:gd name="T42" fmla="*/ 141 w 208"/>
                <a:gd name="T43" fmla="*/ 5 h 335"/>
                <a:gd name="T44" fmla="*/ 136 w 208"/>
                <a:gd name="T45" fmla="*/ 3 h 335"/>
                <a:gd name="T46" fmla="*/ 132 w 208"/>
                <a:gd name="T47" fmla="*/ 0 h 335"/>
                <a:gd name="T48" fmla="*/ 0 w 208"/>
                <a:gd name="T49" fmla="*/ 139 h 335"/>
                <a:gd name="T50" fmla="*/ 77 w 208"/>
                <a:gd name="T51" fmla="*/ 322 h 335"/>
                <a:gd name="T52" fmla="*/ 83 w 208"/>
                <a:gd name="T53" fmla="*/ 325 h 335"/>
                <a:gd name="T54" fmla="*/ 87 w 208"/>
                <a:gd name="T55" fmla="*/ 326 h 335"/>
                <a:gd name="T56" fmla="*/ 93 w 208"/>
                <a:gd name="T57" fmla="*/ 327 h 335"/>
                <a:gd name="T58" fmla="*/ 99 w 208"/>
                <a:gd name="T59" fmla="*/ 327 h 335"/>
                <a:gd name="T60" fmla="*/ 107 w 208"/>
                <a:gd name="T61" fmla="*/ 326 h 335"/>
                <a:gd name="T62" fmla="*/ 114 w 208"/>
                <a:gd name="T63" fmla="*/ 327 h 335"/>
                <a:gd name="T64" fmla="*/ 120 w 208"/>
                <a:gd name="T65" fmla="*/ 329 h 335"/>
                <a:gd name="T66" fmla="*/ 125 w 208"/>
                <a:gd name="T67" fmla="*/ 331 h 335"/>
                <a:gd name="T68" fmla="*/ 129 w 208"/>
                <a:gd name="T69" fmla="*/ 333 h 335"/>
                <a:gd name="T70" fmla="*/ 143 w 208"/>
                <a:gd name="T71" fmla="*/ 335 h 335"/>
                <a:gd name="T72" fmla="*/ 152 w 208"/>
                <a:gd name="T73" fmla="*/ 335 h 335"/>
                <a:gd name="T74" fmla="*/ 156 w 208"/>
                <a:gd name="T75" fmla="*/ 334 h 335"/>
                <a:gd name="T76" fmla="*/ 157 w 208"/>
                <a:gd name="T77" fmla="*/ 334 h 335"/>
                <a:gd name="T78" fmla="*/ 156 w 208"/>
                <a:gd name="T79" fmla="*/ 333 h 335"/>
                <a:gd name="T80" fmla="*/ 153 w 208"/>
                <a:gd name="T81" fmla="*/ 329 h 335"/>
                <a:gd name="T82" fmla="*/ 144 w 208"/>
                <a:gd name="T83" fmla="*/ 324 h 335"/>
                <a:gd name="T84" fmla="*/ 128 w 208"/>
                <a:gd name="T85" fmla="*/ 317 h 335"/>
                <a:gd name="T86" fmla="*/ 126 w 208"/>
                <a:gd name="T87" fmla="*/ 314 h 335"/>
                <a:gd name="T88" fmla="*/ 129 w 208"/>
                <a:gd name="T89" fmla="*/ 307 h 335"/>
                <a:gd name="T90" fmla="*/ 135 w 208"/>
                <a:gd name="T91" fmla="*/ 302 h 335"/>
                <a:gd name="T92" fmla="*/ 137 w 208"/>
                <a:gd name="T93" fmla="*/ 300 h 335"/>
                <a:gd name="T94" fmla="*/ 168 w 208"/>
                <a:gd name="T95" fmla="*/ 294 h 335"/>
                <a:gd name="T96" fmla="*/ 172 w 208"/>
                <a:gd name="T97" fmla="*/ 294 h 335"/>
                <a:gd name="T98" fmla="*/ 181 w 208"/>
                <a:gd name="T99" fmla="*/ 294 h 335"/>
                <a:gd name="T100" fmla="*/ 191 w 208"/>
                <a:gd name="T101" fmla="*/ 294 h 335"/>
                <a:gd name="T102" fmla="*/ 199 w 208"/>
                <a:gd name="T103" fmla="*/ 295 h 335"/>
                <a:gd name="T104" fmla="*/ 203 w 208"/>
                <a:gd name="T105" fmla="*/ 295 h 335"/>
                <a:gd name="T106" fmla="*/ 205 w 208"/>
                <a:gd name="T107" fmla="*/ 293 h 335"/>
                <a:gd name="T108" fmla="*/ 208 w 208"/>
                <a:gd name="T109" fmla="*/ 292 h 335"/>
                <a:gd name="T110" fmla="*/ 208 w 208"/>
                <a:gd name="T111" fmla="*/ 291 h 335"/>
                <a:gd name="T112" fmla="*/ 194 w 208"/>
                <a:gd name="T113" fmla="*/ 286 h 3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335"/>
                <a:gd name="T173" fmla="*/ 208 w 208"/>
                <a:gd name="T174" fmla="*/ 335 h 3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335">
                  <a:moveTo>
                    <a:pt x="194" y="286"/>
                  </a:moveTo>
                  <a:lnTo>
                    <a:pt x="131" y="279"/>
                  </a:lnTo>
                  <a:lnTo>
                    <a:pt x="129" y="279"/>
                  </a:lnTo>
                  <a:lnTo>
                    <a:pt x="126" y="282"/>
                  </a:lnTo>
                  <a:lnTo>
                    <a:pt x="122" y="284"/>
                  </a:lnTo>
                  <a:lnTo>
                    <a:pt x="116" y="286"/>
                  </a:lnTo>
                  <a:lnTo>
                    <a:pt x="109" y="291"/>
                  </a:lnTo>
                  <a:lnTo>
                    <a:pt x="102" y="295"/>
                  </a:lnTo>
                  <a:lnTo>
                    <a:pt x="95" y="301"/>
                  </a:lnTo>
                  <a:lnTo>
                    <a:pt x="88" y="306"/>
                  </a:lnTo>
                  <a:lnTo>
                    <a:pt x="87" y="305"/>
                  </a:lnTo>
                  <a:lnTo>
                    <a:pt x="84" y="302"/>
                  </a:lnTo>
                  <a:lnTo>
                    <a:pt x="80" y="298"/>
                  </a:lnTo>
                  <a:lnTo>
                    <a:pt x="79" y="297"/>
                  </a:lnTo>
                  <a:lnTo>
                    <a:pt x="35" y="150"/>
                  </a:lnTo>
                  <a:lnTo>
                    <a:pt x="171" y="24"/>
                  </a:lnTo>
                  <a:lnTo>
                    <a:pt x="167" y="22"/>
                  </a:lnTo>
                  <a:lnTo>
                    <a:pt x="162" y="17"/>
                  </a:lnTo>
                  <a:lnTo>
                    <a:pt x="155" y="12"/>
                  </a:lnTo>
                  <a:lnTo>
                    <a:pt x="152" y="9"/>
                  </a:lnTo>
                  <a:lnTo>
                    <a:pt x="146" y="7"/>
                  </a:lnTo>
                  <a:lnTo>
                    <a:pt x="141" y="5"/>
                  </a:lnTo>
                  <a:lnTo>
                    <a:pt x="136" y="3"/>
                  </a:lnTo>
                  <a:lnTo>
                    <a:pt x="132" y="0"/>
                  </a:lnTo>
                  <a:lnTo>
                    <a:pt x="0" y="139"/>
                  </a:lnTo>
                  <a:lnTo>
                    <a:pt x="77" y="322"/>
                  </a:lnTo>
                  <a:lnTo>
                    <a:pt x="83" y="325"/>
                  </a:lnTo>
                  <a:lnTo>
                    <a:pt x="87" y="326"/>
                  </a:lnTo>
                  <a:lnTo>
                    <a:pt x="93" y="327"/>
                  </a:lnTo>
                  <a:lnTo>
                    <a:pt x="99" y="327"/>
                  </a:lnTo>
                  <a:lnTo>
                    <a:pt x="107" y="326"/>
                  </a:lnTo>
                  <a:lnTo>
                    <a:pt x="114" y="327"/>
                  </a:lnTo>
                  <a:lnTo>
                    <a:pt x="120" y="329"/>
                  </a:lnTo>
                  <a:lnTo>
                    <a:pt x="125" y="331"/>
                  </a:lnTo>
                  <a:lnTo>
                    <a:pt x="129" y="333"/>
                  </a:lnTo>
                  <a:lnTo>
                    <a:pt x="143" y="335"/>
                  </a:lnTo>
                  <a:lnTo>
                    <a:pt x="152" y="335"/>
                  </a:lnTo>
                  <a:lnTo>
                    <a:pt x="156" y="334"/>
                  </a:lnTo>
                  <a:lnTo>
                    <a:pt x="157" y="334"/>
                  </a:lnTo>
                  <a:lnTo>
                    <a:pt x="156" y="333"/>
                  </a:lnTo>
                  <a:lnTo>
                    <a:pt x="153" y="329"/>
                  </a:lnTo>
                  <a:lnTo>
                    <a:pt x="144" y="324"/>
                  </a:lnTo>
                  <a:lnTo>
                    <a:pt x="128" y="317"/>
                  </a:lnTo>
                  <a:lnTo>
                    <a:pt x="126" y="314"/>
                  </a:lnTo>
                  <a:lnTo>
                    <a:pt x="129" y="307"/>
                  </a:lnTo>
                  <a:lnTo>
                    <a:pt x="135" y="302"/>
                  </a:lnTo>
                  <a:lnTo>
                    <a:pt x="137" y="300"/>
                  </a:lnTo>
                  <a:lnTo>
                    <a:pt x="168" y="294"/>
                  </a:lnTo>
                  <a:lnTo>
                    <a:pt x="172" y="294"/>
                  </a:lnTo>
                  <a:lnTo>
                    <a:pt x="181" y="294"/>
                  </a:lnTo>
                  <a:lnTo>
                    <a:pt x="191" y="294"/>
                  </a:lnTo>
                  <a:lnTo>
                    <a:pt x="199" y="295"/>
                  </a:lnTo>
                  <a:lnTo>
                    <a:pt x="203" y="295"/>
                  </a:lnTo>
                  <a:lnTo>
                    <a:pt x="205" y="293"/>
                  </a:lnTo>
                  <a:lnTo>
                    <a:pt x="208" y="292"/>
                  </a:lnTo>
                  <a:lnTo>
                    <a:pt x="208" y="291"/>
                  </a:lnTo>
                  <a:lnTo>
                    <a:pt x="194" y="286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4" name="Freeform 213">
              <a:extLst>
                <a:ext uri="{FF2B5EF4-FFF2-40B4-BE49-F238E27FC236}">
                  <a16:creationId xmlns:a16="http://schemas.microsoft.com/office/drawing/2014/main" id="{6FF0C5B9-D5EA-F87C-554A-72A034820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" y="1302"/>
              <a:ext cx="43" cy="125"/>
            </a:xfrm>
            <a:custGeom>
              <a:avLst/>
              <a:gdLst>
                <a:gd name="T0" fmla="*/ 2 w 43"/>
                <a:gd name="T1" fmla="*/ 0 h 125"/>
                <a:gd name="T2" fmla="*/ 1 w 43"/>
                <a:gd name="T3" fmla="*/ 6 h 125"/>
                <a:gd name="T4" fmla="*/ 0 w 43"/>
                <a:gd name="T5" fmla="*/ 29 h 125"/>
                <a:gd name="T6" fmla="*/ 0 w 43"/>
                <a:gd name="T7" fmla="*/ 63 h 125"/>
                <a:gd name="T8" fmla="*/ 1 w 43"/>
                <a:gd name="T9" fmla="*/ 112 h 125"/>
                <a:gd name="T10" fmla="*/ 2 w 43"/>
                <a:gd name="T11" fmla="*/ 113 h 125"/>
                <a:gd name="T12" fmla="*/ 4 w 43"/>
                <a:gd name="T13" fmla="*/ 116 h 125"/>
                <a:gd name="T14" fmla="*/ 8 w 43"/>
                <a:gd name="T15" fmla="*/ 119 h 125"/>
                <a:gd name="T16" fmla="*/ 13 w 43"/>
                <a:gd name="T17" fmla="*/ 122 h 125"/>
                <a:gd name="T18" fmla="*/ 19 w 43"/>
                <a:gd name="T19" fmla="*/ 125 h 125"/>
                <a:gd name="T20" fmla="*/ 27 w 43"/>
                <a:gd name="T21" fmla="*/ 125 h 125"/>
                <a:gd name="T22" fmla="*/ 34 w 43"/>
                <a:gd name="T23" fmla="*/ 121 h 125"/>
                <a:gd name="T24" fmla="*/ 43 w 43"/>
                <a:gd name="T25" fmla="*/ 115 h 125"/>
                <a:gd name="T26" fmla="*/ 40 w 43"/>
                <a:gd name="T27" fmla="*/ 106 h 125"/>
                <a:gd name="T28" fmla="*/ 33 w 43"/>
                <a:gd name="T29" fmla="*/ 82 h 125"/>
                <a:gd name="T30" fmla="*/ 28 w 43"/>
                <a:gd name="T31" fmla="*/ 49 h 125"/>
                <a:gd name="T32" fmla="*/ 28 w 43"/>
                <a:gd name="T33" fmla="*/ 10 h 125"/>
                <a:gd name="T34" fmla="*/ 2 w 43"/>
                <a:gd name="T35" fmla="*/ 0 h 1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125"/>
                <a:gd name="T56" fmla="*/ 43 w 43"/>
                <a:gd name="T57" fmla="*/ 125 h 1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125">
                  <a:moveTo>
                    <a:pt x="2" y="0"/>
                  </a:moveTo>
                  <a:lnTo>
                    <a:pt x="1" y="6"/>
                  </a:lnTo>
                  <a:lnTo>
                    <a:pt x="0" y="29"/>
                  </a:lnTo>
                  <a:lnTo>
                    <a:pt x="0" y="63"/>
                  </a:lnTo>
                  <a:lnTo>
                    <a:pt x="1" y="112"/>
                  </a:lnTo>
                  <a:lnTo>
                    <a:pt x="2" y="113"/>
                  </a:lnTo>
                  <a:lnTo>
                    <a:pt x="4" y="116"/>
                  </a:lnTo>
                  <a:lnTo>
                    <a:pt x="8" y="119"/>
                  </a:lnTo>
                  <a:lnTo>
                    <a:pt x="13" y="122"/>
                  </a:lnTo>
                  <a:lnTo>
                    <a:pt x="19" y="125"/>
                  </a:lnTo>
                  <a:lnTo>
                    <a:pt x="27" y="125"/>
                  </a:lnTo>
                  <a:lnTo>
                    <a:pt x="34" y="121"/>
                  </a:lnTo>
                  <a:lnTo>
                    <a:pt x="43" y="115"/>
                  </a:lnTo>
                  <a:lnTo>
                    <a:pt x="40" y="106"/>
                  </a:lnTo>
                  <a:lnTo>
                    <a:pt x="33" y="82"/>
                  </a:lnTo>
                  <a:lnTo>
                    <a:pt x="28" y="49"/>
                  </a:lnTo>
                  <a:lnTo>
                    <a:pt x="28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5" name="Freeform 214">
              <a:extLst>
                <a:ext uri="{FF2B5EF4-FFF2-40B4-BE49-F238E27FC236}">
                  <a16:creationId xmlns:a16="http://schemas.microsoft.com/office/drawing/2014/main" id="{15EBBD0E-AC03-FBC8-B86D-A48518AA4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" y="1409"/>
              <a:ext cx="137" cy="59"/>
            </a:xfrm>
            <a:custGeom>
              <a:avLst/>
              <a:gdLst>
                <a:gd name="T0" fmla="*/ 100 w 137"/>
                <a:gd name="T1" fmla="*/ 0 h 59"/>
                <a:gd name="T2" fmla="*/ 102 w 137"/>
                <a:gd name="T3" fmla="*/ 0 h 59"/>
                <a:gd name="T4" fmla="*/ 109 w 137"/>
                <a:gd name="T5" fmla="*/ 1 h 59"/>
                <a:gd name="T6" fmla="*/ 117 w 137"/>
                <a:gd name="T7" fmla="*/ 2 h 59"/>
                <a:gd name="T8" fmla="*/ 126 w 137"/>
                <a:gd name="T9" fmla="*/ 6 h 59"/>
                <a:gd name="T10" fmla="*/ 133 w 137"/>
                <a:gd name="T11" fmla="*/ 12 h 59"/>
                <a:gd name="T12" fmla="*/ 137 w 137"/>
                <a:gd name="T13" fmla="*/ 20 h 59"/>
                <a:gd name="T14" fmla="*/ 136 w 137"/>
                <a:gd name="T15" fmla="*/ 31 h 59"/>
                <a:gd name="T16" fmla="*/ 129 w 137"/>
                <a:gd name="T17" fmla="*/ 47 h 59"/>
                <a:gd name="T18" fmla="*/ 121 w 137"/>
                <a:gd name="T19" fmla="*/ 53 h 59"/>
                <a:gd name="T20" fmla="*/ 110 w 137"/>
                <a:gd name="T21" fmla="*/ 58 h 59"/>
                <a:gd name="T22" fmla="*/ 96 w 137"/>
                <a:gd name="T23" fmla="*/ 59 h 59"/>
                <a:gd name="T24" fmla="*/ 80 w 137"/>
                <a:gd name="T25" fmla="*/ 58 h 59"/>
                <a:gd name="T26" fmla="*/ 63 w 137"/>
                <a:gd name="T27" fmla="*/ 54 h 59"/>
                <a:gd name="T28" fmla="*/ 48 w 137"/>
                <a:gd name="T29" fmla="*/ 50 h 59"/>
                <a:gd name="T30" fmla="*/ 32 w 137"/>
                <a:gd name="T31" fmla="*/ 44 h 59"/>
                <a:gd name="T32" fmla="*/ 19 w 137"/>
                <a:gd name="T33" fmla="*/ 38 h 59"/>
                <a:gd name="T34" fmla="*/ 8 w 137"/>
                <a:gd name="T35" fmla="*/ 30 h 59"/>
                <a:gd name="T36" fmla="*/ 2 w 137"/>
                <a:gd name="T37" fmla="*/ 23 h 59"/>
                <a:gd name="T38" fmla="*/ 0 w 137"/>
                <a:gd name="T39" fmla="*/ 16 h 59"/>
                <a:gd name="T40" fmla="*/ 4 w 137"/>
                <a:gd name="T41" fmla="*/ 10 h 59"/>
                <a:gd name="T42" fmla="*/ 15 w 137"/>
                <a:gd name="T43" fmla="*/ 5 h 59"/>
                <a:gd name="T44" fmla="*/ 34 w 137"/>
                <a:gd name="T45" fmla="*/ 1 h 59"/>
                <a:gd name="T46" fmla="*/ 62 w 137"/>
                <a:gd name="T47" fmla="*/ 0 h 59"/>
                <a:gd name="T48" fmla="*/ 100 w 137"/>
                <a:gd name="T49" fmla="*/ 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7"/>
                <a:gd name="T76" fmla="*/ 0 h 59"/>
                <a:gd name="T77" fmla="*/ 137 w 137"/>
                <a:gd name="T78" fmla="*/ 59 h 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7" h="59">
                  <a:moveTo>
                    <a:pt x="100" y="0"/>
                  </a:moveTo>
                  <a:lnTo>
                    <a:pt x="102" y="0"/>
                  </a:lnTo>
                  <a:lnTo>
                    <a:pt x="109" y="1"/>
                  </a:lnTo>
                  <a:lnTo>
                    <a:pt x="117" y="2"/>
                  </a:lnTo>
                  <a:lnTo>
                    <a:pt x="126" y="6"/>
                  </a:lnTo>
                  <a:lnTo>
                    <a:pt x="133" y="12"/>
                  </a:lnTo>
                  <a:lnTo>
                    <a:pt x="137" y="20"/>
                  </a:lnTo>
                  <a:lnTo>
                    <a:pt x="136" y="31"/>
                  </a:lnTo>
                  <a:lnTo>
                    <a:pt x="129" y="47"/>
                  </a:lnTo>
                  <a:lnTo>
                    <a:pt x="121" y="53"/>
                  </a:lnTo>
                  <a:lnTo>
                    <a:pt x="110" y="58"/>
                  </a:lnTo>
                  <a:lnTo>
                    <a:pt x="96" y="59"/>
                  </a:lnTo>
                  <a:lnTo>
                    <a:pt x="80" y="58"/>
                  </a:lnTo>
                  <a:lnTo>
                    <a:pt x="63" y="54"/>
                  </a:lnTo>
                  <a:lnTo>
                    <a:pt x="48" y="50"/>
                  </a:lnTo>
                  <a:lnTo>
                    <a:pt x="32" y="44"/>
                  </a:lnTo>
                  <a:lnTo>
                    <a:pt x="19" y="38"/>
                  </a:lnTo>
                  <a:lnTo>
                    <a:pt x="8" y="30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4" y="10"/>
                  </a:lnTo>
                  <a:lnTo>
                    <a:pt x="15" y="5"/>
                  </a:lnTo>
                  <a:lnTo>
                    <a:pt x="34" y="1"/>
                  </a:lnTo>
                  <a:lnTo>
                    <a:pt x="62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6" name="Freeform 215">
              <a:extLst>
                <a:ext uri="{FF2B5EF4-FFF2-40B4-BE49-F238E27FC236}">
                  <a16:creationId xmlns:a16="http://schemas.microsoft.com/office/drawing/2014/main" id="{B2A006C3-B490-D420-2334-E314F3B03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159"/>
              <a:ext cx="157" cy="217"/>
            </a:xfrm>
            <a:custGeom>
              <a:avLst/>
              <a:gdLst>
                <a:gd name="T0" fmla="*/ 155 w 157"/>
                <a:gd name="T1" fmla="*/ 61 h 217"/>
                <a:gd name="T2" fmla="*/ 153 w 157"/>
                <a:gd name="T3" fmla="*/ 53 h 217"/>
                <a:gd name="T4" fmla="*/ 147 w 157"/>
                <a:gd name="T5" fmla="*/ 42 h 217"/>
                <a:gd name="T6" fmla="*/ 140 w 157"/>
                <a:gd name="T7" fmla="*/ 31 h 217"/>
                <a:gd name="T8" fmla="*/ 128 w 157"/>
                <a:gd name="T9" fmla="*/ 20 h 217"/>
                <a:gd name="T10" fmla="*/ 115 w 157"/>
                <a:gd name="T11" fmla="*/ 10 h 217"/>
                <a:gd name="T12" fmla="*/ 101 w 157"/>
                <a:gd name="T13" fmla="*/ 3 h 217"/>
                <a:gd name="T14" fmla="*/ 83 w 157"/>
                <a:gd name="T15" fmla="*/ 0 h 217"/>
                <a:gd name="T16" fmla="*/ 63 w 157"/>
                <a:gd name="T17" fmla="*/ 1 h 217"/>
                <a:gd name="T18" fmla="*/ 46 w 157"/>
                <a:gd name="T19" fmla="*/ 6 h 217"/>
                <a:gd name="T20" fmla="*/ 31 w 157"/>
                <a:gd name="T21" fmla="*/ 13 h 217"/>
                <a:gd name="T22" fmla="*/ 20 w 157"/>
                <a:gd name="T23" fmla="*/ 22 h 217"/>
                <a:gd name="T24" fmla="*/ 11 w 157"/>
                <a:gd name="T25" fmla="*/ 32 h 217"/>
                <a:gd name="T26" fmla="*/ 5 w 157"/>
                <a:gd name="T27" fmla="*/ 43 h 217"/>
                <a:gd name="T28" fmla="*/ 1 w 157"/>
                <a:gd name="T29" fmla="*/ 57 h 217"/>
                <a:gd name="T30" fmla="*/ 0 w 157"/>
                <a:gd name="T31" fmla="*/ 72 h 217"/>
                <a:gd name="T32" fmla="*/ 1 w 157"/>
                <a:gd name="T33" fmla="*/ 88 h 217"/>
                <a:gd name="T34" fmla="*/ 9 w 157"/>
                <a:gd name="T35" fmla="*/ 125 h 217"/>
                <a:gd name="T36" fmla="*/ 21 w 157"/>
                <a:gd name="T37" fmla="*/ 155 h 217"/>
                <a:gd name="T38" fmla="*/ 36 w 157"/>
                <a:gd name="T39" fmla="*/ 177 h 217"/>
                <a:gd name="T40" fmla="*/ 53 w 157"/>
                <a:gd name="T41" fmla="*/ 194 h 217"/>
                <a:gd name="T42" fmla="*/ 68 w 157"/>
                <a:gd name="T43" fmla="*/ 205 h 217"/>
                <a:gd name="T44" fmla="*/ 82 w 157"/>
                <a:gd name="T45" fmla="*/ 213 h 217"/>
                <a:gd name="T46" fmla="*/ 92 w 157"/>
                <a:gd name="T47" fmla="*/ 216 h 217"/>
                <a:gd name="T48" fmla="*/ 95 w 157"/>
                <a:gd name="T49" fmla="*/ 217 h 217"/>
                <a:gd name="T50" fmla="*/ 101 w 157"/>
                <a:gd name="T51" fmla="*/ 213 h 217"/>
                <a:gd name="T52" fmla="*/ 111 w 157"/>
                <a:gd name="T53" fmla="*/ 204 h 217"/>
                <a:gd name="T54" fmla="*/ 123 w 157"/>
                <a:gd name="T55" fmla="*/ 191 h 217"/>
                <a:gd name="T56" fmla="*/ 135 w 157"/>
                <a:gd name="T57" fmla="*/ 174 h 217"/>
                <a:gd name="T58" fmla="*/ 146 w 157"/>
                <a:gd name="T59" fmla="*/ 152 h 217"/>
                <a:gd name="T60" fmla="*/ 154 w 157"/>
                <a:gd name="T61" fmla="*/ 126 h 217"/>
                <a:gd name="T62" fmla="*/ 157 w 157"/>
                <a:gd name="T63" fmla="*/ 96 h 217"/>
                <a:gd name="T64" fmla="*/ 155 w 157"/>
                <a:gd name="T65" fmla="*/ 61 h 2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217"/>
                <a:gd name="T101" fmla="*/ 157 w 157"/>
                <a:gd name="T102" fmla="*/ 217 h 2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217">
                  <a:moveTo>
                    <a:pt x="155" y="61"/>
                  </a:moveTo>
                  <a:lnTo>
                    <a:pt x="153" y="53"/>
                  </a:lnTo>
                  <a:lnTo>
                    <a:pt x="147" y="42"/>
                  </a:lnTo>
                  <a:lnTo>
                    <a:pt x="140" y="31"/>
                  </a:lnTo>
                  <a:lnTo>
                    <a:pt x="128" y="20"/>
                  </a:lnTo>
                  <a:lnTo>
                    <a:pt x="115" y="10"/>
                  </a:lnTo>
                  <a:lnTo>
                    <a:pt x="101" y="3"/>
                  </a:lnTo>
                  <a:lnTo>
                    <a:pt x="83" y="0"/>
                  </a:lnTo>
                  <a:lnTo>
                    <a:pt x="63" y="1"/>
                  </a:lnTo>
                  <a:lnTo>
                    <a:pt x="46" y="6"/>
                  </a:lnTo>
                  <a:lnTo>
                    <a:pt x="31" y="13"/>
                  </a:lnTo>
                  <a:lnTo>
                    <a:pt x="20" y="22"/>
                  </a:lnTo>
                  <a:lnTo>
                    <a:pt x="11" y="32"/>
                  </a:lnTo>
                  <a:lnTo>
                    <a:pt x="5" y="43"/>
                  </a:lnTo>
                  <a:lnTo>
                    <a:pt x="1" y="57"/>
                  </a:lnTo>
                  <a:lnTo>
                    <a:pt x="0" y="72"/>
                  </a:lnTo>
                  <a:lnTo>
                    <a:pt x="1" y="88"/>
                  </a:lnTo>
                  <a:lnTo>
                    <a:pt x="9" y="125"/>
                  </a:lnTo>
                  <a:lnTo>
                    <a:pt x="21" y="155"/>
                  </a:lnTo>
                  <a:lnTo>
                    <a:pt x="36" y="177"/>
                  </a:lnTo>
                  <a:lnTo>
                    <a:pt x="53" y="194"/>
                  </a:lnTo>
                  <a:lnTo>
                    <a:pt x="68" y="205"/>
                  </a:lnTo>
                  <a:lnTo>
                    <a:pt x="82" y="213"/>
                  </a:lnTo>
                  <a:lnTo>
                    <a:pt x="92" y="216"/>
                  </a:lnTo>
                  <a:lnTo>
                    <a:pt x="95" y="217"/>
                  </a:lnTo>
                  <a:lnTo>
                    <a:pt x="101" y="213"/>
                  </a:lnTo>
                  <a:lnTo>
                    <a:pt x="111" y="204"/>
                  </a:lnTo>
                  <a:lnTo>
                    <a:pt x="123" y="191"/>
                  </a:lnTo>
                  <a:lnTo>
                    <a:pt x="135" y="174"/>
                  </a:lnTo>
                  <a:lnTo>
                    <a:pt x="146" y="152"/>
                  </a:lnTo>
                  <a:lnTo>
                    <a:pt x="154" y="126"/>
                  </a:lnTo>
                  <a:lnTo>
                    <a:pt x="157" y="96"/>
                  </a:lnTo>
                  <a:lnTo>
                    <a:pt x="155" y="61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216">
              <a:extLst>
                <a:ext uri="{FF2B5EF4-FFF2-40B4-BE49-F238E27FC236}">
                  <a16:creationId xmlns:a16="http://schemas.microsoft.com/office/drawing/2014/main" id="{6E4B97CF-0400-805C-9258-A2711DD30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1308"/>
              <a:ext cx="79" cy="54"/>
            </a:xfrm>
            <a:custGeom>
              <a:avLst/>
              <a:gdLst>
                <a:gd name="T0" fmla="*/ 0 w 79"/>
                <a:gd name="T1" fmla="*/ 9 h 54"/>
                <a:gd name="T2" fmla="*/ 2 w 79"/>
                <a:gd name="T3" fmla="*/ 14 h 54"/>
                <a:gd name="T4" fmla="*/ 8 w 79"/>
                <a:gd name="T5" fmla="*/ 24 h 54"/>
                <a:gd name="T6" fmla="*/ 17 w 79"/>
                <a:gd name="T7" fmla="*/ 37 h 54"/>
                <a:gd name="T8" fmla="*/ 28 w 79"/>
                <a:gd name="T9" fmla="*/ 48 h 54"/>
                <a:gd name="T10" fmla="*/ 40 w 79"/>
                <a:gd name="T11" fmla="*/ 54 h 54"/>
                <a:gd name="T12" fmla="*/ 54 w 79"/>
                <a:gd name="T13" fmla="*/ 52 h 54"/>
                <a:gd name="T14" fmla="*/ 67 w 79"/>
                <a:gd name="T15" fmla="*/ 35 h 54"/>
                <a:gd name="T16" fmla="*/ 79 w 79"/>
                <a:gd name="T17" fmla="*/ 1 h 54"/>
                <a:gd name="T18" fmla="*/ 78 w 79"/>
                <a:gd name="T19" fmla="*/ 1 h 54"/>
                <a:gd name="T20" fmla="*/ 76 w 79"/>
                <a:gd name="T21" fmla="*/ 0 h 54"/>
                <a:gd name="T22" fmla="*/ 70 w 79"/>
                <a:gd name="T23" fmla="*/ 0 h 54"/>
                <a:gd name="T24" fmla="*/ 62 w 79"/>
                <a:gd name="T25" fmla="*/ 0 h 54"/>
                <a:gd name="T26" fmla="*/ 51 w 79"/>
                <a:gd name="T27" fmla="*/ 0 h 54"/>
                <a:gd name="T28" fmla="*/ 38 w 79"/>
                <a:gd name="T29" fmla="*/ 1 h 54"/>
                <a:gd name="T30" fmla="*/ 21 w 79"/>
                <a:gd name="T31" fmla="*/ 5 h 54"/>
                <a:gd name="T32" fmla="*/ 0 w 79"/>
                <a:gd name="T33" fmla="*/ 9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4"/>
                <a:gd name="T53" fmla="*/ 79 w 79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4">
                  <a:moveTo>
                    <a:pt x="0" y="9"/>
                  </a:moveTo>
                  <a:lnTo>
                    <a:pt x="2" y="14"/>
                  </a:lnTo>
                  <a:lnTo>
                    <a:pt x="8" y="24"/>
                  </a:lnTo>
                  <a:lnTo>
                    <a:pt x="17" y="37"/>
                  </a:lnTo>
                  <a:lnTo>
                    <a:pt x="28" y="48"/>
                  </a:lnTo>
                  <a:lnTo>
                    <a:pt x="40" y="54"/>
                  </a:lnTo>
                  <a:lnTo>
                    <a:pt x="54" y="52"/>
                  </a:lnTo>
                  <a:lnTo>
                    <a:pt x="67" y="35"/>
                  </a:lnTo>
                  <a:lnTo>
                    <a:pt x="79" y="1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1" y="0"/>
                  </a:lnTo>
                  <a:lnTo>
                    <a:pt x="38" y="1"/>
                  </a:lnTo>
                  <a:lnTo>
                    <a:pt x="21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B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217">
              <a:extLst>
                <a:ext uri="{FF2B5EF4-FFF2-40B4-BE49-F238E27FC236}">
                  <a16:creationId xmlns:a16="http://schemas.microsoft.com/office/drawing/2014/main" id="{66A69D50-D4D7-E99B-96DD-1CC69265D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1312"/>
              <a:ext cx="75" cy="41"/>
            </a:xfrm>
            <a:custGeom>
              <a:avLst/>
              <a:gdLst>
                <a:gd name="T0" fmla="*/ 0 w 75"/>
                <a:gd name="T1" fmla="*/ 7 h 41"/>
                <a:gd name="T2" fmla="*/ 2 w 75"/>
                <a:gd name="T3" fmla="*/ 11 h 41"/>
                <a:gd name="T4" fmla="*/ 8 w 75"/>
                <a:gd name="T5" fmla="*/ 19 h 41"/>
                <a:gd name="T6" fmla="*/ 16 w 75"/>
                <a:gd name="T7" fmla="*/ 29 h 41"/>
                <a:gd name="T8" fmla="*/ 26 w 75"/>
                <a:gd name="T9" fmla="*/ 36 h 41"/>
                <a:gd name="T10" fmla="*/ 37 w 75"/>
                <a:gd name="T11" fmla="*/ 41 h 41"/>
                <a:gd name="T12" fmla="*/ 50 w 75"/>
                <a:gd name="T13" fmla="*/ 38 h 41"/>
                <a:gd name="T14" fmla="*/ 63 w 75"/>
                <a:gd name="T15" fmla="*/ 25 h 41"/>
                <a:gd name="T16" fmla="*/ 75 w 75"/>
                <a:gd name="T17" fmla="*/ 0 h 41"/>
                <a:gd name="T18" fmla="*/ 73 w 75"/>
                <a:gd name="T19" fmla="*/ 0 h 41"/>
                <a:gd name="T20" fmla="*/ 68 w 75"/>
                <a:gd name="T21" fmla="*/ 1 h 41"/>
                <a:gd name="T22" fmla="*/ 60 w 75"/>
                <a:gd name="T23" fmla="*/ 2 h 41"/>
                <a:gd name="T24" fmla="*/ 50 w 75"/>
                <a:gd name="T25" fmla="*/ 3 h 41"/>
                <a:gd name="T26" fmla="*/ 38 w 75"/>
                <a:gd name="T27" fmla="*/ 5 h 41"/>
                <a:gd name="T28" fmla="*/ 26 w 75"/>
                <a:gd name="T29" fmla="*/ 6 h 41"/>
                <a:gd name="T30" fmla="*/ 12 w 75"/>
                <a:gd name="T31" fmla="*/ 7 h 41"/>
                <a:gd name="T32" fmla="*/ 0 w 75"/>
                <a:gd name="T33" fmla="*/ 7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41"/>
                <a:gd name="T53" fmla="*/ 75 w 7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41">
                  <a:moveTo>
                    <a:pt x="0" y="7"/>
                  </a:moveTo>
                  <a:lnTo>
                    <a:pt x="2" y="11"/>
                  </a:lnTo>
                  <a:lnTo>
                    <a:pt x="8" y="19"/>
                  </a:lnTo>
                  <a:lnTo>
                    <a:pt x="16" y="29"/>
                  </a:lnTo>
                  <a:lnTo>
                    <a:pt x="26" y="36"/>
                  </a:lnTo>
                  <a:lnTo>
                    <a:pt x="37" y="41"/>
                  </a:lnTo>
                  <a:lnTo>
                    <a:pt x="50" y="38"/>
                  </a:lnTo>
                  <a:lnTo>
                    <a:pt x="63" y="25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8" y="1"/>
                  </a:lnTo>
                  <a:lnTo>
                    <a:pt x="60" y="2"/>
                  </a:lnTo>
                  <a:lnTo>
                    <a:pt x="50" y="3"/>
                  </a:lnTo>
                  <a:lnTo>
                    <a:pt x="38" y="5"/>
                  </a:lnTo>
                  <a:lnTo>
                    <a:pt x="26" y="6"/>
                  </a:lnTo>
                  <a:lnTo>
                    <a:pt x="1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9" name="Freeform 218">
              <a:extLst>
                <a:ext uri="{FF2B5EF4-FFF2-40B4-BE49-F238E27FC236}">
                  <a16:creationId xmlns:a16="http://schemas.microsoft.com/office/drawing/2014/main" id="{9B0548BE-F03B-DE54-C8EE-5587C2A7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1218"/>
              <a:ext cx="30" cy="87"/>
            </a:xfrm>
            <a:custGeom>
              <a:avLst/>
              <a:gdLst>
                <a:gd name="T0" fmla="*/ 25 w 30"/>
                <a:gd name="T1" fmla="*/ 76 h 87"/>
                <a:gd name="T2" fmla="*/ 6 w 30"/>
                <a:gd name="T3" fmla="*/ 87 h 87"/>
                <a:gd name="T4" fmla="*/ 30 w 30"/>
                <a:gd name="T5" fmla="*/ 77 h 87"/>
                <a:gd name="T6" fmla="*/ 19 w 30"/>
                <a:gd name="T7" fmla="*/ 66 h 87"/>
                <a:gd name="T8" fmla="*/ 10 w 30"/>
                <a:gd name="T9" fmla="*/ 55 h 87"/>
                <a:gd name="T10" fmla="*/ 6 w 30"/>
                <a:gd name="T11" fmla="*/ 43 h 87"/>
                <a:gd name="T12" fmla="*/ 3 w 30"/>
                <a:gd name="T13" fmla="*/ 33 h 87"/>
                <a:gd name="T14" fmla="*/ 3 w 30"/>
                <a:gd name="T15" fmla="*/ 23 h 87"/>
                <a:gd name="T16" fmla="*/ 6 w 30"/>
                <a:gd name="T17" fmla="*/ 14 h 87"/>
                <a:gd name="T18" fmla="*/ 9 w 30"/>
                <a:gd name="T19" fmla="*/ 7 h 87"/>
                <a:gd name="T20" fmla="*/ 14 w 30"/>
                <a:gd name="T21" fmla="*/ 0 h 87"/>
                <a:gd name="T22" fmla="*/ 12 w 30"/>
                <a:gd name="T23" fmla="*/ 0 h 87"/>
                <a:gd name="T24" fmla="*/ 11 w 30"/>
                <a:gd name="T25" fmla="*/ 0 h 87"/>
                <a:gd name="T26" fmla="*/ 10 w 30"/>
                <a:gd name="T27" fmla="*/ 0 h 87"/>
                <a:gd name="T28" fmla="*/ 9 w 30"/>
                <a:gd name="T29" fmla="*/ 0 h 87"/>
                <a:gd name="T30" fmla="*/ 2 w 30"/>
                <a:gd name="T31" fmla="*/ 15 h 87"/>
                <a:gd name="T32" fmla="*/ 0 w 30"/>
                <a:gd name="T33" fmla="*/ 30 h 87"/>
                <a:gd name="T34" fmla="*/ 2 w 30"/>
                <a:gd name="T35" fmla="*/ 43 h 87"/>
                <a:gd name="T36" fmla="*/ 7 w 30"/>
                <a:gd name="T37" fmla="*/ 55 h 87"/>
                <a:gd name="T38" fmla="*/ 12 w 30"/>
                <a:gd name="T39" fmla="*/ 63 h 87"/>
                <a:gd name="T40" fmla="*/ 18 w 30"/>
                <a:gd name="T41" fmla="*/ 70 h 87"/>
                <a:gd name="T42" fmla="*/ 22 w 30"/>
                <a:gd name="T43" fmla="*/ 75 h 87"/>
                <a:gd name="T44" fmla="*/ 25 w 30"/>
                <a:gd name="T45" fmla="*/ 76 h 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87"/>
                <a:gd name="T71" fmla="*/ 30 w 30"/>
                <a:gd name="T72" fmla="*/ 87 h 8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87">
                  <a:moveTo>
                    <a:pt x="25" y="76"/>
                  </a:moveTo>
                  <a:lnTo>
                    <a:pt x="6" y="87"/>
                  </a:lnTo>
                  <a:lnTo>
                    <a:pt x="30" y="77"/>
                  </a:lnTo>
                  <a:lnTo>
                    <a:pt x="19" y="66"/>
                  </a:lnTo>
                  <a:lnTo>
                    <a:pt x="10" y="55"/>
                  </a:lnTo>
                  <a:lnTo>
                    <a:pt x="6" y="43"/>
                  </a:lnTo>
                  <a:lnTo>
                    <a:pt x="3" y="33"/>
                  </a:lnTo>
                  <a:lnTo>
                    <a:pt x="3" y="23"/>
                  </a:lnTo>
                  <a:lnTo>
                    <a:pt x="6" y="14"/>
                  </a:lnTo>
                  <a:lnTo>
                    <a:pt x="9" y="7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2" y="15"/>
                  </a:lnTo>
                  <a:lnTo>
                    <a:pt x="0" y="30"/>
                  </a:lnTo>
                  <a:lnTo>
                    <a:pt x="2" y="43"/>
                  </a:lnTo>
                  <a:lnTo>
                    <a:pt x="7" y="55"/>
                  </a:lnTo>
                  <a:lnTo>
                    <a:pt x="12" y="63"/>
                  </a:lnTo>
                  <a:lnTo>
                    <a:pt x="18" y="70"/>
                  </a:lnTo>
                  <a:lnTo>
                    <a:pt x="22" y="75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0" name="Freeform 219">
              <a:extLst>
                <a:ext uri="{FF2B5EF4-FFF2-40B4-BE49-F238E27FC236}">
                  <a16:creationId xmlns:a16="http://schemas.microsoft.com/office/drawing/2014/main" id="{E1088780-E482-0B0B-4525-300AA0079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1201"/>
              <a:ext cx="61" cy="26"/>
            </a:xfrm>
            <a:custGeom>
              <a:avLst/>
              <a:gdLst>
                <a:gd name="T0" fmla="*/ 12 w 61"/>
                <a:gd name="T1" fmla="*/ 9 h 26"/>
                <a:gd name="T2" fmla="*/ 14 w 61"/>
                <a:gd name="T3" fmla="*/ 7 h 26"/>
                <a:gd name="T4" fmla="*/ 17 w 61"/>
                <a:gd name="T5" fmla="*/ 5 h 26"/>
                <a:gd name="T6" fmla="*/ 23 w 61"/>
                <a:gd name="T7" fmla="*/ 2 h 26"/>
                <a:gd name="T8" fmla="*/ 28 w 61"/>
                <a:gd name="T9" fmla="*/ 1 h 26"/>
                <a:gd name="T10" fmla="*/ 36 w 61"/>
                <a:gd name="T11" fmla="*/ 0 h 26"/>
                <a:gd name="T12" fmla="*/ 44 w 61"/>
                <a:gd name="T13" fmla="*/ 1 h 26"/>
                <a:gd name="T14" fmla="*/ 52 w 61"/>
                <a:gd name="T15" fmla="*/ 5 h 26"/>
                <a:gd name="T16" fmla="*/ 61 w 61"/>
                <a:gd name="T17" fmla="*/ 9 h 26"/>
                <a:gd name="T18" fmla="*/ 60 w 61"/>
                <a:gd name="T19" fmla="*/ 9 h 26"/>
                <a:gd name="T20" fmla="*/ 56 w 61"/>
                <a:gd name="T21" fmla="*/ 7 h 26"/>
                <a:gd name="T22" fmla="*/ 51 w 61"/>
                <a:gd name="T23" fmla="*/ 6 h 26"/>
                <a:gd name="T24" fmla="*/ 44 w 61"/>
                <a:gd name="T25" fmla="*/ 5 h 26"/>
                <a:gd name="T26" fmla="*/ 36 w 61"/>
                <a:gd name="T27" fmla="*/ 3 h 26"/>
                <a:gd name="T28" fmla="*/ 28 w 61"/>
                <a:gd name="T29" fmla="*/ 5 h 26"/>
                <a:gd name="T30" fmla="*/ 21 w 61"/>
                <a:gd name="T31" fmla="*/ 8 h 26"/>
                <a:gd name="T32" fmla="*/ 14 w 61"/>
                <a:gd name="T33" fmla="*/ 12 h 26"/>
                <a:gd name="T34" fmla="*/ 12 w 61"/>
                <a:gd name="T35" fmla="*/ 15 h 26"/>
                <a:gd name="T36" fmla="*/ 9 w 61"/>
                <a:gd name="T37" fmla="*/ 18 h 26"/>
                <a:gd name="T38" fmla="*/ 8 w 61"/>
                <a:gd name="T39" fmla="*/ 21 h 26"/>
                <a:gd name="T40" fmla="*/ 6 w 61"/>
                <a:gd name="T41" fmla="*/ 25 h 26"/>
                <a:gd name="T42" fmla="*/ 4 w 61"/>
                <a:gd name="T43" fmla="*/ 26 h 26"/>
                <a:gd name="T44" fmla="*/ 3 w 61"/>
                <a:gd name="T45" fmla="*/ 26 h 26"/>
                <a:gd name="T46" fmla="*/ 2 w 61"/>
                <a:gd name="T47" fmla="*/ 26 h 26"/>
                <a:gd name="T48" fmla="*/ 0 w 61"/>
                <a:gd name="T49" fmla="*/ 24 h 26"/>
                <a:gd name="T50" fmla="*/ 3 w 61"/>
                <a:gd name="T51" fmla="*/ 19 h 26"/>
                <a:gd name="T52" fmla="*/ 5 w 61"/>
                <a:gd name="T53" fmla="*/ 16 h 26"/>
                <a:gd name="T54" fmla="*/ 8 w 61"/>
                <a:gd name="T55" fmla="*/ 12 h 26"/>
                <a:gd name="T56" fmla="*/ 12 w 61"/>
                <a:gd name="T57" fmla="*/ 9 h 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1"/>
                <a:gd name="T88" fmla="*/ 0 h 26"/>
                <a:gd name="T89" fmla="*/ 61 w 61"/>
                <a:gd name="T90" fmla="*/ 26 h 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1" h="26">
                  <a:moveTo>
                    <a:pt x="12" y="9"/>
                  </a:moveTo>
                  <a:lnTo>
                    <a:pt x="14" y="7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4" y="1"/>
                  </a:lnTo>
                  <a:lnTo>
                    <a:pt x="52" y="5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56" y="7"/>
                  </a:lnTo>
                  <a:lnTo>
                    <a:pt x="51" y="6"/>
                  </a:lnTo>
                  <a:lnTo>
                    <a:pt x="44" y="5"/>
                  </a:lnTo>
                  <a:lnTo>
                    <a:pt x="36" y="3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9" y="18"/>
                  </a:lnTo>
                  <a:lnTo>
                    <a:pt x="8" y="21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AF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1" name="Freeform 220">
              <a:extLst>
                <a:ext uri="{FF2B5EF4-FFF2-40B4-BE49-F238E27FC236}">
                  <a16:creationId xmlns:a16="http://schemas.microsoft.com/office/drawing/2014/main" id="{4B6B8D49-E83F-695A-DAFA-0101F4046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217"/>
              <a:ext cx="64" cy="20"/>
            </a:xfrm>
            <a:custGeom>
              <a:avLst/>
              <a:gdLst>
                <a:gd name="T0" fmla="*/ 48 w 64"/>
                <a:gd name="T1" fmla="*/ 1 h 20"/>
                <a:gd name="T2" fmla="*/ 45 w 64"/>
                <a:gd name="T3" fmla="*/ 1 h 20"/>
                <a:gd name="T4" fmla="*/ 40 w 64"/>
                <a:gd name="T5" fmla="*/ 0 h 20"/>
                <a:gd name="T6" fmla="*/ 35 w 64"/>
                <a:gd name="T7" fmla="*/ 0 h 20"/>
                <a:gd name="T8" fmla="*/ 28 w 64"/>
                <a:gd name="T9" fmla="*/ 1 h 20"/>
                <a:gd name="T10" fmla="*/ 20 w 64"/>
                <a:gd name="T11" fmla="*/ 3 h 20"/>
                <a:gd name="T12" fmla="*/ 13 w 64"/>
                <a:gd name="T13" fmla="*/ 6 h 20"/>
                <a:gd name="T14" fmla="*/ 7 w 64"/>
                <a:gd name="T15" fmla="*/ 12 h 20"/>
                <a:gd name="T16" fmla="*/ 0 w 64"/>
                <a:gd name="T17" fmla="*/ 20 h 20"/>
                <a:gd name="T18" fmla="*/ 1 w 64"/>
                <a:gd name="T19" fmla="*/ 19 h 20"/>
                <a:gd name="T20" fmla="*/ 5 w 64"/>
                <a:gd name="T21" fmla="*/ 16 h 20"/>
                <a:gd name="T22" fmla="*/ 9 w 64"/>
                <a:gd name="T23" fmla="*/ 13 h 20"/>
                <a:gd name="T24" fmla="*/ 16 w 64"/>
                <a:gd name="T25" fmla="*/ 10 h 20"/>
                <a:gd name="T26" fmla="*/ 22 w 64"/>
                <a:gd name="T27" fmla="*/ 6 h 20"/>
                <a:gd name="T28" fmla="*/ 30 w 64"/>
                <a:gd name="T29" fmla="*/ 4 h 20"/>
                <a:gd name="T30" fmla="*/ 38 w 64"/>
                <a:gd name="T31" fmla="*/ 4 h 20"/>
                <a:gd name="T32" fmla="*/ 47 w 64"/>
                <a:gd name="T33" fmla="*/ 6 h 20"/>
                <a:gd name="T34" fmla="*/ 50 w 64"/>
                <a:gd name="T35" fmla="*/ 8 h 20"/>
                <a:gd name="T36" fmla="*/ 54 w 64"/>
                <a:gd name="T37" fmla="*/ 10 h 20"/>
                <a:gd name="T38" fmla="*/ 57 w 64"/>
                <a:gd name="T39" fmla="*/ 12 h 20"/>
                <a:gd name="T40" fmla="*/ 59 w 64"/>
                <a:gd name="T41" fmla="*/ 14 h 20"/>
                <a:gd name="T42" fmla="*/ 61 w 64"/>
                <a:gd name="T43" fmla="*/ 14 h 20"/>
                <a:gd name="T44" fmla="*/ 63 w 64"/>
                <a:gd name="T45" fmla="*/ 14 h 20"/>
                <a:gd name="T46" fmla="*/ 64 w 64"/>
                <a:gd name="T47" fmla="*/ 13 h 20"/>
                <a:gd name="T48" fmla="*/ 64 w 64"/>
                <a:gd name="T49" fmla="*/ 11 h 20"/>
                <a:gd name="T50" fmla="*/ 60 w 64"/>
                <a:gd name="T51" fmla="*/ 8 h 20"/>
                <a:gd name="T52" fmla="*/ 57 w 64"/>
                <a:gd name="T53" fmla="*/ 5 h 20"/>
                <a:gd name="T54" fmla="*/ 53 w 64"/>
                <a:gd name="T55" fmla="*/ 3 h 20"/>
                <a:gd name="T56" fmla="*/ 48 w 64"/>
                <a:gd name="T57" fmla="*/ 1 h 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20"/>
                <a:gd name="T89" fmla="*/ 64 w 64"/>
                <a:gd name="T90" fmla="*/ 20 h 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20">
                  <a:moveTo>
                    <a:pt x="48" y="1"/>
                  </a:moveTo>
                  <a:lnTo>
                    <a:pt x="45" y="1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0" y="3"/>
                  </a:lnTo>
                  <a:lnTo>
                    <a:pt x="13" y="6"/>
                  </a:lnTo>
                  <a:lnTo>
                    <a:pt x="7" y="12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9" y="13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8" y="4"/>
                  </a:lnTo>
                  <a:lnTo>
                    <a:pt x="47" y="6"/>
                  </a:lnTo>
                  <a:lnTo>
                    <a:pt x="50" y="8"/>
                  </a:lnTo>
                  <a:lnTo>
                    <a:pt x="54" y="10"/>
                  </a:lnTo>
                  <a:lnTo>
                    <a:pt x="57" y="12"/>
                  </a:lnTo>
                  <a:lnTo>
                    <a:pt x="59" y="14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4" y="13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5"/>
                  </a:lnTo>
                  <a:lnTo>
                    <a:pt x="53" y="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F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2" name="Freeform 221">
              <a:extLst>
                <a:ext uri="{FF2B5EF4-FFF2-40B4-BE49-F238E27FC236}">
                  <a16:creationId xmlns:a16="http://schemas.microsoft.com/office/drawing/2014/main" id="{9E2400DC-3574-6B30-2937-970FC5C6C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149"/>
              <a:ext cx="121" cy="194"/>
            </a:xfrm>
            <a:custGeom>
              <a:avLst/>
              <a:gdLst>
                <a:gd name="T0" fmla="*/ 95 w 121"/>
                <a:gd name="T1" fmla="*/ 42 h 194"/>
                <a:gd name="T2" fmla="*/ 88 w 121"/>
                <a:gd name="T3" fmla="*/ 33 h 194"/>
                <a:gd name="T4" fmla="*/ 79 w 121"/>
                <a:gd name="T5" fmla="*/ 24 h 194"/>
                <a:gd name="T6" fmla="*/ 69 w 121"/>
                <a:gd name="T7" fmla="*/ 18 h 194"/>
                <a:gd name="T8" fmla="*/ 57 w 121"/>
                <a:gd name="T9" fmla="*/ 12 h 194"/>
                <a:gd name="T10" fmla="*/ 45 w 121"/>
                <a:gd name="T11" fmla="*/ 9 h 194"/>
                <a:gd name="T12" fmla="*/ 32 w 121"/>
                <a:gd name="T13" fmla="*/ 5 h 194"/>
                <a:gd name="T14" fmla="*/ 17 w 121"/>
                <a:gd name="T15" fmla="*/ 3 h 194"/>
                <a:gd name="T16" fmla="*/ 2 w 121"/>
                <a:gd name="T17" fmla="*/ 2 h 194"/>
                <a:gd name="T18" fmla="*/ 0 w 121"/>
                <a:gd name="T19" fmla="*/ 2 h 194"/>
                <a:gd name="T20" fmla="*/ 0 w 121"/>
                <a:gd name="T21" fmla="*/ 2 h 194"/>
                <a:gd name="T22" fmla="*/ 0 w 121"/>
                <a:gd name="T23" fmla="*/ 2 h 194"/>
                <a:gd name="T24" fmla="*/ 0 w 121"/>
                <a:gd name="T25" fmla="*/ 1 h 194"/>
                <a:gd name="T26" fmla="*/ 0 w 121"/>
                <a:gd name="T27" fmla="*/ 0 h 194"/>
                <a:gd name="T28" fmla="*/ 0 w 121"/>
                <a:gd name="T29" fmla="*/ 0 h 194"/>
                <a:gd name="T30" fmla="*/ 0 w 121"/>
                <a:gd name="T31" fmla="*/ 0 h 194"/>
                <a:gd name="T32" fmla="*/ 2 w 121"/>
                <a:gd name="T33" fmla="*/ 0 h 194"/>
                <a:gd name="T34" fmla="*/ 17 w 121"/>
                <a:gd name="T35" fmla="*/ 1 h 194"/>
                <a:gd name="T36" fmla="*/ 32 w 121"/>
                <a:gd name="T37" fmla="*/ 2 h 194"/>
                <a:gd name="T38" fmla="*/ 46 w 121"/>
                <a:gd name="T39" fmla="*/ 5 h 194"/>
                <a:gd name="T40" fmla="*/ 59 w 121"/>
                <a:gd name="T41" fmla="*/ 10 h 194"/>
                <a:gd name="T42" fmla="*/ 70 w 121"/>
                <a:gd name="T43" fmla="*/ 15 h 194"/>
                <a:gd name="T44" fmla="*/ 80 w 121"/>
                <a:gd name="T45" fmla="*/ 22 h 194"/>
                <a:gd name="T46" fmla="*/ 90 w 121"/>
                <a:gd name="T47" fmla="*/ 31 h 194"/>
                <a:gd name="T48" fmla="*/ 98 w 121"/>
                <a:gd name="T49" fmla="*/ 40 h 194"/>
                <a:gd name="T50" fmla="*/ 109 w 121"/>
                <a:gd name="T51" fmla="*/ 60 h 194"/>
                <a:gd name="T52" fmla="*/ 117 w 121"/>
                <a:gd name="T53" fmla="*/ 81 h 194"/>
                <a:gd name="T54" fmla="*/ 120 w 121"/>
                <a:gd name="T55" fmla="*/ 105 h 194"/>
                <a:gd name="T56" fmla="*/ 121 w 121"/>
                <a:gd name="T57" fmla="*/ 127 h 194"/>
                <a:gd name="T58" fmla="*/ 120 w 121"/>
                <a:gd name="T59" fmla="*/ 148 h 194"/>
                <a:gd name="T60" fmla="*/ 118 w 121"/>
                <a:gd name="T61" fmla="*/ 167 h 194"/>
                <a:gd name="T62" fmla="*/ 114 w 121"/>
                <a:gd name="T63" fmla="*/ 183 h 194"/>
                <a:gd name="T64" fmla="*/ 112 w 121"/>
                <a:gd name="T65" fmla="*/ 194 h 194"/>
                <a:gd name="T66" fmla="*/ 111 w 121"/>
                <a:gd name="T67" fmla="*/ 194 h 194"/>
                <a:gd name="T68" fmla="*/ 111 w 121"/>
                <a:gd name="T69" fmla="*/ 194 h 194"/>
                <a:gd name="T70" fmla="*/ 110 w 121"/>
                <a:gd name="T71" fmla="*/ 194 h 194"/>
                <a:gd name="T72" fmla="*/ 109 w 121"/>
                <a:gd name="T73" fmla="*/ 194 h 194"/>
                <a:gd name="T74" fmla="*/ 111 w 121"/>
                <a:gd name="T75" fmla="*/ 184 h 194"/>
                <a:gd name="T76" fmla="*/ 114 w 121"/>
                <a:gd name="T77" fmla="*/ 168 h 194"/>
                <a:gd name="T78" fmla="*/ 117 w 121"/>
                <a:gd name="T79" fmla="*/ 149 h 194"/>
                <a:gd name="T80" fmla="*/ 118 w 121"/>
                <a:gd name="T81" fmla="*/ 128 h 194"/>
                <a:gd name="T82" fmla="*/ 118 w 121"/>
                <a:gd name="T83" fmla="*/ 106 h 194"/>
                <a:gd name="T84" fmla="*/ 114 w 121"/>
                <a:gd name="T85" fmla="*/ 83 h 194"/>
                <a:gd name="T86" fmla="*/ 107 w 121"/>
                <a:gd name="T87" fmla="*/ 62 h 194"/>
                <a:gd name="T88" fmla="*/ 95 w 121"/>
                <a:gd name="T89" fmla="*/ 42 h 1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"/>
                <a:gd name="T136" fmla="*/ 0 h 194"/>
                <a:gd name="T137" fmla="*/ 121 w 121"/>
                <a:gd name="T138" fmla="*/ 194 h 19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" h="194">
                  <a:moveTo>
                    <a:pt x="95" y="42"/>
                  </a:moveTo>
                  <a:lnTo>
                    <a:pt x="88" y="33"/>
                  </a:lnTo>
                  <a:lnTo>
                    <a:pt x="79" y="24"/>
                  </a:lnTo>
                  <a:lnTo>
                    <a:pt x="69" y="18"/>
                  </a:lnTo>
                  <a:lnTo>
                    <a:pt x="57" y="12"/>
                  </a:lnTo>
                  <a:lnTo>
                    <a:pt x="45" y="9"/>
                  </a:lnTo>
                  <a:lnTo>
                    <a:pt x="32" y="5"/>
                  </a:lnTo>
                  <a:lnTo>
                    <a:pt x="17" y="3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7" y="1"/>
                  </a:lnTo>
                  <a:lnTo>
                    <a:pt x="32" y="2"/>
                  </a:lnTo>
                  <a:lnTo>
                    <a:pt x="46" y="5"/>
                  </a:lnTo>
                  <a:lnTo>
                    <a:pt x="59" y="10"/>
                  </a:lnTo>
                  <a:lnTo>
                    <a:pt x="70" y="15"/>
                  </a:lnTo>
                  <a:lnTo>
                    <a:pt x="80" y="22"/>
                  </a:lnTo>
                  <a:lnTo>
                    <a:pt x="90" y="31"/>
                  </a:lnTo>
                  <a:lnTo>
                    <a:pt x="98" y="40"/>
                  </a:lnTo>
                  <a:lnTo>
                    <a:pt x="109" y="60"/>
                  </a:lnTo>
                  <a:lnTo>
                    <a:pt x="117" y="81"/>
                  </a:lnTo>
                  <a:lnTo>
                    <a:pt x="120" y="105"/>
                  </a:lnTo>
                  <a:lnTo>
                    <a:pt x="121" y="127"/>
                  </a:lnTo>
                  <a:lnTo>
                    <a:pt x="120" y="148"/>
                  </a:lnTo>
                  <a:lnTo>
                    <a:pt x="118" y="167"/>
                  </a:lnTo>
                  <a:lnTo>
                    <a:pt x="114" y="183"/>
                  </a:lnTo>
                  <a:lnTo>
                    <a:pt x="112" y="194"/>
                  </a:lnTo>
                  <a:lnTo>
                    <a:pt x="111" y="194"/>
                  </a:lnTo>
                  <a:lnTo>
                    <a:pt x="110" y="194"/>
                  </a:lnTo>
                  <a:lnTo>
                    <a:pt x="109" y="194"/>
                  </a:lnTo>
                  <a:lnTo>
                    <a:pt x="111" y="184"/>
                  </a:lnTo>
                  <a:lnTo>
                    <a:pt x="114" y="168"/>
                  </a:lnTo>
                  <a:lnTo>
                    <a:pt x="117" y="149"/>
                  </a:lnTo>
                  <a:lnTo>
                    <a:pt x="118" y="128"/>
                  </a:lnTo>
                  <a:lnTo>
                    <a:pt x="118" y="106"/>
                  </a:lnTo>
                  <a:lnTo>
                    <a:pt x="114" y="83"/>
                  </a:lnTo>
                  <a:lnTo>
                    <a:pt x="107" y="62"/>
                  </a:lnTo>
                  <a:lnTo>
                    <a:pt x="95" y="42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3" name="Freeform 222">
              <a:extLst>
                <a:ext uri="{FF2B5EF4-FFF2-40B4-BE49-F238E27FC236}">
                  <a16:creationId xmlns:a16="http://schemas.microsoft.com/office/drawing/2014/main" id="{CD97F246-6D05-E245-4A90-6883C536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1137"/>
              <a:ext cx="152" cy="204"/>
            </a:xfrm>
            <a:custGeom>
              <a:avLst/>
              <a:gdLst>
                <a:gd name="T0" fmla="*/ 121 w 152"/>
                <a:gd name="T1" fmla="*/ 38 h 204"/>
                <a:gd name="T2" fmla="*/ 111 w 152"/>
                <a:gd name="T3" fmla="*/ 28 h 204"/>
                <a:gd name="T4" fmla="*/ 100 w 152"/>
                <a:gd name="T5" fmla="*/ 19 h 204"/>
                <a:gd name="T6" fmla="*/ 86 w 152"/>
                <a:gd name="T7" fmla="*/ 13 h 204"/>
                <a:gd name="T8" fmla="*/ 73 w 152"/>
                <a:gd name="T9" fmla="*/ 8 h 204"/>
                <a:gd name="T10" fmla="*/ 57 w 152"/>
                <a:gd name="T11" fmla="*/ 5 h 204"/>
                <a:gd name="T12" fmla="*/ 40 w 152"/>
                <a:gd name="T13" fmla="*/ 3 h 204"/>
                <a:gd name="T14" fmla="*/ 22 w 152"/>
                <a:gd name="T15" fmla="*/ 3 h 204"/>
                <a:gd name="T16" fmla="*/ 3 w 152"/>
                <a:gd name="T17" fmla="*/ 5 h 204"/>
                <a:gd name="T18" fmla="*/ 1 w 152"/>
                <a:gd name="T19" fmla="*/ 5 h 204"/>
                <a:gd name="T20" fmla="*/ 1 w 152"/>
                <a:gd name="T21" fmla="*/ 5 h 204"/>
                <a:gd name="T22" fmla="*/ 0 w 152"/>
                <a:gd name="T23" fmla="*/ 5 h 204"/>
                <a:gd name="T24" fmla="*/ 0 w 152"/>
                <a:gd name="T25" fmla="*/ 4 h 204"/>
                <a:gd name="T26" fmla="*/ 0 w 152"/>
                <a:gd name="T27" fmla="*/ 3 h 204"/>
                <a:gd name="T28" fmla="*/ 1 w 152"/>
                <a:gd name="T29" fmla="*/ 3 h 204"/>
                <a:gd name="T30" fmla="*/ 1 w 152"/>
                <a:gd name="T31" fmla="*/ 3 h 204"/>
                <a:gd name="T32" fmla="*/ 1 w 152"/>
                <a:gd name="T33" fmla="*/ 3 h 204"/>
                <a:gd name="T34" fmla="*/ 22 w 152"/>
                <a:gd name="T35" fmla="*/ 0 h 204"/>
                <a:gd name="T36" fmla="*/ 40 w 152"/>
                <a:gd name="T37" fmla="*/ 0 h 204"/>
                <a:gd name="T38" fmla="*/ 57 w 152"/>
                <a:gd name="T39" fmla="*/ 3 h 204"/>
                <a:gd name="T40" fmla="*/ 74 w 152"/>
                <a:gd name="T41" fmla="*/ 6 h 204"/>
                <a:gd name="T42" fmla="*/ 88 w 152"/>
                <a:gd name="T43" fmla="*/ 11 h 204"/>
                <a:gd name="T44" fmla="*/ 101 w 152"/>
                <a:gd name="T45" fmla="*/ 17 h 204"/>
                <a:gd name="T46" fmla="*/ 113 w 152"/>
                <a:gd name="T47" fmla="*/ 26 h 204"/>
                <a:gd name="T48" fmla="*/ 123 w 152"/>
                <a:gd name="T49" fmla="*/ 36 h 204"/>
                <a:gd name="T50" fmla="*/ 136 w 152"/>
                <a:gd name="T51" fmla="*/ 57 h 204"/>
                <a:gd name="T52" fmla="*/ 145 w 152"/>
                <a:gd name="T53" fmla="*/ 81 h 204"/>
                <a:gd name="T54" fmla="*/ 151 w 152"/>
                <a:gd name="T55" fmla="*/ 107 h 204"/>
                <a:gd name="T56" fmla="*/ 152 w 152"/>
                <a:gd name="T57" fmla="*/ 131 h 204"/>
                <a:gd name="T58" fmla="*/ 151 w 152"/>
                <a:gd name="T59" fmla="*/ 155 h 204"/>
                <a:gd name="T60" fmla="*/ 149 w 152"/>
                <a:gd name="T61" fmla="*/ 176 h 204"/>
                <a:gd name="T62" fmla="*/ 147 w 152"/>
                <a:gd name="T63" fmla="*/ 192 h 204"/>
                <a:gd name="T64" fmla="*/ 144 w 152"/>
                <a:gd name="T65" fmla="*/ 204 h 204"/>
                <a:gd name="T66" fmla="*/ 143 w 152"/>
                <a:gd name="T67" fmla="*/ 204 h 204"/>
                <a:gd name="T68" fmla="*/ 143 w 152"/>
                <a:gd name="T69" fmla="*/ 204 h 204"/>
                <a:gd name="T70" fmla="*/ 142 w 152"/>
                <a:gd name="T71" fmla="*/ 204 h 204"/>
                <a:gd name="T72" fmla="*/ 141 w 152"/>
                <a:gd name="T73" fmla="*/ 204 h 204"/>
                <a:gd name="T74" fmla="*/ 143 w 152"/>
                <a:gd name="T75" fmla="*/ 194 h 204"/>
                <a:gd name="T76" fmla="*/ 147 w 152"/>
                <a:gd name="T77" fmla="*/ 178 h 204"/>
                <a:gd name="T78" fmla="*/ 149 w 152"/>
                <a:gd name="T79" fmla="*/ 157 h 204"/>
                <a:gd name="T80" fmla="*/ 150 w 152"/>
                <a:gd name="T81" fmla="*/ 133 h 204"/>
                <a:gd name="T82" fmla="*/ 148 w 152"/>
                <a:gd name="T83" fmla="*/ 109 h 204"/>
                <a:gd name="T84" fmla="*/ 143 w 152"/>
                <a:gd name="T85" fmla="*/ 83 h 204"/>
                <a:gd name="T86" fmla="*/ 134 w 152"/>
                <a:gd name="T87" fmla="*/ 60 h 204"/>
                <a:gd name="T88" fmla="*/ 121 w 152"/>
                <a:gd name="T89" fmla="*/ 38 h 2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04"/>
                <a:gd name="T137" fmla="*/ 152 w 152"/>
                <a:gd name="T138" fmla="*/ 204 h 20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04">
                  <a:moveTo>
                    <a:pt x="121" y="38"/>
                  </a:moveTo>
                  <a:lnTo>
                    <a:pt x="111" y="28"/>
                  </a:lnTo>
                  <a:lnTo>
                    <a:pt x="100" y="19"/>
                  </a:lnTo>
                  <a:lnTo>
                    <a:pt x="86" y="13"/>
                  </a:lnTo>
                  <a:lnTo>
                    <a:pt x="73" y="8"/>
                  </a:lnTo>
                  <a:lnTo>
                    <a:pt x="57" y="5"/>
                  </a:lnTo>
                  <a:lnTo>
                    <a:pt x="40" y="3"/>
                  </a:lnTo>
                  <a:lnTo>
                    <a:pt x="22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74" y="6"/>
                  </a:lnTo>
                  <a:lnTo>
                    <a:pt x="88" y="11"/>
                  </a:lnTo>
                  <a:lnTo>
                    <a:pt x="101" y="17"/>
                  </a:lnTo>
                  <a:lnTo>
                    <a:pt x="113" y="26"/>
                  </a:lnTo>
                  <a:lnTo>
                    <a:pt x="123" y="36"/>
                  </a:lnTo>
                  <a:lnTo>
                    <a:pt x="136" y="57"/>
                  </a:lnTo>
                  <a:lnTo>
                    <a:pt x="145" y="81"/>
                  </a:lnTo>
                  <a:lnTo>
                    <a:pt x="151" y="107"/>
                  </a:lnTo>
                  <a:lnTo>
                    <a:pt x="152" y="131"/>
                  </a:lnTo>
                  <a:lnTo>
                    <a:pt x="151" y="155"/>
                  </a:lnTo>
                  <a:lnTo>
                    <a:pt x="149" y="176"/>
                  </a:lnTo>
                  <a:lnTo>
                    <a:pt x="147" y="192"/>
                  </a:lnTo>
                  <a:lnTo>
                    <a:pt x="144" y="204"/>
                  </a:lnTo>
                  <a:lnTo>
                    <a:pt x="143" y="204"/>
                  </a:lnTo>
                  <a:lnTo>
                    <a:pt x="142" y="204"/>
                  </a:lnTo>
                  <a:lnTo>
                    <a:pt x="141" y="204"/>
                  </a:lnTo>
                  <a:lnTo>
                    <a:pt x="143" y="194"/>
                  </a:lnTo>
                  <a:lnTo>
                    <a:pt x="147" y="178"/>
                  </a:lnTo>
                  <a:lnTo>
                    <a:pt x="149" y="157"/>
                  </a:lnTo>
                  <a:lnTo>
                    <a:pt x="150" y="133"/>
                  </a:lnTo>
                  <a:lnTo>
                    <a:pt x="148" y="109"/>
                  </a:lnTo>
                  <a:lnTo>
                    <a:pt x="143" y="83"/>
                  </a:lnTo>
                  <a:lnTo>
                    <a:pt x="134" y="60"/>
                  </a:lnTo>
                  <a:lnTo>
                    <a:pt x="121" y="38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4" name="Freeform 223">
              <a:extLst>
                <a:ext uri="{FF2B5EF4-FFF2-40B4-BE49-F238E27FC236}">
                  <a16:creationId xmlns:a16="http://schemas.microsoft.com/office/drawing/2014/main" id="{32BF8346-084C-9BC0-81F0-59517B042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1133"/>
              <a:ext cx="169" cy="203"/>
            </a:xfrm>
            <a:custGeom>
              <a:avLst/>
              <a:gdLst>
                <a:gd name="T0" fmla="*/ 121 w 169"/>
                <a:gd name="T1" fmla="*/ 35 h 203"/>
                <a:gd name="T2" fmla="*/ 109 w 169"/>
                <a:gd name="T3" fmla="*/ 26 h 203"/>
                <a:gd name="T4" fmla="*/ 97 w 169"/>
                <a:gd name="T5" fmla="*/ 18 h 203"/>
                <a:gd name="T6" fmla="*/ 84 w 169"/>
                <a:gd name="T7" fmla="*/ 11 h 203"/>
                <a:gd name="T8" fmla="*/ 70 w 169"/>
                <a:gd name="T9" fmla="*/ 7 h 203"/>
                <a:gd name="T10" fmla="*/ 55 w 169"/>
                <a:gd name="T11" fmla="*/ 4 h 203"/>
                <a:gd name="T12" fmla="*/ 38 w 169"/>
                <a:gd name="T13" fmla="*/ 3 h 203"/>
                <a:gd name="T14" fmla="*/ 20 w 169"/>
                <a:gd name="T15" fmla="*/ 3 h 203"/>
                <a:gd name="T16" fmla="*/ 2 w 169"/>
                <a:gd name="T17" fmla="*/ 6 h 203"/>
                <a:gd name="T18" fmla="*/ 1 w 169"/>
                <a:gd name="T19" fmla="*/ 6 h 203"/>
                <a:gd name="T20" fmla="*/ 1 w 169"/>
                <a:gd name="T21" fmla="*/ 6 h 203"/>
                <a:gd name="T22" fmla="*/ 0 w 169"/>
                <a:gd name="T23" fmla="*/ 6 h 203"/>
                <a:gd name="T24" fmla="*/ 0 w 169"/>
                <a:gd name="T25" fmla="*/ 4 h 203"/>
                <a:gd name="T26" fmla="*/ 0 w 169"/>
                <a:gd name="T27" fmla="*/ 4 h 203"/>
                <a:gd name="T28" fmla="*/ 0 w 169"/>
                <a:gd name="T29" fmla="*/ 3 h 203"/>
                <a:gd name="T30" fmla="*/ 0 w 169"/>
                <a:gd name="T31" fmla="*/ 3 h 203"/>
                <a:gd name="T32" fmla="*/ 1 w 169"/>
                <a:gd name="T33" fmla="*/ 3 h 203"/>
                <a:gd name="T34" fmla="*/ 20 w 169"/>
                <a:gd name="T35" fmla="*/ 1 h 203"/>
                <a:gd name="T36" fmla="*/ 38 w 169"/>
                <a:gd name="T37" fmla="*/ 0 h 203"/>
                <a:gd name="T38" fmla="*/ 55 w 169"/>
                <a:gd name="T39" fmla="*/ 1 h 203"/>
                <a:gd name="T40" fmla="*/ 70 w 169"/>
                <a:gd name="T41" fmla="*/ 4 h 203"/>
                <a:gd name="T42" fmla="*/ 85 w 169"/>
                <a:gd name="T43" fmla="*/ 9 h 203"/>
                <a:gd name="T44" fmla="*/ 99 w 169"/>
                <a:gd name="T45" fmla="*/ 15 h 203"/>
                <a:gd name="T46" fmla="*/ 112 w 169"/>
                <a:gd name="T47" fmla="*/ 22 h 203"/>
                <a:gd name="T48" fmla="*/ 123 w 169"/>
                <a:gd name="T49" fmla="*/ 32 h 203"/>
                <a:gd name="T50" fmla="*/ 141 w 169"/>
                <a:gd name="T51" fmla="*/ 55 h 203"/>
                <a:gd name="T52" fmla="*/ 153 w 169"/>
                <a:gd name="T53" fmla="*/ 79 h 203"/>
                <a:gd name="T54" fmla="*/ 161 w 169"/>
                <a:gd name="T55" fmla="*/ 106 h 203"/>
                <a:gd name="T56" fmla="*/ 166 w 169"/>
                <a:gd name="T57" fmla="*/ 132 h 203"/>
                <a:gd name="T58" fmla="*/ 169 w 169"/>
                <a:gd name="T59" fmla="*/ 156 h 203"/>
                <a:gd name="T60" fmla="*/ 169 w 169"/>
                <a:gd name="T61" fmla="*/ 178 h 203"/>
                <a:gd name="T62" fmla="*/ 169 w 169"/>
                <a:gd name="T63" fmla="*/ 193 h 203"/>
                <a:gd name="T64" fmla="*/ 168 w 169"/>
                <a:gd name="T65" fmla="*/ 203 h 203"/>
                <a:gd name="T66" fmla="*/ 166 w 169"/>
                <a:gd name="T67" fmla="*/ 203 h 203"/>
                <a:gd name="T68" fmla="*/ 166 w 169"/>
                <a:gd name="T69" fmla="*/ 203 h 203"/>
                <a:gd name="T70" fmla="*/ 165 w 169"/>
                <a:gd name="T71" fmla="*/ 203 h 203"/>
                <a:gd name="T72" fmla="*/ 164 w 169"/>
                <a:gd name="T73" fmla="*/ 203 h 203"/>
                <a:gd name="T74" fmla="*/ 165 w 169"/>
                <a:gd name="T75" fmla="*/ 195 h 203"/>
                <a:gd name="T76" fmla="*/ 165 w 169"/>
                <a:gd name="T77" fmla="*/ 180 h 203"/>
                <a:gd name="T78" fmla="*/ 165 w 169"/>
                <a:gd name="T79" fmla="*/ 160 h 203"/>
                <a:gd name="T80" fmla="*/ 163 w 169"/>
                <a:gd name="T81" fmla="*/ 135 h 203"/>
                <a:gd name="T82" fmla="*/ 159 w 169"/>
                <a:gd name="T83" fmla="*/ 108 h 203"/>
                <a:gd name="T84" fmla="*/ 151 w 169"/>
                <a:gd name="T85" fmla="*/ 83 h 203"/>
                <a:gd name="T86" fmla="*/ 138 w 169"/>
                <a:gd name="T87" fmla="*/ 57 h 203"/>
                <a:gd name="T88" fmla="*/ 121 w 169"/>
                <a:gd name="T89" fmla="*/ 35 h 2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9"/>
                <a:gd name="T136" fmla="*/ 0 h 203"/>
                <a:gd name="T137" fmla="*/ 169 w 169"/>
                <a:gd name="T138" fmla="*/ 203 h 2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9" h="203">
                  <a:moveTo>
                    <a:pt x="121" y="35"/>
                  </a:moveTo>
                  <a:lnTo>
                    <a:pt x="109" y="26"/>
                  </a:lnTo>
                  <a:lnTo>
                    <a:pt x="97" y="18"/>
                  </a:lnTo>
                  <a:lnTo>
                    <a:pt x="84" y="11"/>
                  </a:lnTo>
                  <a:lnTo>
                    <a:pt x="70" y="7"/>
                  </a:lnTo>
                  <a:lnTo>
                    <a:pt x="55" y="4"/>
                  </a:lnTo>
                  <a:lnTo>
                    <a:pt x="38" y="3"/>
                  </a:lnTo>
                  <a:lnTo>
                    <a:pt x="20" y="3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55" y="1"/>
                  </a:lnTo>
                  <a:lnTo>
                    <a:pt x="70" y="4"/>
                  </a:lnTo>
                  <a:lnTo>
                    <a:pt x="85" y="9"/>
                  </a:lnTo>
                  <a:lnTo>
                    <a:pt x="99" y="15"/>
                  </a:lnTo>
                  <a:lnTo>
                    <a:pt x="112" y="22"/>
                  </a:lnTo>
                  <a:lnTo>
                    <a:pt x="123" y="32"/>
                  </a:lnTo>
                  <a:lnTo>
                    <a:pt x="141" y="55"/>
                  </a:lnTo>
                  <a:lnTo>
                    <a:pt x="153" y="79"/>
                  </a:lnTo>
                  <a:lnTo>
                    <a:pt x="161" y="106"/>
                  </a:lnTo>
                  <a:lnTo>
                    <a:pt x="166" y="132"/>
                  </a:lnTo>
                  <a:lnTo>
                    <a:pt x="169" y="156"/>
                  </a:lnTo>
                  <a:lnTo>
                    <a:pt x="169" y="178"/>
                  </a:lnTo>
                  <a:lnTo>
                    <a:pt x="169" y="193"/>
                  </a:lnTo>
                  <a:lnTo>
                    <a:pt x="168" y="203"/>
                  </a:lnTo>
                  <a:lnTo>
                    <a:pt x="166" y="203"/>
                  </a:lnTo>
                  <a:lnTo>
                    <a:pt x="165" y="203"/>
                  </a:lnTo>
                  <a:lnTo>
                    <a:pt x="164" y="203"/>
                  </a:lnTo>
                  <a:lnTo>
                    <a:pt x="165" y="195"/>
                  </a:lnTo>
                  <a:lnTo>
                    <a:pt x="165" y="180"/>
                  </a:lnTo>
                  <a:lnTo>
                    <a:pt x="165" y="160"/>
                  </a:lnTo>
                  <a:lnTo>
                    <a:pt x="163" y="135"/>
                  </a:lnTo>
                  <a:lnTo>
                    <a:pt x="159" y="108"/>
                  </a:lnTo>
                  <a:lnTo>
                    <a:pt x="151" y="83"/>
                  </a:lnTo>
                  <a:lnTo>
                    <a:pt x="138" y="57"/>
                  </a:lnTo>
                  <a:lnTo>
                    <a:pt x="121" y="35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5" name="Freeform 224">
              <a:extLst>
                <a:ext uri="{FF2B5EF4-FFF2-40B4-BE49-F238E27FC236}">
                  <a16:creationId xmlns:a16="http://schemas.microsoft.com/office/drawing/2014/main" id="{83DBDCBF-6C4C-101F-3806-FE62BAD69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1124"/>
              <a:ext cx="208" cy="200"/>
            </a:xfrm>
            <a:custGeom>
              <a:avLst/>
              <a:gdLst>
                <a:gd name="T0" fmla="*/ 175 w 208"/>
                <a:gd name="T1" fmla="*/ 117 h 200"/>
                <a:gd name="T2" fmla="*/ 169 w 208"/>
                <a:gd name="T3" fmla="*/ 92 h 200"/>
                <a:gd name="T4" fmla="*/ 165 w 208"/>
                <a:gd name="T5" fmla="*/ 78 h 200"/>
                <a:gd name="T6" fmla="*/ 160 w 208"/>
                <a:gd name="T7" fmla="*/ 66 h 200"/>
                <a:gd name="T8" fmla="*/ 155 w 208"/>
                <a:gd name="T9" fmla="*/ 55 h 200"/>
                <a:gd name="T10" fmla="*/ 148 w 208"/>
                <a:gd name="T11" fmla="*/ 45 h 200"/>
                <a:gd name="T12" fmla="*/ 141 w 208"/>
                <a:gd name="T13" fmla="*/ 35 h 200"/>
                <a:gd name="T14" fmla="*/ 134 w 208"/>
                <a:gd name="T15" fmla="*/ 27 h 200"/>
                <a:gd name="T16" fmla="*/ 125 w 208"/>
                <a:gd name="T17" fmla="*/ 20 h 200"/>
                <a:gd name="T18" fmla="*/ 115 w 208"/>
                <a:gd name="T19" fmla="*/ 15 h 200"/>
                <a:gd name="T20" fmla="*/ 96 w 208"/>
                <a:gd name="T21" fmla="*/ 7 h 200"/>
                <a:gd name="T22" fmla="*/ 76 w 208"/>
                <a:gd name="T23" fmla="*/ 3 h 200"/>
                <a:gd name="T24" fmla="*/ 57 w 208"/>
                <a:gd name="T25" fmla="*/ 2 h 200"/>
                <a:gd name="T26" fmla="*/ 40 w 208"/>
                <a:gd name="T27" fmla="*/ 3 h 200"/>
                <a:gd name="T28" fmla="*/ 24 w 208"/>
                <a:gd name="T29" fmla="*/ 7 h 200"/>
                <a:gd name="T30" fmla="*/ 12 w 208"/>
                <a:gd name="T31" fmla="*/ 9 h 200"/>
                <a:gd name="T32" fmla="*/ 4 w 208"/>
                <a:gd name="T33" fmla="*/ 11 h 200"/>
                <a:gd name="T34" fmla="*/ 2 w 208"/>
                <a:gd name="T35" fmla="*/ 12 h 200"/>
                <a:gd name="T36" fmla="*/ 1 w 208"/>
                <a:gd name="T37" fmla="*/ 12 h 200"/>
                <a:gd name="T38" fmla="*/ 1 w 208"/>
                <a:gd name="T39" fmla="*/ 12 h 200"/>
                <a:gd name="T40" fmla="*/ 0 w 208"/>
                <a:gd name="T41" fmla="*/ 12 h 200"/>
                <a:gd name="T42" fmla="*/ 0 w 208"/>
                <a:gd name="T43" fmla="*/ 11 h 200"/>
                <a:gd name="T44" fmla="*/ 0 w 208"/>
                <a:gd name="T45" fmla="*/ 11 h 200"/>
                <a:gd name="T46" fmla="*/ 0 w 208"/>
                <a:gd name="T47" fmla="*/ 10 h 200"/>
                <a:gd name="T48" fmla="*/ 0 w 208"/>
                <a:gd name="T49" fmla="*/ 10 h 200"/>
                <a:gd name="T50" fmla="*/ 1 w 208"/>
                <a:gd name="T51" fmla="*/ 10 h 200"/>
                <a:gd name="T52" fmla="*/ 4 w 208"/>
                <a:gd name="T53" fmla="*/ 9 h 200"/>
                <a:gd name="T54" fmla="*/ 12 w 208"/>
                <a:gd name="T55" fmla="*/ 7 h 200"/>
                <a:gd name="T56" fmla="*/ 24 w 208"/>
                <a:gd name="T57" fmla="*/ 3 h 200"/>
                <a:gd name="T58" fmla="*/ 40 w 208"/>
                <a:gd name="T59" fmla="*/ 1 h 200"/>
                <a:gd name="T60" fmla="*/ 58 w 208"/>
                <a:gd name="T61" fmla="*/ 0 h 200"/>
                <a:gd name="T62" fmla="*/ 77 w 208"/>
                <a:gd name="T63" fmla="*/ 0 h 200"/>
                <a:gd name="T64" fmla="*/ 97 w 208"/>
                <a:gd name="T65" fmla="*/ 3 h 200"/>
                <a:gd name="T66" fmla="*/ 116 w 208"/>
                <a:gd name="T67" fmla="*/ 11 h 200"/>
                <a:gd name="T68" fmla="*/ 126 w 208"/>
                <a:gd name="T69" fmla="*/ 17 h 200"/>
                <a:gd name="T70" fmla="*/ 135 w 208"/>
                <a:gd name="T71" fmla="*/ 25 h 200"/>
                <a:gd name="T72" fmla="*/ 144 w 208"/>
                <a:gd name="T73" fmla="*/ 32 h 200"/>
                <a:gd name="T74" fmla="*/ 150 w 208"/>
                <a:gd name="T75" fmla="*/ 43 h 200"/>
                <a:gd name="T76" fmla="*/ 157 w 208"/>
                <a:gd name="T77" fmla="*/ 53 h 200"/>
                <a:gd name="T78" fmla="*/ 163 w 208"/>
                <a:gd name="T79" fmla="*/ 64 h 200"/>
                <a:gd name="T80" fmla="*/ 168 w 208"/>
                <a:gd name="T81" fmla="*/ 77 h 200"/>
                <a:gd name="T82" fmla="*/ 172 w 208"/>
                <a:gd name="T83" fmla="*/ 91 h 200"/>
                <a:gd name="T84" fmla="*/ 177 w 208"/>
                <a:gd name="T85" fmla="*/ 117 h 200"/>
                <a:gd name="T86" fmla="*/ 183 w 208"/>
                <a:gd name="T87" fmla="*/ 141 h 200"/>
                <a:gd name="T88" fmla="*/ 188 w 208"/>
                <a:gd name="T89" fmla="*/ 162 h 200"/>
                <a:gd name="T90" fmla="*/ 197 w 208"/>
                <a:gd name="T91" fmla="*/ 182 h 200"/>
                <a:gd name="T92" fmla="*/ 208 w 208"/>
                <a:gd name="T93" fmla="*/ 199 h 200"/>
                <a:gd name="T94" fmla="*/ 207 w 208"/>
                <a:gd name="T95" fmla="*/ 200 h 200"/>
                <a:gd name="T96" fmla="*/ 207 w 208"/>
                <a:gd name="T97" fmla="*/ 200 h 200"/>
                <a:gd name="T98" fmla="*/ 206 w 208"/>
                <a:gd name="T99" fmla="*/ 200 h 200"/>
                <a:gd name="T100" fmla="*/ 205 w 208"/>
                <a:gd name="T101" fmla="*/ 200 h 200"/>
                <a:gd name="T102" fmla="*/ 194 w 208"/>
                <a:gd name="T103" fmla="*/ 182 h 200"/>
                <a:gd name="T104" fmla="*/ 186 w 208"/>
                <a:gd name="T105" fmla="*/ 162 h 200"/>
                <a:gd name="T106" fmla="*/ 181 w 208"/>
                <a:gd name="T107" fmla="*/ 141 h 200"/>
                <a:gd name="T108" fmla="*/ 175 w 208"/>
                <a:gd name="T109" fmla="*/ 117 h 2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8"/>
                <a:gd name="T166" fmla="*/ 0 h 200"/>
                <a:gd name="T167" fmla="*/ 208 w 208"/>
                <a:gd name="T168" fmla="*/ 200 h 2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8" h="200">
                  <a:moveTo>
                    <a:pt x="175" y="117"/>
                  </a:moveTo>
                  <a:lnTo>
                    <a:pt x="169" y="92"/>
                  </a:lnTo>
                  <a:lnTo>
                    <a:pt x="165" y="78"/>
                  </a:lnTo>
                  <a:lnTo>
                    <a:pt x="160" y="66"/>
                  </a:lnTo>
                  <a:lnTo>
                    <a:pt x="155" y="55"/>
                  </a:lnTo>
                  <a:lnTo>
                    <a:pt x="148" y="45"/>
                  </a:lnTo>
                  <a:lnTo>
                    <a:pt x="141" y="35"/>
                  </a:lnTo>
                  <a:lnTo>
                    <a:pt x="134" y="27"/>
                  </a:lnTo>
                  <a:lnTo>
                    <a:pt x="125" y="20"/>
                  </a:lnTo>
                  <a:lnTo>
                    <a:pt x="115" y="15"/>
                  </a:lnTo>
                  <a:lnTo>
                    <a:pt x="96" y="7"/>
                  </a:lnTo>
                  <a:lnTo>
                    <a:pt x="76" y="3"/>
                  </a:lnTo>
                  <a:lnTo>
                    <a:pt x="57" y="2"/>
                  </a:lnTo>
                  <a:lnTo>
                    <a:pt x="40" y="3"/>
                  </a:lnTo>
                  <a:lnTo>
                    <a:pt x="24" y="7"/>
                  </a:lnTo>
                  <a:lnTo>
                    <a:pt x="12" y="9"/>
                  </a:lnTo>
                  <a:lnTo>
                    <a:pt x="4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4" y="9"/>
                  </a:lnTo>
                  <a:lnTo>
                    <a:pt x="12" y="7"/>
                  </a:lnTo>
                  <a:lnTo>
                    <a:pt x="24" y="3"/>
                  </a:lnTo>
                  <a:lnTo>
                    <a:pt x="40" y="1"/>
                  </a:lnTo>
                  <a:lnTo>
                    <a:pt x="58" y="0"/>
                  </a:lnTo>
                  <a:lnTo>
                    <a:pt x="77" y="0"/>
                  </a:lnTo>
                  <a:lnTo>
                    <a:pt x="97" y="3"/>
                  </a:lnTo>
                  <a:lnTo>
                    <a:pt x="116" y="11"/>
                  </a:lnTo>
                  <a:lnTo>
                    <a:pt x="126" y="17"/>
                  </a:lnTo>
                  <a:lnTo>
                    <a:pt x="135" y="25"/>
                  </a:lnTo>
                  <a:lnTo>
                    <a:pt x="144" y="32"/>
                  </a:lnTo>
                  <a:lnTo>
                    <a:pt x="150" y="43"/>
                  </a:lnTo>
                  <a:lnTo>
                    <a:pt x="157" y="53"/>
                  </a:lnTo>
                  <a:lnTo>
                    <a:pt x="163" y="64"/>
                  </a:lnTo>
                  <a:lnTo>
                    <a:pt x="168" y="77"/>
                  </a:lnTo>
                  <a:lnTo>
                    <a:pt x="172" y="91"/>
                  </a:lnTo>
                  <a:lnTo>
                    <a:pt x="177" y="117"/>
                  </a:lnTo>
                  <a:lnTo>
                    <a:pt x="183" y="141"/>
                  </a:lnTo>
                  <a:lnTo>
                    <a:pt x="188" y="162"/>
                  </a:lnTo>
                  <a:lnTo>
                    <a:pt x="197" y="182"/>
                  </a:lnTo>
                  <a:lnTo>
                    <a:pt x="208" y="199"/>
                  </a:lnTo>
                  <a:lnTo>
                    <a:pt x="207" y="200"/>
                  </a:lnTo>
                  <a:lnTo>
                    <a:pt x="206" y="200"/>
                  </a:lnTo>
                  <a:lnTo>
                    <a:pt x="205" y="200"/>
                  </a:lnTo>
                  <a:lnTo>
                    <a:pt x="194" y="182"/>
                  </a:lnTo>
                  <a:lnTo>
                    <a:pt x="186" y="162"/>
                  </a:lnTo>
                  <a:lnTo>
                    <a:pt x="181" y="141"/>
                  </a:lnTo>
                  <a:lnTo>
                    <a:pt x="175" y="117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6" name="Freeform 225">
              <a:extLst>
                <a:ext uri="{FF2B5EF4-FFF2-40B4-BE49-F238E27FC236}">
                  <a16:creationId xmlns:a16="http://schemas.microsoft.com/office/drawing/2014/main" id="{93A9E886-A726-F195-FFAA-AC9E79D0E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8"/>
              <a:ext cx="56" cy="23"/>
            </a:xfrm>
            <a:custGeom>
              <a:avLst/>
              <a:gdLst>
                <a:gd name="T0" fmla="*/ 44 w 56"/>
                <a:gd name="T1" fmla="*/ 18 h 23"/>
                <a:gd name="T2" fmla="*/ 37 w 56"/>
                <a:gd name="T3" fmla="*/ 20 h 23"/>
                <a:gd name="T4" fmla="*/ 33 w 56"/>
                <a:gd name="T5" fmla="*/ 22 h 23"/>
                <a:gd name="T6" fmla="*/ 27 w 56"/>
                <a:gd name="T7" fmla="*/ 23 h 23"/>
                <a:gd name="T8" fmla="*/ 22 w 56"/>
                <a:gd name="T9" fmla="*/ 23 h 23"/>
                <a:gd name="T10" fmla="*/ 18 w 56"/>
                <a:gd name="T11" fmla="*/ 23 h 23"/>
                <a:gd name="T12" fmla="*/ 12 w 56"/>
                <a:gd name="T13" fmla="*/ 22 h 23"/>
                <a:gd name="T14" fmla="*/ 7 w 56"/>
                <a:gd name="T15" fmla="*/ 22 h 23"/>
                <a:gd name="T16" fmla="*/ 0 w 56"/>
                <a:gd name="T17" fmla="*/ 21 h 23"/>
                <a:gd name="T18" fmla="*/ 2 w 56"/>
                <a:gd name="T19" fmla="*/ 20 h 23"/>
                <a:gd name="T20" fmla="*/ 7 w 56"/>
                <a:gd name="T21" fmla="*/ 16 h 23"/>
                <a:gd name="T22" fmla="*/ 14 w 56"/>
                <a:gd name="T23" fmla="*/ 11 h 23"/>
                <a:gd name="T24" fmla="*/ 22 w 56"/>
                <a:gd name="T25" fmla="*/ 7 h 23"/>
                <a:gd name="T26" fmla="*/ 31 w 56"/>
                <a:gd name="T27" fmla="*/ 2 h 23"/>
                <a:gd name="T28" fmla="*/ 40 w 56"/>
                <a:gd name="T29" fmla="*/ 0 h 23"/>
                <a:gd name="T30" fmla="*/ 48 w 56"/>
                <a:gd name="T31" fmla="*/ 1 h 23"/>
                <a:gd name="T32" fmla="*/ 55 w 56"/>
                <a:gd name="T33" fmla="*/ 5 h 23"/>
                <a:gd name="T34" fmla="*/ 56 w 56"/>
                <a:gd name="T35" fmla="*/ 7 h 23"/>
                <a:gd name="T36" fmla="*/ 56 w 56"/>
                <a:gd name="T37" fmla="*/ 9 h 23"/>
                <a:gd name="T38" fmla="*/ 53 w 56"/>
                <a:gd name="T39" fmla="*/ 12 h 23"/>
                <a:gd name="T40" fmla="*/ 44 w 56"/>
                <a:gd name="T41" fmla="*/ 18 h 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23"/>
                <a:gd name="T65" fmla="*/ 56 w 56"/>
                <a:gd name="T66" fmla="*/ 23 h 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23">
                  <a:moveTo>
                    <a:pt x="44" y="18"/>
                  </a:moveTo>
                  <a:lnTo>
                    <a:pt x="37" y="20"/>
                  </a:lnTo>
                  <a:lnTo>
                    <a:pt x="33" y="22"/>
                  </a:lnTo>
                  <a:lnTo>
                    <a:pt x="27" y="23"/>
                  </a:lnTo>
                  <a:lnTo>
                    <a:pt x="22" y="23"/>
                  </a:lnTo>
                  <a:lnTo>
                    <a:pt x="18" y="23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0" y="21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4" y="11"/>
                  </a:lnTo>
                  <a:lnTo>
                    <a:pt x="22" y="7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48" y="1"/>
                  </a:lnTo>
                  <a:lnTo>
                    <a:pt x="55" y="5"/>
                  </a:lnTo>
                  <a:lnTo>
                    <a:pt x="56" y="7"/>
                  </a:lnTo>
                  <a:lnTo>
                    <a:pt x="56" y="9"/>
                  </a:lnTo>
                  <a:lnTo>
                    <a:pt x="53" y="12"/>
                  </a:lnTo>
                  <a:lnTo>
                    <a:pt x="44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7" name="Freeform 226">
              <a:extLst>
                <a:ext uri="{FF2B5EF4-FFF2-40B4-BE49-F238E27FC236}">
                  <a16:creationId xmlns:a16="http://schemas.microsoft.com/office/drawing/2014/main" id="{CED45228-A20B-3171-F942-030E5233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2"/>
              <a:ext cx="56" cy="27"/>
            </a:xfrm>
            <a:custGeom>
              <a:avLst/>
              <a:gdLst>
                <a:gd name="T0" fmla="*/ 26 w 56"/>
                <a:gd name="T1" fmla="*/ 16 h 27"/>
                <a:gd name="T2" fmla="*/ 12 w 56"/>
                <a:gd name="T3" fmla="*/ 20 h 27"/>
                <a:gd name="T4" fmla="*/ 5 w 56"/>
                <a:gd name="T5" fmla="*/ 24 h 27"/>
                <a:gd name="T6" fmla="*/ 1 w 56"/>
                <a:gd name="T7" fmla="*/ 26 h 27"/>
                <a:gd name="T8" fmla="*/ 0 w 56"/>
                <a:gd name="T9" fmla="*/ 27 h 27"/>
                <a:gd name="T10" fmla="*/ 1 w 56"/>
                <a:gd name="T11" fmla="*/ 25 h 27"/>
                <a:gd name="T12" fmla="*/ 4 w 56"/>
                <a:gd name="T13" fmla="*/ 20 h 27"/>
                <a:gd name="T14" fmla="*/ 8 w 56"/>
                <a:gd name="T15" fmla="*/ 15 h 27"/>
                <a:gd name="T16" fmla="*/ 14 w 56"/>
                <a:gd name="T17" fmla="*/ 8 h 27"/>
                <a:gd name="T18" fmla="*/ 21 w 56"/>
                <a:gd name="T19" fmla="*/ 4 h 27"/>
                <a:gd name="T20" fmla="*/ 30 w 56"/>
                <a:gd name="T21" fmla="*/ 0 h 27"/>
                <a:gd name="T22" fmla="*/ 43 w 56"/>
                <a:gd name="T23" fmla="*/ 3 h 27"/>
                <a:gd name="T24" fmla="*/ 56 w 56"/>
                <a:gd name="T25" fmla="*/ 9 h 27"/>
                <a:gd name="T26" fmla="*/ 54 w 56"/>
                <a:gd name="T27" fmla="*/ 9 h 27"/>
                <a:gd name="T28" fmla="*/ 49 w 56"/>
                <a:gd name="T29" fmla="*/ 10 h 27"/>
                <a:gd name="T30" fmla="*/ 39 w 56"/>
                <a:gd name="T31" fmla="*/ 13 h 27"/>
                <a:gd name="T32" fmla="*/ 26 w 56"/>
                <a:gd name="T33" fmla="*/ 16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27"/>
                <a:gd name="T53" fmla="*/ 56 w 5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27">
                  <a:moveTo>
                    <a:pt x="26" y="16"/>
                  </a:moveTo>
                  <a:lnTo>
                    <a:pt x="12" y="20"/>
                  </a:lnTo>
                  <a:lnTo>
                    <a:pt x="5" y="24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4" y="8"/>
                  </a:lnTo>
                  <a:lnTo>
                    <a:pt x="21" y="4"/>
                  </a:lnTo>
                  <a:lnTo>
                    <a:pt x="30" y="0"/>
                  </a:lnTo>
                  <a:lnTo>
                    <a:pt x="43" y="3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49" y="10"/>
                  </a:lnTo>
                  <a:lnTo>
                    <a:pt x="39" y="13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8" name="Freeform 227">
              <a:extLst>
                <a:ext uri="{FF2B5EF4-FFF2-40B4-BE49-F238E27FC236}">
                  <a16:creationId xmlns:a16="http://schemas.microsoft.com/office/drawing/2014/main" id="{4A0131DB-416B-99DE-DC9D-EA0BCC9A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1232"/>
              <a:ext cx="15" cy="14"/>
            </a:xfrm>
            <a:custGeom>
              <a:avLst/>
              <a:gdLst>
                <a:gd name="T0" fmla="*/ 15 w 15"/>
                <a:gd name="T1" fmla="*/ 5 h 14"/>
                <a:gd name="T2" fmla="*/ 15 w 15"/>
                <a:gd name="T3" fmla="*/ 8 h 14"/>
                <a:gd name="T4" fmla="*/ 14 w 15"/>
                <a:gd name="T5" fmla="*/ 10 h 14"/>
                <a:gd name="T6" fmla="*/ 12 w 15"/>
                <a:gd name="T7" fmla="*/ 13 h 14"/>
                <a:gd name="T8" fmla="*/ 9 w 15"/>
                <a:gd name="T9" fmla="*/ 14 h 14"/>
                <a:gd name="T10" fmla="*/ 5 w 15"/>
                <a:gd name="T11" fmla="*/ 13 h 14"/>
                <a:gd name="T12" fmla="*/ 3 w 15"/>
                <a:gd name="T13" fmla="*/ 12 h 14"/>
                <a:gd name="T14" fmla="*/ 1 w 15"/>
                <a:gd name="T15" fmla="*/ 9 h 14"/>
                <a:gd name="T16" fmla="*/ 0 w 15"/>
                <a:gd name="T17" fmla="*/ 6 h 14"/>
                <a:gd name="T18" fmla="*/ 0 w 15"/>
                <a:gd name="T19" fmla="*/ 6 h 14"/>
                <a:gd name="T20" fmla="*/ 1 w 15"/>
                <a:gd name="T21" fmla="*/ 4 h 14"/>
                <a:gd name="T22" fmla="*/ 3 w 15"/>
                <a:gd name="T23" fmla="*/ 3 h 14"/>
                <a:gd name="T24" fmla="*/ 8 w 15"/>
                <a:gd name="T25" fmla="*/ 1 h 14"/>
                <a:gd name="T26" fmla="*/ 11 w 15"/>
                <a:gd name="T27" fmla="*/ 0 h 14"/>
                <a:gd name="T28" fmla="*/ 13 w 15"/>
                <a:gd name="T29" fmla="*/ 1 h 14"/>
                <a:gd name="T30" fmla="*/ 14 w 15"/>
                <a:gd name="T31" fmla="*/ 3 h 14"/>
                <a:gd name="T32" fmla="*/ 15 w 15"/>
                <a:gd name="T33" fmla="*/ 5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4"/>
                <a:gd name="T53" fmla="*/ 15 w 15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4">
                  <a:moveTo>
                    <a:pt x="15" y="5"/>
                  </a:moveTo>
                  <a:lnTo>
                    <a:pt x="15" y="8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5" y="13"/>
                  </a:lnTo>
                  <a:lnTo>
                    <a:pt x="3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389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9" name="Freeform 228">
              <a:extLst>
                <a:ext uri="{FF2B5EF4-FFF2-40B4-BE49-F238E27FC236}">
                  <a16:creationId xmlns:a16="http://schemas.microsoft.com/office/drawing/2014/main" id="{2653E6DF-DC03-FD1E-5B6D-A1AD77E81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235"/>
              <a:ext cx="3" cy="3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1 w 3"/>
                <a:gd name="T5" fmla="*/ 2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3 h 3"/>
                <a:gd name="T12" fmla="*/ 3 w 3"/>
                <a:gd name="T13" fmla="*/ 2 h 3"/>
                <a:gd name="T14" fmla="*/ 3 w 3"/>
                <a:gd name="T15" fmla="*/ 2 h 3"/>
                <a:gd name="T16" fmla="*/ 3 w 3"/>
                <a:gd name="T17" fmla="*/ 1 h 3"/>
                <a:gd name="T18" fmla="*/ 3 w 3"/>
                <a:gd name="T19" fmla="*/ 0 h 3"/>
                <a:gd name="T20" fmla="*/ 2 w 3"/>
                <a:gd name="T21" fmla="*/ 0 h 3"/>
                <a:gd name="T22" fmla="*/ 2 w 3"/>
                <a:gd name="T23" fmla="*/ 0 h 3"/>
                <a:gd name="T24" fmla="*/ 1 w 3"/>
                <a:gd name="T25" fmla="*/ 0 h 3"/>
                <a:gd name="T26" fmla="*/ 0 w 3"/>
                <a:gd name="T27" fmla="*/ 0 h 3"/>
                <a:gd name="T28" fmla="*/ 0 w 3"/>
                <a:gd name="T29" fmla="*/ 1 h 3"/>
                <a:gd name="T30" fmla="*/ 0 w 3"/>
                <a:gd name="T31" fmla="*/ 1 h 3"/>
                <a:gd name="T32" fmla="*/ 0 w 3"/>
                <a:gd name="T33" fmla="*/ 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0" name="Freeform 229">
              <a:extLst>
                <a:ext uri="{FF2B5EF4-FFF2-40B4-BE49-F238E27FC236}">
                  <a16:creationId xmlns:a16="http://schemas.microsoft.com/office/drawing/2014/main" id="{BD1D0200-B174-ED4A-F11F-2F0C5C775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221"/>
              <a:ext cx="57" cy="26"/>
            </a:xfrm>
            <a:custGeom>
              <a:avLst/>
              <a:gdLst>
                <a:gd name="T0" fmla="*/ 57 w 57"/>
                <a:gd name="T1" fmla="*/ 8 h 26"/>
                <a:gd name="T2" fmla="*/ 56 w 57"/>
                <a:gd name="T3" fmla="*/ 7 h 26"/>
                <a:gd name="T4" fmla="*/ 51 w 57"/>
                <a:gd name="T5" fmla="*/ 5 h 26"/>
                <a:gd name="T6" fmla="*/ 44 w 57"/>
                <a:gd name="T7" fmla="*/ 2 h 26"/>
                <a:gd name="T8" fmla="*/ 36 w 57"/>
                <a:gd name="T9" fmla="*/ 0 h 26"/>
                <a:gd name="T10" fmla="*/ 27 w 57"/>
                <a:gd name="T11" fmla="*/ 0 h 26"/>
                <a:gd name="T12" fmla="*/ 17 w 57"/>
                <a:gd name="T13" fmla="*/ 5 h 26"/>
                <a:gd name="T14" fmla="*/ 8 w 57"/>
                <a:gd name="T15" fmla="*/ 12 h 26"/>
                <a:gd name="T16" fmla="*/ 0 w 57"/>
                <a:gd name="T17" fmla="*/ 26 h 26"/>
                <a:gd name="T18" fmla="*/ 2 w 57"/>
                <a:gd name="T19" fmla="*/ 25 h 26"/>
                <a:gd name="T20" fmla="*/ 4 w 57"/>
                <a:gd name="T21" fmla="*/ 20 h 26"/>
                <a:gd name="T22" fmla="*/ 8 w 57"/>
                <a:gd name="T23" fmla="*/ 16 h 26"/>
                <a:gd name="T24" fmla="*/ 15 w 57"/>
                <a:gd name="T25" fmla="*/ 10 h 26"/>
                <a:gd name="T26" fmla="*/ 22 w 57"/>
                <a:gd name="T27" fmla="*/ 6 h 26"/>
                <a:gd name="T28" fmla="*/ 31 w 57"/>
                <a:gd name="T29" fmla="*/ 4 h 26"/>
                <a:gd name="T30" fmla="*/ 42 w 57"/>
                <a:gd name="T31" fmla="*/ 5 h 26"/>
                <a:gd name="T32" fmla="*/ 53 w 57"/>
                <a:gd name="T33" fmla="*/ 10 h 26"/>
                <a:gd name="T34" fmla="*/ 57 w 57"/>
                <a:gd name="T35" fmla="*/ 8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7"/>
                <a:gd name="T55" fmla="*/ 0 h 26"/>
                <a:gd name="T56" fmla="*/ 57 w 57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7" h="26">
                  <a:moveTo>
                    <a:pt x="57" y="8"/>
                  </a:moveTo>
                  <a:lnTo>
                    <a:pt x="56" y="7"/>
                  </a:lnTo>
                  <a:lnTo>
                    <a:pt x="51" y="5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7" y="5"/>
                  </a:lnTo>
                  <a:lnTo>
                    <a:pt x="8" y="12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6"/>
                  </a:lnTo>
                  <a:lnTo>
                    <a:pt x="15" y="10"/>
                  </a:lnTo>
                  <a:lnTo>
                    <a:pt x="22" y="6"/>
                  </a:lnTo>
                  <a:lnTo>
                    <a:pt x="31" y="4"/>
                  </a:lnTo>
                  <a:lnTo>
                    <a:pt x="42" y="5"/>
                  </a:lnTo>
                  <a:lnTo>
                    <a:pt x="53" y="10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1" name="Freeform 230">
              <a:extLst>
                <a:ext uri="{FF2B5EF4-FFF2-40B4-BE49-F238E27FC236}">
                  <a16:creationId xmlns:a16="http://schemas.microsoft.com/office/drawing/2014/main" id="{87E757F5-9B8B-9AA3-886D-F64AC4B41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1229"/>
              <a:ext cx="29" cy="21"/>
            </a:xfrm>
            <a:custGeom>
              <a:avLst/>
              <a:gdLst>
                <a:gd name="T0" fmla="*/ 24 w 29"/>
                <a:gd name="T1" fmla="*/ 2 h 21"/>
                <a:gd name="T2" fmla="*/ 24 w 29"/>
                <a:gd name="T3" fmla="*/ 4 h 21"/>
                <a:gd name="T4" fmla="*/ 23 w 29"/>
                <a:gd name="T5" fmla="*/ 8 h 21"/>
                <a:gd name="T6" fmla="*/ 15 w 29"/>
                <a:gd name="T7" fmla="*/ 15 h 21"/>
                <a:gd name="T8" fmla="*/ 0 w 29"/>
                <a:gd name="T9" fmla="*/ 21 h 21"/>
                <a:gd name="T10" fmla="*/ 5 w 29"/>
                <a:gd name="T11" fmla="*/ 20 h 21"/>
                <a:gd name="T12" fmla="*/ 15 w 29"/>
                <a:gd name="T13" fmla="*/ 17 h 21"/>
                <a:gd name="T14" fmla="*/ 25 w 29"/>
                <a:gd name="T15" fmla="*/ 11 h 21"/>
                <a:gd name="T16" fmla="*/ 29 w 29"/>
                <a:gd name="T17" fmla="*/ 0 h 21"/>
                <a:gd name="T18" fmla="*/ 24 w 29"/>
                <a:gd name="T19" fmla="*/ 2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1"/>
                <a:gd name="T32" fmla="*/ 29 w 2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1">
                  <a:moveTo>
                    <a:pt x="24" y="2"/>
                  </a:moveTo>
                  <a:lnTo>
                    <a:pt x="24" y="4"/>
                  </a:lnTo>
                  <a:lnTo>
                    <a:pt x="23" y="8"/>
                  </a:lnTo>
                  <a:lnTo>
                    <a:pt x="15" y="15"/>
                  </a:lnTo>
                  <a:lnTo>
                    <a:pt x="0" y="21"/>
                  </a:lnTo>
                  <a:lnTo>
                    <a:pt x="5" y="20"/>
                  </a:lnTo>
                  <a:lnTo>
                    <a:pt x="15" y="17"/>
                  </a:lnTo>
                  <a:lnTo>
                    <a:pt x="25" y="11"/>
                  </a:lnTo>
                  <a:lnTo>
                    <a:pt x="29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2" name="Freeform 231">
              <a:extLst>
                <a:ext uri="{FF2B5EF4-FFF2-40B4-BE49-F238E27FC236}">
                  <a16:creationId xmlns:a16="http://schemas.microsoft.com/office/drawing/2014/main" id="{0E709064-F3E5-1708-826C-118F20598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1221"/>
              <a:ext cx="64" cy="28"/>
            </a:xfrm>
            <a:custGeom>
              <a:avLst/>
              <a:gdLst>
                <a:gd name="T0" fmla="*/ 0 w 64"/>
                <a:gd name="T1" fmla="*/ 28 h 28"/>
                <a:gd name="T2" fmla="*/ 0 w 64"/>
                <a:gd name="T3" fmla="*/ 27 h 28"/>
                <a:gd name="T4" fmla="*/ 2 w 64"/>
                <a:gd name="T5" fmla="*/ 25 h 28"/>
                <a:gd name="T6" fmla="*/ 6 w 64"/>
                <a:gd name="T7" fmla="*/ 23 h 28"/>
                <a:gd name="T8" fmla="*/ 10 w 64"/>
                <a:gd name="T9" fmla="*/ 19 h 28"/>
                <a:gd name="T10" fmla="*/ 17 w 64"/>
                <a:gd name="T11" fmla="*/ 16 h 28"/>
                <a:gd name="T12" fmla="*/ 25 w 64"/>
                <a:gd name="T13" fmla="*/ 12 h 28"/>
                <a:gd name="T14" fmla="*/ 36 w 64"/>
                <a:gd name="T15" fmla="*/ 9 h 28"/>
                <a:gd name="T16" fmla="*/ 48 w 64"/>
                <a:gd name="T17" fmla="*/ 8 h 28"/>
                <a:gd name="T18" fmla="*/ 56 w 64"/>
                <a:gd name="T19" fmla="*/ 6 h 28"/>
                <a:gd name="T20" fmla="*/ 60 w 64"/>
                <a:gd name="T21" fmla="*/ 4 h 28"/>
                <a:gd name="T22" fmla="*/ 63 w 64"/>
                <a:gd name="T23" fmla="*/ 1 h 28"/>
                <a:gd name="T24" fmla="*/ 64 w 64"/>
                <a:gd name="T25" fmla="*/ 0 h 28"/>
                <a:gd name="T26" fmla="*/ 64 w 64"/>
                <a:gd name="T27" fmla="*/ 1 h 28"/>
                <a:gd name="T28" fmla="*/ 63 w 64"/>
                <a:gd name="T29" fmla="*/ 6 h 28"/>
                <a:gd name="T30" fmla="*/ 58 w 64"/>
                <a:gd name="T31" fmla="*/ 9 h 28"/>
                <a:gd name="T32" fmla="*/ 47 w 64"/>
                <a:gd name="T33" fmla="*/ 12 h 28"/>
                <a:gd name="T34" fmla="*/ 37 w 64"/>
                <a:gd name="T35" fmla="*/ 15 h 28"/>
                <a:gd name="T36" fmla="*/ 27 w 64"/>
                <a:gd name="T37" fmla="*/ 17 h 28"/>
                <a:gd name="T38" fmla="*/ 19 w 64"/>
                <a:gd name="T39" fmla="*/ 19 h 28"/>
                <a:gd name="T40" fmla="*/ 12 w 64"/>
                <a:gd name="T41" fmla="*/ 21 h 28"/>
                <a:gd name="T42" fmla="*/ 7 w 64"/>
                <a:gd name="T43" fmla="*/ 25 h 28"/>
                <a:gd name="T44" fmla="*/ 4 w 64"/>
                <a:gd name="T45" fmla="*/ 26 h 28"/>
                <a:gd name="T46" fmla="*/ 1 w 64"/>
                <a:gd name="T47" fmla="*/ 28 h 28"/>
                <a:gd name="T48" fmla="*/ 0 w 64"/>
                <a:gd name="T49" fmla="*/ 28 h 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4"/>
                <a:gd name="T76" fmla="*/ 0 h 28"/>
                <a:gd name="T77" fmla="*/ 64 w 64"/>
                <a:gd name="T78" fmla="*/ 28 h 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4" h="28">
                  <a:moveTo>
                    <a:pt x="0" y="28"/>
                  </a:moveTo>
                  <a:lnTo>
                    <a:pt x="0" y="27"/>
                  </a:lnTo>
                  <a:lnTo>
                    <a:pt x="2" y="25"/>
                  </a:lnTo>
                  <a:lnTo>
                    <a:pt x="6" y="23"/>
                  </a:lnTo>
                  <a:lnTo>
                    <a:pt x="10" y="19"/>
                  </a:lnTo>
                  <a:lnTo>
                    <a:pt x="17" y="16"/>
                  </a:lnTo>
                  <a:lnTo>
                    <a:pt x="25" y="12"/>
                  </a:lnTo>
                  <a:lnTo>
                    <a:pt x="36" y="9"/>
                  </a:lnTo>
                  <a:lnTo>
                    <a:pt x="48" y="8"/>
                  </a:lnTo>
                  <a:lnTo>
                    <a:pt x="56" y="6"/>
                  </a:lnTo>
                  <a:lnTo>
                    <a:pt x="60" y="4"/>
                  </a:lnTo>
                  <a:lnTo>
                    <a:pt x="63" y="1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3" y="6"/>
                  </a:lnTo>
                  <a:lnTo>
                    <a:pt x="58" y="9"/>
                  </a:lnTo>
                  <a:lnTo>
                    <a:pt x="47" y="12"/>
                  </a:lnTo>
                  <a:lnTo>
                    <a:pt x="37" y="15"/>
                  </a:lnTo>
                  <a:lnTo>
                    <a:pt x="27" y="17"/>
                  </a:lnTo>
                  <a:lnTo>
                    <a:pt x="19" y="19"/>
                  </a:lnTo>
                  <a:lnTo>
                    <a:pt x="12" y="21"/>
                  </a:lnTo>
                  <a:lnTo>
                    <a:pt x="7" y="25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3" name="Freeform 232">
              <a:extLst>
                <a:ext uri="{FF2B5EF4-FFF2-40B4-BE49-F238E27FC236}">
                  <a16:creationId xmlns:a16="http://schemas.microsoft.com/office/drawing/2014/main" id="{3A4250B6-60E1-499C-6B97-F6655F05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237"/>
              <a:ext cx="59" cy="18"/>
            </a:xfrm>
            <a:custGeom>
              <a:avLst/>
              <a:gdLst>
                <a:gd name="T0" fmla="*/ 31 w 59"/>
                <a:gd name="T1" fmla="*/ 12 h 18"/>
                <a:gd name="T2" fmla="*/ 46 w 59"/>
                <a:gd name="T3" fmla="*/ 13 h 18"/>
                <a:gd name="T4" fmla="*/ 54 w 59"/>
                <a:gd name="T5" fmla="*/ 14 h 18"/>
                <a:gd name="T6" fmla="*/ 58 w 59"/>
                <a:gd name="T7" fmla="*/ 17 h 18"/>
                <a:gd name="T8" fmla="*/ 59 w 59"/>
                <a:gd name="T9" fmla="*/ 18 h 18"/>
                <a:gd name="T10" fmla="*/ 58 w 59"/>
                <a:gd name="T11" fmla="*/ 17 h 18"/>
                <a:gd name="T12" fmla="*/ 55 w 59"/>
                <a:gd name="T13" fmla="*/ 12 h 18"/>
                <a:gd name="T14" fmla="*/ 49 w 59"/>
                <a:gd name="T15" fmla="*/ 8 h 18"/>
                <a:gd name="T16" fmla="*/ 41 w 59"/>
                <a:gd name="T17" fmla="*/ 2 h 18"/>
                <a:gd name="T18" fmla="*/ 32 w 59"/>
                <a:gd name="T19" fmla="*/ 0 h 18"/>
                <a:gd name="T20" fmla="*/ 22 w 59"/>
                <a:gd name="T21" fmla="*/ 0 h 18"/>
                <a:gd name="T22" fmla="*/ 11 w 59"/>
                <a:gd name="T23" fmla="*/ 4 h 18"/>
                <a:gd name="T24" fmla="*/ 0 w 59"/>
                <a:gd name="T25" fmla="*/ 14 h 18"/>
                <a:gd name="T26" fmla="*/ 2 w 59"/>
                <a:gd name="T27" fmla="*/ 14 h 18"/>
                <a:gd name="T28" fmla="*/ 8 w 59"/>
                <a:gd name="T29" fmla="*/ 13 h 18"/>
                <a:gd name="T30" fmla="*/ 17 w 59"/>
                <a:gd name="T31" fmla="*/ 13 h 18"/>
                <a:gd name="T32" fmla="*/ 31 w 59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18"/>
                <a:gd name="T53" fmla="*/ 59 w 5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18">
                  <a:moveTo>
                    <a:pt x="31" y="12"/>
                  </a:moveTo>
                  <a:lnTo>
                    <a:pt x="46" y="13"/>
                  </a:lnTo>
                  <a:lnTo>
                    <a:pt x="54" y="14"/>
                  </a:lnTo>
                  <a:lnTo>
                    <a:pt x="58" y="17"/>
                  </a:lnTo>
                  <a:lnTo>
                    <a:pt x="59" y="18"/>
                  </a:lnTo>
                  <a:lnTo>
                    <a:pt x="58" y="17"/>
                  </a:lnTo>
                  <a:lnTo>
                    <a:pt x="55" y="12"/>
                  </a:lnTo>
                  <a:lnTo>
                    <a:pt x="49" y="8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8" y="13"/>
                  </a:lnTo>
                  <a:lnTo>
                    <a:pt x="17" y="13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4" name="Freeform 233">
              <a:extLst>
                <a:ext uri="{FF2B5EF4-FFF2-40B4-BE49-F238E27FC236}">
                  <a16:creationId xmlns:a16="http://schemas.microsoft.com/office/drawing/2014/main" id="{692B089C-C6FE-A286-78C4-CF2AFF658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235"/>
              <a:ext cx="60" cy="17"/>
            </a:xfrm>
            <a:custGeom>
              <a:avLst/>
              <a:gdLst>
                <a:gd name="T0" fmla="*/ 0 w 60"/>
                <a:gd name="T1" fmla="*/ 15 h 17"/>
                <a:gd name="T2" fmla="*/ 1 w 60"/>
                <a:gd name="T3" fmla="*/ 14 h 17"/>
                <a:gd name="T4" fmla="*/ 5 w 60"/>
                <a:gd name="T5" fmla="*/ 11 h 17"/>
                <a:gd name="T6" fmla="*/ 11 w 60"/>
                <a:gd name="T7" fmla="*/ 6 h 17"/>
                <a:gd name="T8" fmla="*/ 19 w 60"/>
                <a:gd name="T9" fmla="*/ 2 h 17"/>
                <a:gd name="T10" fmla="*/ 28 w 60"/>
                <a:gd name="T11" fmla="*/ 0 h 17"/>
                <a:gd name="T12" fmla="*/ 38 w 60"/>
                <a:gd name="T13" fmla="*/ 1 h 17"/>
                <a:gd name="T14" fmla="*/ 49 w 60"/>
                <a:gd name="T15" fmla="*/ 6 h 17"/>
                <a:gd name="T16" fmla="*/ 60 w 60"/>
                <a:gd name="T17" fmla="*/ 17 h 17"/>
                <a:gd name="T18" fmla="*/ 59 w 60"/>
                <a:gd name="T19" fmla="*/ 16 h 17"/>
                <a:gd name="T20" fmla="*/ 55 w 60"/>
                <a:gd name="T21" fmla="*/ 13 h 17"/>
                <a:gd name="T22" fmla="*/ 50 w 60"/>
                <a:gd name="T23" fmla="*/ 10 h 17"/>
                <a:gd name="T24" fmla="*/ 42 w 60"/>
                <a:gd name="T25" fmla="*/ 6 h 17"/>
                <a:gd name="T26" fmla="*/ 33 w 60"/>
                <a:gd name="T27" fmla="*/ 4 h 17"/>
                <a:gd name="T28" fmla="*/ 24 w 60"/>
                <a:gd name="T29" fmla="*/ 4 h 17"/>
                <a:gd name="T30" fmla="*/ 14 w 60"/>
                <a:gd name="T31" fmla="*/ 9 h 17"/>
                <a:gd name="T32" fmla="*/ 4 w 60"/>
                <a:gd name="T33" fmla="*/ 16 h 17"/>
                <a:gd name="T34" fmla="*/ 0 w 60"/>
                <a:gd name="T35" fmla="*/ 15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17"/>
                <a:gd name="T56" fmla="*/ 60 w 60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17">
                  <a:moveTo>
                    <a:pt x="0" y="15"/>
                  </a:moveTo>
                  <a:lnTo>
                    <a:pt x="1" y="14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19" y="2"/>
                  </a:lnTo>
                  <a:lnTo>
                    <a:pt x="28" y="0"/>
                  </a:lnTo>
                  <a:lnTo>
                    <a:pt x="38" y="1"/>
                  </a:lnTo>
                  <a:lnTo>
                    <a:pt x="49" y="6"/>
                  </a:lnTo>
                  <a:lnTo>
                    <a:pt x="60" y="17"/>
                  </a:lnTo>
                  <a:lnTo>
                    <a:pt x="59" y="16"/>
                  </a:lnTo>
                  <a:lnTo>
                    <a:pt x="55" y="13"/>
                  </a:lnTo>
                  <a:lnTo>
                    <a:pt x="50" y="10"/>
                  </a:lnTo>
                  <a:lnTo>
                    <a:pt x="42" y="6"/>
                  </a:lnTo>
                  <a:lnTo>
                    <a:pt x="33" y="4"/>
                  </a:lnTo>
                  <a:lnTo>
                    <a:pt x="24" y="4"/>
                  </a:lnTo>
                  <a:lnTo>
                    <a:pt x="14" y="9"/>
                  </a:lnTo>
                  <a:lnTo>
                    <a:pt x="4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A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5" name="Freeform 234">
              <a:extLst>
                <a:ext uri="{FF2B5EF4-FFF2-40B4-BE49-F238E27FC236}">
                  <a16:creationId xmlns:a16="http://schemas.microsoft.com/office/drawing/2014/main" id="{37F44CEB-86FE-A29C-4DB3-45E51900A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1247"/>
              <a:ext cx="58" cy="17"/>
            </a:xfrm>
            <a:custGeom>
              <a:avLst/>
              <a:gdLst>
                <a:gd name="T0" fmla="*/ 16 w 58"/>
                <a:gd name="T1" fmla="*/ 16 h 17"/>
                <a:gd name="T2" fmla="*/ 22 w 58"/>
                <a:gd name="T3" fmla="*/ 17 h 17"/>
                <a:gd name="T4" fmla="*/ 28 w 58"/>
                <a:gd name="T5" fmla="*/ 17 h 17"/>
                <a:gd name="T6" fmla="*/ 34 w 58"/>
                <a:gd name="T7" fmla="*/ 16 h 17"/>
                <a:gd name="T8" fmla="*/ 38 w 58"/>
                <a:gd name="T9" fmla="*/ 14 h 17"/>
                <a:gd name="T10" fmla="*/ 43 w 58"/>
                <a:gd name="T11" fmla="*/ 13 h 17"/>
                <a:gd name="T12" fmla="*/ 47 w 58"/>
                <a:gd name="T13" fmla="*/ 12 h 17"/>
                <a:gd name="T14" fmla="*/ 53 w 58"/>
                <a:gd name="T15" fmla="*/ 10 h 17"/>
                <a:gd name="T16" fmla="*/ 58 w 58"/>
                <a:gd name="T17" fmla="*/ 8 h 17"/>
                <a:gd name="T18" fmla="*/ 56 w 58"/>
                <a:gd name="T19" fmla="*/ 7 h 17"/>
                <a:gd name="T20" fmla="*/ 51 w 58"/>
                <a:gd name="T21" fmla="*/ 5 h 17"/>
                <a:gd name="T22" fmla="*/ 44 w 58"/>
                <a:gd name="T23" fmla="*/ 3 h 17"/>
                <a:gd name="T24" fmla="*/ 35 w 58"/>
                <a:gd name="T25" fmla="*/ 1 h 17"/>
                <a:gd name="T26" fmla="*/ 26 w 58"/>
                <a:gd name="T27" fmla="*/ 0 h 17"/>
                <a:gd name="T28" fmla="*/ 16 w 58"/>
                <a:gd name="T29" fmla="*/ 0 h 17"/>
                <a:gd name="T30" fmla="*/ 7 w 58"/>
                <a:gd name="T31" fmla="*/ 1 h 17"/>
                <a:gd name="T32" fmla="*/ 0 w 58"/>
                <a:gd name="T33" fmla="*/ 5 h 17"/>
                <a:gd name="T34" fmla="*/ 0 w 58"/>
                <a:gd name="T35" fmla="*/ 7 h 17"/>
                <a:gd name="T36" fmla="*/ 1 w 58"/>
                <a:gd name="T37" fmla="*/ 9 h 17"/>
                <a:gd name="T38" fmla="*/ 6 w 58"/>
                <a:gd name="T39" fmla="*/ 12 h 17"/>
                <a:gd name="T40" fmla="*/ 16 w 58"/>
                <a:gd name="T41" fmla="*/ 16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7"/>
                <a:gd name="T65" fmla="*/ 58 w 58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7">
                  <a:moveTo>
                    <a:pt x="16" y="16"/>
                  </a:moveTo>
                  <a:lnTo>
                    <a:pt x="22" y="17"/>
                  </a:lnTo>
                  <a:lnTo>
                    <a:pt x="28" y="17"/>
                  </a:lnTo>
                  <a:lnTo>
                    <a:pt x="34" y="16"/>
                  </a:lnTo>
                  <a:lnTo>
                    <a:pt x="38" y="14"/>
                  </a:lnTo>
                  <a:lnTo>
                    <a:pt x="43" y="13"/>
                  </a:lnTo>
                  <a:lnTo>
                    <a:pt x="47" y="12"/>
                  </a:lnTo>
                  <a:lnTo>
                    <a:pt x="53" y="10"/>
                  </a:lnTo>
                  <a:lnTo>
                    <a:pt x="58" y="8"/>
                  </a:lnTo>
                  <a:lnTo>
                    <a:pt x="56" y="7"/>
                  </a:lnTo>
                  <a:lnTo>
                    <a:pt x="51" y="5"/>
                  </a:lnTo>
                  <a:lnTo>
                    <a:pt x="44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7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2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6" name="Freeform 235">
              <a:extLst>
                <a:ext uri="{FF2B5EF4-FFF2-40B4-BE49-F238E27FC236}">
                  <a16:creationId xmlns:a16="http://schemas.microsoft.com/office/drawing/2014/main" id="{0D4B2BE9-25F2-6229-65A2-CA3494C85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1249"/>
              <a:ext cx="15" cy="12"/>
            </a:xfrm>
            <a:custGeom>
              <a:avLst/>
              <a:gdLst>
                <a:gd name="T0" fmla="*/ 0 w 15"/>
                <a:gd name="T1" fmla="*/ 6 h 12"/>
                <a:gd name="T2" fmla="*/ 1 w 15"/>
                <a:gd name="T3" fmla="*/ 9 h 12"/>
                <a:gd name="T4" fmla="*/ 2 w 15"/>
                <a:gd name="T5" fmla="*/ 10 h 12"/>
                <a:gd name="T6" fmla="*/ 6 w 15"/>
                <a:gd name="T7" fmla="*/ 12 h 12"/>
                <a:gd name="T8" fmla="*/ 8 w 15"/>
                <a:gd name="T9" fmla="*/ 12 h 12"/>
                <a:gd name="T10" fmla="*/ 11 w 15"/>
                <a:gd name="T11" fmla="*/ 11 h 12"/>
                <a:gd name="T12" fmla="*/ 14 w 15"/>
                <a:gd name="T13" fmla="*/ 9 h 12"/>
                <a:gd name="T14" fmla="*/ 15 w 15"/>
                <a:gd name="T15" fmla="*/ 7 h 12"/>
                <a:gd name="T16" fmla="*/ 15 w 15"/>
                <a:gd name="T17" fmla="*/ 3 h 12"/>
                <a:gd name="T18" fmla="*/ 14 w 15"/>
                <a:gd name="T19" fmla="*/ 2 h 12"/>
                <a:gd name="T20" fmla="*/ 13 w 15"/>
                <a:gd name="T21" fmla="*/ 1 h 12"/>
                <a:gd name="T22" fmla="*/ 9 w 15"/>
                <a:gd name="T23" fmla="*/ 0 h 12"/>
                <a:gd name="T24" fmla="*/ 6 w 15"/>
                <a:gd name="T25" fmla="*/ 0 h 12"/>
                <a:gd name="T26" fmla="*/ 4 w 15"/>
                <a:gd name="T27" fmla="*/ 1 h 12"/>
                <a:gd name="T28" fmla="*/ 1 w 15"/>
                <a:gd name="T29" fmla="*/ 1 h 12"/>
                <a:gd name="T30" fmla="*/ 0 w 15"/>
                <a:gd name="T31" fmla="*/ 3 h 12"/>
                <a:gd name="T32" fmla="*/ 0 w 15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2"/>
                <a:gd name="T53" fmla="*/ 15 w 15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2">
                  <a:moveTo>
                    <a:pt x="0" y="6"/>
                  </a:moveTo>
                  <a:lnTo>
                    <a:pt x="1" y="9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89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7" name="Freeform 236">
              <a:extLst>
                <a:ext uri="{FF2B5EF4-FFF2-40B4-BE49-F238E27FC236}">
                  <a16:creationId xmlns:a16="http://schemas.microsoft.com/office/drawing/2014/main" id="{77AC2B2D-FDA8-43E5-3E6D-54A6D1D0E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1251"/>
              <a:ext cx="4" cy="4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3 h 4"/>
                <a:gd name="T4" fmla="*/ 4 w 4"/>
                <a:gd name="T5" fmla="*/ 3 h 4"/>
                <a:gd name="T6" fmla="*/ 4 w 4"/>
                <a:gd name="T7" fmla="*/ 4 h 4"/>
                <a:gd name="T8" fmla="*/ 2 w 4"/>
                <a:gd name="T9" fmla="*/ 4 h 4"/>
                <a:gd name="T10" fmla="*/ 1 w 4"/>
                <a:gd name="T11" fmla="*/ 4 h 4"/>
                <a:gd name="T12" fmla="*/ 1 w 4"/>
                <a:gd name="T13" fmla="*/ 4 h 4"/>
                <a:gd name="T14" fmla="*/ 0 w 4"/>
                <a:gd name="T15" fmla="*/ 4 h 4"/>
                <a:gd name="T16" fmla="*/ 0 w 4"/>
                <a:gd name="T17" fmla="*/ 3 h 4"/>
                <a:gd name="T18" fmla="*/ 0 w 4"/>
                <a:gd name="T19" fmla="*/ 1 h 4"/>
                <a:gd name="T20" fmla="*/ 0 w 4"/>
                <a:gd name="T21" fmla="*/ 1 h 4"/>
                <a:gd name="T22" fmla="*/ 0 w 4"/>
                <a:gd name="T23" fmla="*/ 1 h 4"/>
                <a:gd name="T24" fmla="*/ 1 w 4"/>
                <a:gd name="T25" fmla="*/ 0 h 4"/>
                <a:gd name="T26" fmla="*/ 2 w 4"/>
                <a:gd name="T27" fmla="*/ 0 h 4"/>
                <a:gd name="T28" fmla="*/ 2 w 4"/>
                <a:gd name="T29" fmla="*/ 1 h 4"/>
                <a:gd name="T30" fmla="*/ 4 w 4"/>
                <a:gd name="T31" fmla="*/ 1 h 4"/>
                <a:gd name="T32" fmla="*/ 4 w 4"/>
                <a:gd name="T33" fmla="*/ 3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4" y="3"/>
                  </a:moveTo>
                  <a:lnTo>
                    <a:pt x="4" y="3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8" name="Freeform 237">
              <a:extLst>
                <a:ext uri="{FF2B5EF4-FFF2-40B4-BE49-F238E27FC236}">
                  <a16:creationId xmlns:a16="http://schemas.microsoft.com/office/drawing/2014/main" id="{98B80125-D07E-554C-5875-4BF91790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160"/>
              <a:ext cx="57" cy="183"/>
            </a:xfrm>
            <a:custGeom>
              <a:avLst/>
              <a:gdLst>
                <a:gd name="T0" fmla="*/ 7 w 57"/>
                <a:gd name="T1" fmla="*/ 29 h 183"/>
                <a:gd name="T2" fmla="*/ 9 w 57"/>
                <a:gd name="T3" fmla="*/ 22 h 183"/>
                <a:gd name="T4" fmla="*/ 11 w 57"/>
                <a:gd name="T5" fmla="*/ 17 h 183"/>
                <a:gd name="T6" fmla="*/ 16 w 57"/>
                <a:gd name="T7" fmla="*/ 11 h 183"/>
                <a:gd name="T8" fmla="*/ 20 w 57"/>
                <a:gd name="T9" fmla="*/ 7 h 183"/>
                <a:gd name="T10" fmla="*/ 27 w 57"/>
                <a:gd name="T11" fmla="*/ 3 h 183"/>
                <a:gd name="T12" fmla="*/ 35 w 57"/>
                <a:gd name="T13" fmla="*/ 1 h 183"/>
                <a:gd name="T14" fmla="*/ 45 w 57"/>
                <a:gd name="T15" fmla="*/ 0 h 183"/>
                <a:gd name="T16" fmla="*/ 57 w 57"/>
                <a:gd name="T17" fmla="*/ 0 h 183"/>
                <a:gd name="T18" fmla="*/ 52 w 57"/>
                <a:gd name="T19" fmla="*/ 12 h 183"/>
                <a:gd name="T20" fmla="*/ 43 w 57"/>
                <a:gd name="T21" fmla="*/ 43 h 183"/>
                <a:gd name="T22" fmla="*/ 35 w 57"/>
                <a:gd name="T23" fmla="*/ 84 h 183"/>
                <a:gd name="T24" fmla="*/ 29 w 57"/>
                <a:gd name="T25" fmla="*/ 121 h 183"/>
                <a:gd name="T26" fmla="*/ 31 w 57"/>
                <a:gd name="T27" fmla="*/ 149 h 183"/>
                <a:gd name="T28" fmla="*/ 38 w 57"/>
                <a:gd name="T29" fmla="*/ 168 h 183"/>
                <a:gd name="T30" fmla="*/ 43 w 57"/>
                <a:gd name="T31" fmla="*/ 180 h 183"/>
                <a:gd name="T32" fmla="*/ 47 w 57"/>
                <a:gd name="T33" fmla="*/ 183 h 183"/>
                <a:gd name="T34" fmla="*/ 27 w 57"/>
                <a:gd name="T35" fmla="*/ 181 h 183"/>
                <a:gd name="T36" fmla="*/ 25 w 57"/>
                <a:gd name="T37" fmla="*/ 178 h 183"/>
                <a:gd name="T38" fmla="*/ 20 w 57"/>
                <a:gd name="T39" fmla="*/ 171 h 183"/>
                <a:gd name="T40" fmla="*/ 14 w 57"/>
                <a:gd name="T41" fmla="*/ 158 h 183"/>
                <a:gd name="T42" fmla="*/ 9 w 57"/>
                <a:gd name="T43" fmla="*/ 142 h 183"/>
                <a:gd name="T44" fmla="*/ 3 w 57"/>
                <a:gd name="T45" fmla="*/ 120 h 183"/>
                <a:gd name="T46" fmla="*/ 0 w 57"/>
                <a:gd name="T47" fmla="*/ 94 h 183"/>
                <a:gd name="T48" fmla="*/ 1 w 57"/>
                <a:gd name="T49" fmla="*/ 63 h 183"/>
                <a:gd name="T50" fmla="*/ 7 w 57"/>
                <a:gd name="T51" fmla="*/ 29 h 1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183"/>
                <a:gd name="T80" fmla="*/ 57 w 57"/>
                <a:gd name="T81" fmla="*/ 183 h 1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183">
                  <a:moveTo>
                    <a:pt x="7" y="29"/>
                  </a:moveTo>
                  <a:lnTo>
                    <a:pt x="9" y="22"/>
                  </a:lnTo>
                  <a:lnTo>
                    <a:pt x="11" y="17"/>
                  </a:lnTo>
                  <a:lnTo>
                    <a:pt x="16" y="11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52" y="12"/>
                  </a:lnTo>
                  <a:lnTo>
                    <a:pt x="43" y="43"/>
                  </a:lnTo>
                  <a:lnTo>
                    <a:pt x="35" y="84"/>
                  </a:lnTo>
                  <a:lnTo>
                    <a:pt x="29" y="121"/>
                  </a:lnTo>
                  <a:lnTo>
                    <a:pt x="31" y="149"/>
                  </a:lnTo>
                  <a:lnTo>
                    <a:pt x="38" y="168"/>
                  </a:lnTo>
                  <a:lnTo>
                    <a:pt x="43" y="180"/>
                  </a:lnTo>
                  <a:lnTo>
                    <a:pt x="47" y="183"/>
                  </a:lnTo>
                  <a:lnTo>
                    <a:pt x="27" y="181"/>
                  </a:lnTo>
                  <a:lnTo>
                    <a:pt x="25" y="178"/>
                  </a:lnTo>
                  <a:lnTo>
                    <a:pt x="20" y="171"/>
                  </a:lnTo>
                  <a:lnTo>
                    <a:pt x="14" y="158"/>
                  </a:lnTo>
                  <a:lnTo>
                    <a:pt x="9" y="142"/>
                  </a:lnTo>
                  <a:lnTo>
                    <a:pt x="3" y="120"/>
                  </a:lnTo>
                  <a:lnTo>
                    <a:pt x="0" y="94"/>
                  </a:lnTo>
                  <a:lnTo>
                    <a:pt x="1" y="63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09" name="Freeform 238">
              <a:extLst>
                <a:ext uri="{FF2B5EF4-FFF2-40B4-BE49-F238E27FC236}">
                  <a16:creationId xmlns:a16="http://schemas.microsoft.com/office/drawing/2014/main" id="{FF7B598A-00EC-E42E-D25A-9DF1C16F7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1139"/>
              <a:ext cx="49" cy="197"/>
            </a:xfrm>
            <a:custGeom>
              <a:avLst/>
              <a:gdLst>
                <a:gd name="T0" fmla="*/ 47 w 49"/>
                <a:gd name="T1" fmla="*/ 0 h 197"/>
                <a:gd name="T2" fmla="*/ 47 w 49"/>
                <a:gd name="T3" fmla="*/ 0 h 197"/>
                <a:gd name="T4" fmla="*/ 48 w 49"/>
                <a:gd name="T5" fmla="*/ 0 h 197"/>
                <a:gd name="T6" fmla="*/ 48 w 49"/>
                <a:gd name="T7" fmla="*/ 0 h 197"/>
                <a:gd name="T8" fmla="*/ 49 w 49"/>
                <a:gd name="T9" fmla="*/ 0 h 197"/>
                <a:gd name="T10" fmla="*/ 49 w 49"/>
                <a:gd name="T11" fmla="*/ 1 h 197"/>
                <a:gd name="T12" fmla="*/ 49 w 49"/>
                <a:gd name="T13" fmla="*/ 1 h 197"/>
                <a:gd name="T14" fmla="*/ 49 w 49"/>
                <a:gd name="T15" fmla="*/ 2 h 197"/>
                <a:gd name="T16" fmla="*/ 48 w 49"/>
                <a:gd name="T17" fmla="*/ 2 h 197"/>
                <a:gd name="T18" fmla="*/ 27 w 49"/>
                <a:gd name="T19" fmla="*/ 24 h 197"/>
                <a:gd name="T20" fmla="*/ 12 w 49"/>
                <a:gd name="T21" fmla="*/ 51 h 197"/>
                <a:gd name="T22" fmla="*/ 6 w 49"/>
                <a:gd name="T23" fmla="*/ 81 h 197"/>
                <a:gd name="T24" fmla="*/ 2 w 49"/>
                <a:gd name="T25" fmla="*/ 111 h 197"/>
                <a:gd name="T26" fmla="*/ 4 w 49"/>
                <a:gd name="T27" fmla="*/ 140 h 197"/>
                <a:gd name="T28" fmla="*/ 7 w 49"/>
                <a:gd name="T29" fmla="*/ 166 h 197"/>
                <a:gd name="T30" fmla="*/ 10 w 49"/>
                <a:gd name="T31" fmla="*/ 185 h 197"/>
                <a:gd name="T32" fmla="*/ 14 w 49"/>
                <a:gd name="T33" fmla="*/ 197 h 197"/>
                <a:gd name="T34" fmla="*/ 12 w 49"/>
                <a:gd name="T35" fmla="*/ 197 h 197"/>
                <a:gd name="T36" fmla="*/ 12 w 49"/>
                <a:gd name="T37" fmla="*/ 197 h 197"/>
                <a:gd name="T38" fmla="*/ 11 w 49"/>
                <a:gd name="T39" fmla="*/ 197 h 197"/>
                <a:gd name="T40" fmla="*/ 10 w 49"/>
                <a:gd name="T41" fmla="*/ 197 h 197"/>
                <a:gd name="T42" fmla="*/ 7 w 49"/>
                <a:gd name="T43" fmla="*/ 184 h 197"/>
                <a:gd name="T44" fmla="*/ 4 w 49"/>
                <a:gd name="T45" fmla="*/ 164 h 197"/>
                <a:gd name="T46" fmla="*/ 1 w 49"/>
                <a:gd name="T47" fmla="*/ 138 h 197"/>
                <a:gd name="T48" fmla="*/ 0 w 49"/>
                <a:gd name="T49" fmla="*/ 109 h 197"/>
                <a:gd name="T50" fmla="*/ 4 w 49"/>
                <a:gd name="T51" fmla="*/ 79 h 197"/>
                <a:gd name="T52" fmla="*/ 11 w 49"/>
                <a:gd name="T53" fmla="*/ 49 h 197"/>
                <a:gd name="T54" fmla="*/ 25 w 49"/>
                <a:gd name="T55" fmla="*/ 22 h 197"/>
                <a:gd name="T56" fmla="*/ 47 w 49"/>
                <a:gd name="T57" fmla="*/ 0 h 1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197"/>
                <a:gd name="T89" fmla="*/ 49 w 49"/>
                <a:gd name="T90" fmla="*/ 197 h 1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197">
                  <a:moveTo>
                    <a:pt x="47" y="0"/>
                  </a:move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27" y="24"/>
                  </a:lnTo>
                  <a:lnTo>
                    <a:pt x="12" y="51"/>
                  </a:lnTo>
                  <a:lnTo>
                    <a:pt x="6" y="81"/>
                  </a:lnTo>
                  <a:lnTo>
                    <a:pt x="2" y="111"/>
                  </a:lnTo>
                  <a:lnTo>
                    <a:pt x="4" y="140"/>
                  </a:lnTo>
                  <a:lnTo>
                    <a:pt x="7" y="166"/>
                  </a:lnTo>
                  <a:lnTo>
                    <a:pt x="10" y="185"/>
                  </a:lnTo>
                  <a:lnTo>
                    <a:pt x="14" y="197"/>
                  </a:lnTo>
                  <a:lnTo>
                    <a:pt x="12" y="197"/>
                  </a:lnTo>
                  <a:lnTo>
                    <a:pt x="11" y="197"/>
                  </a:lnTo>
                  <a:lnTo>
                    <a:pt x="10" y="197"/>
                  </a:lnTo>
                  <a:lnTo>
                    <a:pt x="7" y="184"/>
                  </a:lnTo>
                  <a:lnTo>
                    <a:pt x="4" y="164"/>
                  </a:lnTo>
                  <a:lnTo>
                    <a:pt x="1" y="138"/>
                  </a:lnTo>
                  <a:lnTo>
                    <a:pt x="0" y="109"/>
                  </a:lnTo>
                  <a:lnTo>
                    <a:pt x="4" y="79"/>
                  </a:lnTo>
                  <a:lnTo>
                    <a:pt x="11" y="49"/>
                  </a:lnTo>
                  <a:lnTo>
                    <a:pt x="25" y="2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0" name="Freeform 239">
              <a:extLst>
                <a:ext uri="{FF2B5EF4-FFF2-40B4-BE49-F238E27FC236}">
                  <a16:creationId xmlns:a16="http://schemas.microsoft.com/office/drawing/2014/main" id="{A19A2871-5CA9-6F92-1D3E-14F756A40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1142"/>
              <a:ext cx="37" cy="198"/>
            </a:xfrm>
            <a:custGeom>
              <a:avLst/>
              <a:gdLst>
                <a:gd name="T0" fmla="*/ 33 w 37"/>
                <a:gd name="T1" fmla="*/ 0 h 198"/>
                <a:gd name="T2" fmla="*/ 34 w 37"/>
                <a:gd name="T3" fmla="*/ 0 h 198"/>
                <a:gd name="T4" fmla="*/ 34 w 37"/>
                <a:gd name="T5" fmla="*/ 0 h 198"/>
                <a:gd name="T6" fmla="*/ 36 w 37"/>
                <a:gd name="T7" fmla="*/ 0 h 198"/>
                <a:gd name="T8" fmla="*/ 36 w 37"/>
                <a:gd name="T9" fmla="*/ 1 h 198"/>
                <a:gd name="T10" fmla="*/ 37 w 37"/>
                <a:gd name="T11" fmla="*/ 1 h 198"/>
                <a:gd name="T12" fmla="*/ 37 w 37"/>
                <a:gd name="T13" fmla="*/ 1 h 198"/>
                <a:gd name="T14" fmla="*/ 37 w 37"/>
                <a:gd name="T15" fmla="*/ 2 h 198"/>
                <a:gd name="T16" fmla="*/ 36 w 37"/>
                <a:gd name="T17" fmla="*/ 2 h 198"/>
                <a:gd name="T18" fmla="*/ 18 w 37"/>
                <a:gd name="T19" fmla="*/ 26 h 198"/>
                <a:gd name="T20" fmla="*/ 7 w 37"/>
                <a:gd name="T21" fmla="*/ 54 h 198"/>
                <a:gd name="T22" fmla="*/ 3 w 37"/>
                <a:gd name="T23" fmla="*/ 83 h 198"/>
                <a:gd name="T24" fmla="*/ 3 w 37"/>
                <a:gd name="T25" fmla="*/ 112 h 198"/>
                <a:gd name="T26" fmla="*/ 8 w 37"/>
                <a:gd name="T27" fmla="*/ 139 h 198"/>
                <a:gd name="T28" fmla="*/ 13 w 37"/>
                <a:gd name="T29" fmla="*/ 164 h 198"/>
                <a:gd name="T30" fmla="*/ 19 w 37"/>
                <a:gd name="T31" fmla="*/ 184 h 198"/>
                <a:gd name="T32" fmla="*/ 23 w 37"/>
                <a:gd name="T33" fmla="*/ 198 h 198"/>
                <a:gd name="T34" fmla="*/ 23 w 37"/>
                <a:gd name="T35" fmla="*/ 198 h 198"/>
                <a:gd name="T36" fmla="*/ 22 w 37"/>
                <a:gd name="T37" fmla="*/ 198 h 198"/>
                <a:gd name="T38" fmla="*/ 22 w 37"/>
                <a:gd name="T39" fmla="*/ 198 h 198"/>
                <a:gd name="T40" fmla="*/ 21 w 37"/>
                <a:gd name="T41" fmla="*/ 198 h 198"/>
                <a:gd name="T42" fmla="*/ 15 w 37"/>
                <a:gd name="T43" fmla="*/ 183 h 198"/>
                <a:gd name="T44" fmla="*/ 10 w 37"/>
                <a:gd name="T45" fmla="*/ 163 h 198"/>
                <a:gd name="T46" fmla="*/ 4 w 37"/>
                <a:gd name="T47" fmla="*/ 138 h 198"/>
                <a:gd name="T48" fmla="*/ 1 w 37"/>
                <a:gd name="T49" fmla="*/ 110 h 198"/>
                <a:gd name="T50" fmla="*/ 0 w 37"/>
                <a:gd name="T51" fmla="*/ 80 h 198"/>
                <a:gd name="T52" fmla="*/ 4 w 37"/>
                <a:gd name="T53" fmla="*/ 51 h 198"/>
                <a:gd name="T54" fmla="*/ 15 w 37"/>
                <a:gd name="T55" fmla="*/ 25 h 198"/>
                <a:gd name="T56" fmla="*/ 33 w 37"/>
                <a:gd name="T57" fmla="*/ 0 h 1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198"/>
                <a:gd name="T89" fmla="*/ 37 w 37"/>
                <a:gd name="T90" fmla="*/ 198 h 1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198">
                  <a:moveTo>
                    <a:pt x="33" y="0"/>
                  </a:moveTo>
                  <a:lnTo>
                    <a:pt x="34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18" y="26"/>
                  </a:lnTo>
                  <a:lnTo>
                    <a:pt x="7" y="54"/>
                  </a:lnTo>
                  <a:lnTo>
                    <a:pt x="3" y="83"/>
                  </a:lnTo>
                  <a:lnTo>
                    <a:pt x="3" y="112"/>
                  </a:lnTo>
                  <a:lnTo>
                    <a:pt x="8" y="139"/>
                  </a:lnTo>
                  <a:lnTo>
                    <a:pt x="13" y="164"/>
                  </a:lnTo>
                  <a:lnTo>
                    <a:pt x="19" y="184"/>
                  </a:lnTo>
                  <a:lnTo>
                    <a:pt x="23" y="198"/>
                  </a:lnTo>
                  <a:lnTo>
                    <a:pt x="22" y="198"/>
                  </a:lnTo>
                  <a:lnTo>
                    <a:pt x="21" y="198"/>
                  </a:lnTo>
                  <a:lnTo>
                    <a:pt x="15" y="183"/>
                  </a:lnTo>
                  <a:lnTo>
                    <a:pt x="10" y="163"/>
                  </a:lnTo>
                  <a:lnTo>
                    <a:pt x="4" y="138"/>
                  </a:lnTo>
                  <a:lnTo>
                    <a:pt x="1" y="110"/>
                  </a:lnTo>
                  <a:lnTo>
                    <a:pt x="0" y="80"/>
                  </a:lnTo>
                  <a:lnTo>
                    <a:pt x="4" y="51"/>
                  </a:lnTo>
                  <a:lnTo>
                    <a:pt x="15" y="2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1" name="Freeform 240">
              <a:extLst>
                <a:ext uri="{FF2B5EF4-FFF2-40B4-BE49-F238E27FC236}">
                  <a16:creationId xmlns:a16="http://schemas.microsoft.com/office/drawing/2014/main" id="{1D8C1509-35DD-CD29-A995-B4436132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150"/>
              <a:ext cx="35" cy="191"/>
            </a:xfrm>
            <a:custGeom>
              <a:avLst/>
              <a:gdLst>
                <a:gd name="T0" fmla="*/ 33 w 35"/>
                <a:gd name="T1" fmla="*/ 1 h 191"/>
                <a:gd name="T2" fmla="*/ 34 w 35"/>
                <a:gd name="T3" fmla="*/ 0 h 191"/>
                <a:gd name="T4" fmla="*/ 34 w 35"/>
                <a:gd name="T5" fmla="*/ 0 h 191"/>
                <a:gd name="T6" fmla="*/ 34 w 35"/>
                <a:gd name="T7" fmla="*/ 0 h 191"/>
                <a:gd name="T8" fmla="*/ 35 w 35"/>
                <a:gd name="T9" fmla="*/ 1 h 191"/>
                <a:gd name="T10" fmla="*/ 35 w 35"/>
                <a:gd name="T11" fmla="*/ 1 h 191"/>
                <a:gd name="T12" fmla="*/ 35 w 35"/>
                <a:gd name="T13" fmla="*/ 2 h 191"/>
                <a:gd name="T14" fmla="*/ 35 w 35"/>
                <a:gd name="T15" fmla="*/ 2 h 191"/>
                <a:gd name="T16" fmla="*/ 35 w 35"/>
                <a:gd name="T17" fmla="*/ 3 h 191"/>
                <a:gd name="T18" fmla="*/ 19 w 35"/>
                <a:gd name="T19" fmla="*/ 24 h 191"/>
                <a:gd name="T20" fmla="*/ 8 w 35"/>
                <a:gd name="T21" fmla="*/ 49 h 191"/>
                <a:gd name="T22" fmla="*/ 3 w 35"/>
                <a:gd name="T23" fmla="*/ 76 h 191"/>
                <a:gd name="T24" fmla="*/ 3 w 35"/>
                <a:gd name="T25" fmla="*/ 102 h 191"/>
                <a:gd name="T26" fmla="*/ 5 w 35"/>
                <a:gd name="T27" fmla="*/ 129 h 191"/>
                <a:gd name="T28" fmla="*/ 10 w 35"/>
                <a:gd name="T29" fmla="*/ 154 h 191"/>
                <a:gd name="T30" fmla="*/ 15 w 35"/>
                <a:gd name="T31" fmla="*/ 174 h 191"/>
                <a:gd name="T32" fmla="*/ 21 w 35"/>
                <a:gd name="T33" fmla="*/ 191 h 191"/>
                <a:gd name="T34" fmla="*/ 20 w 35"/>
                <a:gd name="T35" fmla="*/ 191 h 191"/>
                <a:gd name="T36" fmla="*/ 20 w 35"/>
                <a:gd name="T37" fmla="*/ 190 h 191"/>
                <a:gd name="T38" fmla="*/ 19 w 35"/>
                <a:gd name="T39" fmla="*/ 190 h 191"/>
                <a:gd name="T40" fmla="*/ 18 w 35"/>
                <a:gd name="T41" fmla="*/ 190 h 191"/>
                <a:gd name="T42" fmla="*/ 12 w 35"/>
                <a:gd name="T43" fmla="*/ 173 h 191"/>
                <a:gd name="T44" fmla="*/ 6 w 35"/>
                <a:gd name="T45" fmla="*/ 152 h 191"/>
                <a:gd name="T46" fmla="*/ 2 w 35"/>
                <a:gd name="T47" fmla="*/ 127 h 191"/>
                <a:gd name="T48" fmla="*/ 0 w 35"/>
                <a:gd name="T49" fmla="*/ 101 h 191"/>
                <a:gd name="T50" fmla="*/ 0 w 35"/>
                <a:gd name="T51" fmla="*/ 73 h 191"/>
                <a:gd name="T52" fmla="*/ 5 w 35"/>
                <a:gd name="T53" fmla="*/ 48 h 191"/>
                <a:gd name="T54" fmla="*/ 17 w 35"/>
                <a:gd name="T55" fmla="*/ 22 h 191"/>
                <a:gd name="T56" fmla="*/ 33 w 35"/>
                <a:gd name="T57" fmla="*/ 1 h 1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"/>
                <a:gd name="T88" fmla="*/ 0 h 191"/>
                <a:gd name="T89" fmla="*/ 35 w 35"/>
                <a:gd name="T90" fmla="*/ 191 h 1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" h="191">
                  <a:moveTo>
                    <a:pt x="33" y="1"/>
                  </a:moveTo>
                  <a:lnTo>
                    <a:pt x="34" y="0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19" y="24"/>
                  </a:lnTo>
                  <a:lnTo>
                    <a:pt x="8" y="49"/>
                  </a:lnTo>
                  <a:lnTo>
                    <a:pt x="3" y="76"/>
                  </a:lnTo>
                  <a:lnTo>
                    <a:pt x="3" y="102"/>
                  </a:lnTo>
                  <a:lnTo>
                    <a:pt x="5" y="129"/>
                  </a:lnTo>
                  <a:lnTo>
                    <a:pt x="10" y="154"/>
                  </a:lnTo>
                  <a:lnTo>
                    <a:pt x="15" y="174"/>
                  </a:lnTo>
                  <a:lnTo>
                    <a:pt x="21" y="191"/>
                  </a:lnTo>
                  <a:lnTo>
                    <a:pt x="20" y="191"/>
                  </a:lnTo>
                  <a:lnTo>
                    <a:pt x="20" y="190"/>
                  </a:lnTo>
                  <a:lnTo>
                    <a:pt x="19" y="190"/>
                  </a:lnTo>
                  <a:lnTo>
                    <a:pt x="18" y="190"/>
                  </a:lnTo>
                  <a:lnTo>
                    <a:pt x="12" y="173"/>
                  </a:lnTo>
                  <a:lnTo>
                    <a:pt x="6" y="152"/>
                  </a:lnTo>
                  <a:lnTo>
                    <a:pt x="2" y="127"/>
                  </a:lnTo>
                  <a:lnTo>
                    <a:pt x="0" y="101"/>
                  </a:lnTo>
                  <a:lnTo>
                    <a:pt x="0" y="73"/>
                  </a:lnTo>
                  <a:lnTo>
                    <a:pt x="5" y="48"/>
                  </a:lnTo>
                  <a:lnTo>
                    <a:pt x="17" y="22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2" name="Freeform 241">
              <a:extLst>
                <a:ext uri="{FF2B5EF4-FFF2-40B4-BE49-F238E27FC236}">
                  <a16:creationId xmlns:a16="http://schemas.microsoft.com/office/drawing/2014/main" id="{19995B69-B20D-1A9C-EE55-6D2CD1F8A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" y="1161"/>
              <a:ext cx="28" cy="182"/>
            </a:xfrm>
            <a:custGeom>
              <a:avLst/>
              <a:gdLst>
                <a:gd name="T0" fmla="*/ 26 w 28"/>
                <a:gd name="T1" fmla="*/ 0 h 182"/>
                <a:gd name="T2" fmla="*/ 26 w 28"/>
                <a:gd name="T3" fmla="*/ 0 h 182"/>
                <a:gd name="T4" fmla="*/ 27 w 28"/>
                <a:gd name="T5" fmla="*/ 0 h 182"/>
                <a:gd name="T6" fmla="*/ 27 w 28"/>
                <a:gd name="T7" fmla="*/ 0 h 182"/>
                <a:gd name="T8" fmla="*/ 27 w 28"/>
                <a:gd name="T9" fmla="*/ 0 h 182"/>
                <a:gd name="T10" fmla="*/ 28 w 28"/>
                <a:gd name="T11" fmla="*/ 0 h 182"/>
                <a:gd name="T12" fmla="*/ 28 w 28"/>
                <a:gd name="T13" fmla="*/ 0 h 182"/>
                <a:gd name="T14" fmla="*/ 28 w 28"/>
                <a:gd name="T15" fmla="*/ 1 h 182"/>
                <a:gd name="T16" fmla="*/ 28 w 28"/>
                <a:gd name="T17" fmla="*/ 1 h 182"/>
                <a:gd name="T18" fmla="*/ 15 w 28"/>
                <a:gd name="T19" fmla="*/ 41 h 182"/>
                <a:gd name="T20" fmla="*/ 8 w 28"/>
                <a:gd name="T21" fmla="*/ 76 h 182"/>
                <a:gd name="T22" fmla="*/ 3 w 28"/>
                <a:gd name="T23" fmla="*/ 106 h 182"/>
                <a:gd name="T24" fmla="*/ 3 w 28"/>
                <a:gd name="T25" fmla="*/ 129 h 182"/>
                <a:gd name="T26" fmla="*/ 5 w 28"/>
                <a:gd name="T27" fmla="*/ 148 h 182"/>
                <a:gd name="T28" fmla="*/ 9 w 28"/>
                <a:gd name="T29" fmla="*/ 164 h 182"/>
                <a:gd name="T30" fmla="*/ 13 w 28"/>
                <a:gd name="T31" fmla="*/ 175 h 182"/>
                <a:gd name="T32" fmla="*/ 18 w 28"/>
                <a:gd name="T33" fmla="*/ 182 h 182"/>
                <a:gd name="T34" fmla="*/ 17 w 28"/>
                <a:gd name="T35" fmla="*/ 182 h 182"/>
                <a:gd name="T36" fmla="*/ 17 w 28"/>
                <a:gd name="T37" fmla="*/ 182 h 182"/>
                <a:gd name="T38" fmla="*/ 15 w 28"/>
                <a:gd name="T39" fmla="*/ 182 h 182"/>
                <a:gd name="T40" fmla="*/ 14 w 28"/>
                <a:gd name="T41" fmla="*/ 181 h 182"/>
                <a:gd name="T42" fmla="*/ 10 w 28"/>
                <a:gd name="T43" fmla="*/ 173 h 182"/>
                <a:gd name="T44" fmla="*/ 5 w 28"/>
                <a:gd name="T45" fmla="*/ 162 h 182"/>
                <a:gd name="T46" fmla="*/ 2 w 28"/>
                <a:gd name="T47" fmla="*/ 146 h 182"/>
                <a:gd name="T48" fmla="*/ 0 w 28"/>
                <a:gd name="T49" fmla="*/ 127 h 182"/>
                <a:gd name="T50" fmla="*/ 1 w 28"/>
                <a:gd name="T51" fmla="*/ 103 h 182"/>
                <a:gd name="T52" fmla="*/ 4 w 28"/>
                <a:gd name="T53" fmla="*/ 74 h 182"/>
                <a:gd name="T54" fmla="*/ 13 w 28"/>
                <a:gd name="T55" fmla="*/ 40 h 182"/>
                <a:gd name="T56" fmla="*/ 26 w 28"/>
                <a:gd name="T57" fmla="*/ 0 h 1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182"/>
                <a:gd name="T89" fmla="*/ 28 w 28"/>
                <a:gd name="T90" fmla="*/ 182 h 18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182">
                  <a:moveTo>
                    <a:pt x="26" y="0"/>
                  </a:move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15" y="41"/>
                  </a:lnTo>
                  <a:lnTo>
                    <a:pt x="8" y="76"/>
                  </a:lnTo>
                  <a:lnTo>
                    <a:pt x="3" y="106"/>
                  </a:lnTo>
                  <a:lnTo>
                    <a:pt x="3" y="129"/>
                  </a:lnTo>
                  <a:lnTo>
                    <a:pt x="5" y="148"/>
                  </a:lnTo>
                  <a:lnTo>
                    <a:pt x="9" y="164"/>
                  </a:lnTo>
                  <a:lnTo>
                    <a:pt x="13" y="175"/>
                  </a:lnTo>
                  <a:lnTo>
                    <a:pt x="18" y="182"/>
                  </a:lnTo>
                  <a:lnTo>
                    <a:pt x="17" y="182"/>
                  </a:lnTo>
                  <a:lnTo>
                    <a:pt x="15" y="182"/>
                  </a:lnTo>
                  <a:lnTo>
                    <a:pt x="14" y="181"/>
                  </a:lnTo>
                  <a:lnTo>
                    <a:pt x="10" y="173"/>
                  </a:lnTo>
                  <a:lnTo>
                    <a:pt x="5" y="162"/>
                  </a:lnTo>
                  <a:lnTo>
                    <a:pt x="2" y="146"/>
                  </a:lnTo>
                  <a:lnTo>
                    <a:pt x="0" y="127"/>
                  </a:lnTo>
                  <a:lnTo>
                    <a:pt x="1" y="103"/>
                  </a:lnTo>
                  <a:lnTo>
                    <a:pt x="4" y="74"/>
                  </a:lnTo>
                  <a:lnTo>
                    <a:pt x="13" y="4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3" name="Freeform 242">
              <a:extLst>
                <a:ext uri="{FF2B5EF4-FFF2-40B4-BE49-F238E27FC236}">
                  <a16:creationId xmlns:a16="http://schemas.microsoft.com/office/drawing/2014/main" id="{AFDE0EF7-2FC9-451B-7826-07FC9419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1134"/>
              <a:ext cx="30" cy="29"/>
            </a:xfrm>
            <a:custGeom>
              <a:avLst/>
              <a:gdLst>
                <a:gd name="T0" fmla="*/ 0 w 30"/>
                <a:gd name="T1" fmla="*/ 1 h 29"/>
                <a:gd name="T2" fmla="*/ 0 w 30"/>
                <a:gd name="T3" fmla="*/ 1 h 29"/>
                <a:gd name="T4" fmla="*/ 0 w 30"/>
                <a:gd name="T5" fmla="*/ 2 h 29"/>
                <a:gd name="T6" fmla="*/ 0 w 30"/>
                <a:gd name="T7" fmla="*/ 2 h 29"/>
                <a:gd name="T8" fmla="*/ 0 w 30"/>
                <a:gd name="T9" fmla="*/ 3 h 29"/>
                <a:gd name="T10" fmla="*/ 27 w 30"/>
                <a:gd name="T11" fmla="*/ 28 h 29"/>
                <a:gd name="T12" fmla="*/ 28 w 30"/>
                <a:gd name="T13" fmla="*/ 29 h 29"/>
                <a:gd name="T14" fmla="*/ 28 w 30"/>
                <a:gd name="T15" fmla="*/ 29 h 29"/>
                <a:gd name="T16" fmla="*/ 29 w 30"/>
                <a:gd name="T17" fmla="*/ 29 h 29"/>
                <a:gd name="T18" fmla="*/ 29 w 30"/>
                <a:gd name="T19" fmla="*/ 28 h 29"/>
                <a:gd name="T20" fmla="*/ 30 w 30"/>
                <a:gd name="T21" fmla="*/ 27 h 29"/>
                <a:gd name="T22" fmla="*/ 30 w 30"/>
                <a:gd name="T23" fmla="*/ 27 h 29"/>
                <a:gd name="T24" fmla="*/ 30 w 30"/>
                <a:gd name="T25" fmla="*/ 27 h 29"/>
                <a:gd name="T26" fmla="*/ 29 w 30"/>
                <a:gd name="T27" fmla="*/ 26 h 29"/>
                <a:gd name="T28" fmla="*/ 2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0 w 30"/>
                <a:gd name="T37" fmla="*/ 1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29"/>
                <a:gd name="T59" fmla="*/ 30 w 30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29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27" y="28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29" y="26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4" name="Freeform 243">
              <a:extLst>
                <a:ext uri="{FF2B5EF4-FFF2-40B4-BE49-F238E27FC236}">
                  <a16:creationId xmlns:a16="http://schemas.microsoft.com/office/drawing/2014/main" id="{657E9E3A-89E3-DB3A-5AC5-271722C8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1244"/>
              <a:ext cx="68" cy="11"/>
            </a:xfrm>
            <a:custGeom>
              <a:avLst/>
              <a:gdLst>
                <a:gd name="T0" fmla="*/ 68 w 68"/>
                <a:gd name="T1" fmla="*/ 11 h 11"/>
                <a:gd name="T2" fmla="*/ 67 w 68"/>
                <a:gd name="T3" fmla="*/ 10 h 11"/>
                <a:gd name="T4" fmla="*/ 65 w 68"/>
                <a:gd name="T5" fmla="*/ 8 h 11"/>
                <a:gd name="T6" fmla="*/ 61 w 68"/>
                <a:gd name="T7" fmla="*/ 6 h 11"/>
                <a:gd name="T8" fmla="*/ 56 w 68"/>
                <a:gd name="T9" fmla="*/ 4 h 11"/>
                <a:gd name="T10" fmla="*/ 49 w 68"/>
                <a:gd name="T11" fmla="*/ 3 h 11"/>
                <a:gd name="T12" fmla="*/ 40 w 68"/>
                <a:gd name="T13" fmla="*/ 2 h 11"/>
                <a:gd name="T14" fmla="*/ 29 w 68"/>
                <a:gd name="T15" fmla="*/ 2 h 11"/>
                <a:gd name="T16" fmla="*/ 17 w 68"/>
                <a:gd name="T17" fmla="*/ 3 h 11"/>
                <a:gd name="T18" fmla="*/ 9 w 68"/>
                <a:gd name="T19" fmla="*/ 3 h 11"/>
                <a:gd name="T20" fmla="*/ 3 w 68"/>
                <a:gd name="T21" fmla="*/ 2 h 11"/>
                <a:gd name="T22" fmla="*/ 1 w 68"/>
                <a:gd name="T23" fmla="*/ 1 h 11"/>
                <a:gd name="T24" fmla="*/ 0 w 68"/>
                <a:gd name="T25" fmla="*/ 0 h 11"/>
                <a:gd name="T26" fmla="*/ 0 w 68"/>
                <a:gd name="T27" fmla="*/ 1 h 11"/>
                <a:gd name="T28" fmla="*/ 2 w 68"/>
                <a:gd name="T29" fmla="*/ 4 h 11"/>
                <a:gd name="T30" fmla="*/ 7 w 68"/>
                <a:gd name="T31" fmla="*/ 7 h 11"/>
                <a:gd name="T32" fmla="*/ 18 w 68"/>
                <a:gd name="T33" fmla="*/ 7 h 11"/>
                <a:gd name="T34" fmla="*/ 28 w 68"/>
                <a:gd name="T35" fmla="*/ 6 h 11"/>
                <a:gd name="T36" fmla="*/ 38 w 68"/>
                <a:gd name="T37" fmla="*/ 6 h 11"/>
                <a:gd name="T38" fmla="*/ 47 w 68"/>
                <a:gd name="T39" fmla="*/ 7 h 11"/>
                <a:gd name="T40" fmla="*/ 54 w 68"/>
                <a:gd name="T41" fmla="*/ 7 h 11"/>
                <a:gd name="T42" fmla="*/ 60 w 68"/>
                <a:gd name="T43" fmla="*/ 8 h 11"/>
                <a:gd name="T44" fmla="*/ 65 w 68"/>
                <a:gd name="T45" fmla="*/ 10 h 11"/>
                <a:gd name="T46" fmla="*/ 67 w 68"/>
                <a:gd name="T47" fmla="*/ 11 h 11"/>
                <a:gd name="T48" fmla="*/ 68 w 68"/>
                <a:gd name="T49" fmla="*/ 11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11"/>
                <a:gd name="T77" fmla="*/ 68 w 68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11">
                  <a:moveTo>
                    <a:pt x="68" y="11"/>
                  </a:moveTo>
                  <a:lnTo>
                    <a:pt x="67" y="10"/>
                  </a:lnTo>
                  <a:lnTo>
                    <a:pt x="65" y="8"/>
                  </a:lnTo>
                  <a:lnTo>
                    <a:pt x="61" y="6"/>
                  </a:lnTo>
                  <a:lnTo>
                    <a:pt x="56" y="4"/>
                  </a:lnTo>
                  <a:lnTo>
                    <a:pt x="49" y="3"/>
                  </a:lnTo>
                  <a:lnTo>
                    <a:pt x="40" y="2"/>
                  </a:lnTo>
                  <a:lnTo>
                    <a:pt x="29" y="2"/>
                  </a:lnTo>
                  <a:lnTo>
                    <a:pt x="17" y="3"/>
                  </a:lnTo>
                  <a:lnTo>
                    <a:pt x="9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7" y="7"/>
                  </a:lnTo>
                  <a:lnTo>
                    <a:pt x="18" y="7"/>
                  </a:lnTo>
                  <a:lnTo>
                    <a:pt x="28" y="6"/>
                  </a:lnTo>
                  <a:lnTo>
                    <a:pt x="38" y="6"/>
                  </a:lnTo>
                  <a:lnTo>
                    <a:pt x="47" y="7"/>
                  </a:lnTo>
                  <a:lnTo>
                    <a:pt x="54" y="7"/>
                  </a:lnTo>
                  <a:lnTo>
                    <a:pt x="60" y="8"/>
                  </a:lnTo>
                  <a:lnTo>
                    <a:pt x="65" y="10"/>
                  </a:lnTo>
                  <a:lnTo>
                    <a:pt x="67" y="11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5" name="Freeform 244">
              <a:extLst>
                <a:ext uri="{FF2B5EF4-FFF2-40B4-BE49-F238E27FC236}">
                  <a16:creationId xmlns:a16="http://schemas.microsoft.com/office/drawing/2014/main" id="{01CF557F-DEEE-C0B3-E4A8-99B2EA15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2" y="1250"/>
              <a:ext cx="33" cy="13"/>
            </a:xfrm>
            <a:custGeom>
              <a:avLst/>
              <a:gdLst>
                <a:gd name="T0" fmla="*/ 6 w 33"/>
                <a:gd name="T1" fmla="*/ 1 h 13"/>
                <a:gd name="T2" fmla="*/ 6 w 33"/>
                <a:gd name="T3" fmla="*/ 2 h 13"/>
                <a:gd name="T4" fmla="*/ 10 w 33"/>
                <a:gd name="T5" fmla="*/ 7 h 13"/>
                <a:gd name="T6" fmla="*/ 17 w 33"/>
                <a:gd name="T7" fmla="*/ 10 h 13"/>
                <a:gd name="T8" fmla="*/ 33 w 33"/>
                <a:gd name="T9" fmla="*/ 13 h 13"/>
                <a:gd name="T10" fmla="*/ 32 w 33"/>
                <a:gd name="T11" fmla="*/ 13 h 13"/>
                <a:gd name="T12" fmla="*/ 29 w 33"/>
                <a:gd name="T13" fmla="*/ 13 h 13"/>
                <a:gd name="T14" fmla="*/ 24 w 33"/>
                <a:gd name="T15" fmla="*/ 13 h 13"/>
                <a:gd name="T16" fmla="*/ 19 w 33"/>
                <a:gd name="T17" fmla="*/ 13 h 13"/>
                <a:gd name="T18" fmla="*/ 13 w 33"/>
                <a:gd name="T19" fmla="*/ 11 h 13"/>
                <a:gd name="T20" fmla="*/ 7 w 33"/>
                <a:gd name="T21" fmla="*/ 9 h 13"/>
                <a:gd name="T22" fmla="*/ 3 w 33"/>
                <a:gd name="T23" fmla="*/ 6 h 13"/>
                <a:gd name="T24" fmla="*/ 0 w 33"/>
                <a:gd name="T25" fmla="*/ 0 h 13"/>
                <a:gd name="T26" fmla="*/ 6 w 33"/>
                <a:gd name="T27" fmla="*/ 1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6" y="1"/>
                  </a:moveTo>
                  <a:lnTo>
                    <a:pt x="6" y="2"/>
                  </a:lnTo>
                  <a:lnTo>
                    <a:pt x="10" y="7"/>
                  </a:lnTo>
                  <a:lnTo>
                    <a:pt x="17" y="10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29" y="13"/>
                  </a:lnTo>
                  <a:lnTo>
                    <a:pt x="24" y="13"/>
                  </a:lnTo>
                  <a:lnTo>
                    <a:pt x="19" y="13"/>
                  </a:lnTo>
                  <a:lnTo>
                    <a:pt x="13" y="11"/>
                  </a:lnTo>
                  <a:lnTo>
                    <a:pt x="7" y="9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6" name="Freeform 245">
              <a:extLst>
                <a:ext uri="{FF2B5EF4-FFF2-40B4-BE49-F238E27FC236}">
                  <a16:creationId xmlns:a16="http://schemas.microsoft.com/office/drawing/2014/main" id="{ED786324-DC00-FAF5-6006-D30B53FC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" y="1113"/>
              <a:ext cx="106" cy="339"/>
            </a:xfrm>
            <a:custGeom>
              <a:avLst/>
              <a:gdLst>
                <a:gd name="T0" fmla="*/ 3 w 106"/>
                <a:gd name="T1" fmla="*/ 7 h 339"/>
                <a:gd name="T2" fmla="*/ 0 w 106"/>
                <a:gd name="T3" fmla="*/ 24 h 339"/>
                <a:gd name="T4" fmla="*/ 63 w 106"/>
                <a:gd name="T5" fmla="*/ 294 h 339"/>
                <a:gd name="T6" fmla="*/ 64 w 106"/>
                <a:gd name="T7" fmla="*/ 304 h 339"/>
                <a:gd name="T8" fmla="*/ 67 w 106"/>
                <a:gd name="T9" fmla="*/ 316 h 339"/>
                <a:gd name="T10" fmla="*/ 72 w 106"/>
                <a:gd name="T11" fmla="*/ 326 h 339"/>
                <a:gd name="T12" fmla="*/ 78 w 106"/>
                <a:gd name="T13" fmla="*/ 331 h 339"/>
                <a:gd name="T14" fmla="*/ 80 w 106"/>
                <a:gd name="T15" fmla="*/ 333 h 339"/>
                <a:gd name="T16" fmla="*/ 84 w 106"/>
                <a:gd name="T17" fmla="*/ 335 h 339"/>
                <a:gd name="T18" fmla="*/ 88 w 106"/>
                <a:gd name="T19" fmla="*/ 338 h 339"/>
                <a:gd name="T20" fmla="*/ 90 w 106"/>
                <a:gd name="T21" fmla="*/ 339 h 339"/>
                <a:gd name="T22" fmla="*/ 95 w 106"/>
                <a:gd name="T23" fmla="*/ 338 h 339"/>
                <a:gd name="T24" fmla="*/ 99 w 106"/>
                <a:gd name="T25" fmla="*/ 336 h 339"/>
                <a:gd name="T26" fmla="*/ 102 w 106"/>
                <a:gd name="T27" fmla="*/ 334 h 339"/>
                <a:gd name="T28" fmla="*/ 104 w 106"/>
                <a:gd name="T29" fmla="*/ 329 h 339"/>
                <a:gd name="T30" fmla="*/ 105 w 106"/>
                <a:gd name="T31" fmla="*/ 326 h 339"/>
                <a:gd name="T32" fmla="*/ 106 w 106"/>
                <a:gd name="T33" fmla="*/ 321 h 339"/>
                <a:gd name="T34" fmla="*/ 106 w 106"/>
                <a:gd name="T35" fmla="*/ 318 h 339"/>
                <a:gd name="T36" fmla="*/ 106 w 106"/>
                <a:gd name="T37" fmla="*/ 314 h 339"/>
                <a:gd name="T38" fmla="*/ 27 w 106"/>
                <a:gd name="T39" fmla="*/ 23 h 339"/>
                <a:gd name="T40" fmla="*/ 20 w 106"/>
                <a:gd name="T41" fmla="*/ 7 h 339"/>
                <a:gd name="T42" fmla="*/ 12 w 106"/>
                <a:gd name="T43" fmla="*/ 0 h 339"/>
                <a:gd name="T44" fmla="*/ 6 w 106"/>
                <a:gd name="T45" fmla="*/ 0 h 339"/>
                <a:gd name="T46" fmla="*/ 3 w 106"/>
                <a:gd name="T47" fmla="*/ 7 h 3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6"/>
                <a:gd name="T73" fmla="*/ 0 h 339"/>
                <a:gd name="T74" fmla="*/ 106 w 106"/>
                <a:gd name="T75" fmla="*/ 339 h 3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6" h="339">
                  <a:moveTo>
                    <a:pt x="3" y="7"/>
                  </a:moveTo>
                  <a:lnTo>
                    <a:pt x="0" y="24"/>
                  </a:lnTo>
                  <a:lnTo>
                    <a:pt x="63" y="294"/>
                  </a:lnTo>
                  <a:lnTo>
                    <a:pt x="64" y="304"/>
                  </a:lnTo>
                  <a:lnTo>
                    <a:pt x="67" y="316"/>
                  </a:lnTo>
                  <a:lnTo>
                    <a:pt x="72" y="326"/>
                  </a:lnTo>
                  <a:lnTo>
                    <a:pt x="78" y="331"/>
                  </a:lnTo>
                  <a:lnTo>
                    <a:pt x="80" y="333"/>
                  </a:lnTo>
                  <a:lnTo>
                    <a:pt x="84" y="335"/>
                  </a:lnTo>
                  <a:lnTo>
                    <a:pt x="88" y="338"/>
                  </a:lnTo>
                  <a:lnTo>
                    <a:pt x="90" y="339"/>
                  </a:lnTo>
                  <a:lnTo>
                    <a:pt x="95" y="338"/>
                  </a:lnTo>
                  <a:lnTo>
                    <a:pt x="99" y="336"/>
                  </a:lnTo>
                  <a:lnTo>
                    <a:pt x="102" y="334"/>
                  </a:lnTo>
                  <a:lnTo>
                    <a:pt x="104" y="329"/>
                  </a:lnTo>
                  <a:lnTo>
                    <a:pt x="105" y="326"/>
                  </a:lnTo>
                  <a:lnTo>
                    <a:pt x="106" y="321"/>
                  </a:lnTo>
                  <a:lnTo>
                    <a:pt x="106" y="318"/>
                  </a:lnTo>
                  <a:lnTo>
                    <a:pt x="106" y="314"/>
                  </a:lnTo>
                  <a:lnTo>
                    <a:pt x="27" y="23"/>
                  </a:lnTo>
                  <a:lnTo>
                    <a:pt x="20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7" name="Freeform 246">
              <a:extLst>
                <a:ext uri="{FF2B5EF4-FFF2-40B4-BE49-F238E27FC236}">
                  <a16:creationId xmlns:a16="http://schemas.microsoft.com/office/drawing/2014/main" id="{938065D6-C895-EC0C-FDBC-3155B6314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957"/>
              <a:ext cx="72" cy="204"/>
            </a:xfrm>
            <a:custGeom>
              <a:avLst/>
              <a:gdLst>
                <a:gd name="T0" fmla="*/ 72 w 72"/>
                <a:gd name="T1" fmla="*/ 172 h 204"/>
                <a:gd name="T2" fmla="*/ 9 w 72"/>
                <a:gd name="T3" fmla="*/ 0 h 204"/>
                <a:gd name="T4" fmla="*/ 0 w 72"/>
                <a:gd name="T5" fmla="*/ 3 h 204"/>
                <a:gd name="T6" fmla="*/ 53 w 72"/>
                <a:gd name="T7" fmla="*/ 204 h 204"/>
                <a:gd name="T8" fmla="*/ 72 w 72"/>
                <a:gd name="T9" fmla="*/ 172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204"/>
                <a:gd name="T17" fmla="*/ 72 w 72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204">
                  <a:moveTo>
                    <a:pt x="72" y="172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53" y="204"/>
                  </a:lnTo>
                  <a:lnTo>
                    <a:pt x="72" y="172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8" name="Freeform 247">
              <a:extLst>
                <a:ext uri="{FF2B5EF4-FFF2-40B4-BE49-F238E27FC236}">
                  <a16:creationId xmlns:a16="http://schemas.microsoft.com/office/drawing/2014/main" id="{4A59119D-D5C7-D81B-B58A-FD1318BEA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933"/>
              <a:ext cx="100" cy="60"/>
            </a:xfrm>
            <a:custGeom>
              <a:avLst/>
              <a:gdLst>
                <a:gd name="T0" fmla="*/ 43 w 100"/>
                <a:gd name="T1" fmla="*/ 60 h 60"/>
                <a:gd name="T2" fmla="*/ 46 w 100"/>
                <a:gd name="T3" fmla="*/ 60 h 60"/>
                <a:gd name="T4" fmla="*/ 50 w 100"/>
                <a:gd name="T5" fmla="*/ 59 h 60"/>
                <a:gd name="T6" fmla="*/ 57 w 100"/>
                <a:gd name="T7" fmla="*/ 57 h 60"/>
                <a:gd name="T8" fmla="*/ 66 w 100"/>
                <a:gd name="T9" fmla="*/ 55 h 60"/>
                <a:gd name="T10" fmla="*/ 75 w 100"/>
                <a:gd name="T11" fmla="*/ 50 h 60"/>
                <a:gd name="T12" fmla="*/ 85 w 100"/>
                <a:gd name="T13" fmla="*/ 45 h 60"/>
                <a:gd name="T14" fmla="*/ 94 w 100"/>
                <a:gd name="T15" fmla="*/ 38 h 60"/>
                <a:gd name="T16" fmla="*/ 100 w 100"/>
                <a:gd name="T17" fmla="*/ 29 h 60"/>
                <a:gd name="T18" fmla="*/ 100 w 100"/>
                <a:gd name="T19" fmla="*/ 26 h 60"/>
                <a:gd name="T20" fmla="*/ 97 w 100"/>
                <a:gd name="T21" fmla="*/ 20 h 60"/>
                <a:gd name="T22" fmla="*/ 90 w 100"/>
                <a:gd name="T23" fmla="*/ 17 h 60"/>
                <a:gd name="T24" fmla="*/ 77 w 100"/>
                <a:gd name="T25" fmla="*/ 19 h 60"/>
                <a:gd name="T26" fmla="*/ 71 w 100"/>
                <a:gd name="T27" fmla="*/ 19 h 60"/>
                <a:gd name="T28" fmla="*/ 66 w 100"/>
                <a:gd name="T29" fmla="*/ 16 h 60"/>
                <a:gd name="T30" fmla="*/ 61 w 100"/>
                <a:gd name="T31" fmla="*/ 11 h 60"/>
                <a:gd name="T32" fmla="*/ 57 w 100"/>
                <a:gd name="T33" fmla="*/ 8 h 60"/>
                <a:gd name="T34" fmla="*/ 44 w 100"/>
                <a:gd name="T35" fmla="*/ 2 h 60"/>
                <a:gd name="T36" fmla="*/ 36 w 100"/>
                <a:gd name="T37" fmla="*/ 0 h 60"/>
                <a:gd name="T38" fmla="*/ 31 w 100"/>
                <a:gd name="T39" fmla="*/ 0 h 60"/>
                <a:gd name="T40" fmla="*/ 30 w 100"/>
                <a:gd name="T41" fmla="*/ 0 h 60"/>
                <a:gd name="T42" fmla="*/ 31 w 100"/>
                <a:gd name="T43" fmla="*/ 1 h 60"/>
                <a:gd name="T44" fmla="*/ 34 w 100"/>
                <a:gd name="T45" fmla="*/ 6 h 60"/>
                <a:gd name="T46" fmla="*/ 41 w 100"/>
                <a:gd name="T47" fmla="*/ 12 h 60"/>
                <a:gd name="T48" fmla="*/ 54 w 100"/>
                <a:gd name="T49" fmla="*/ 23 h 60"/>
                <a:gd name="T50" fmla="*/ 56 w 100"/>
                <a:gd name="T51" fmla="*/ 27 h 60"/>
                <a:gd name="T52" fmla="*/ 51 w 100"/>
                <a:gd name="T53" fmla="*/ 31 h 60"/>
                <a:gd name="T54" fmla="*/ 46 w 100"/>
                <a:gd name="T55" fmla="*/ 36 h 60"/>
                <a:gd name="T56" fmla="*/ 42 w 100"/>
                <a:gd name="T57" fmla="*/ 38 h 60"/>
                <a:gd name="T58" fmla="*/ 20 w 100"/>
                <a:gd name="T59" fmla="*/ 37 h 60"/>
                <a:gd name="T60" fmla="*/ 12 w 100"/>
                <a:gd name="T61" fmla="*/ 37 h 60"/>
                <a:gd name="T62" fmla="*/ 6 w 100"/>
                <a:gd name="T63" fmla="*/ 36 h 60"/>
                <a:gd name="T64" fmla="*/ 3 w 100"/>
                <a:gd name="T65" fmla="*/ 35 h 60"/>
                <a:gd name="T66" fmla="*/ 0 w 100"/>
                <a:gd name="T67" fmla="*/ 36 h 60"/>
                <a:gd name="T68" fmla="*/ 43 w 100"/>
                <a:gd name="T69" fmla="*/ 60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"/>
                <a:gd name="T106" fmla="*/ 0 h 60"/>
                <a:gd name="T107" fmla="*/ 100 w 100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" h="60">
                  <a:moveTo>
                    <a:pt x="43" y="60"/>
                  </a:moveTo>
                  <a:lnTo>
                    <a:pt x="46" y="60"/>
                  </a:lnTo>
                  <a:lnTo>
                    <a:pt x="50" y="59"/>
                  </a:lnTo>
                  <a:lnTo>
                    <a:pt x="57" y="57"/>
                  </a:lnTo>
                  <a:lnTo>
                    <a:pt x="66" y="55"/>
                  </a:lnTo>
                  <a:lnTo>
                    <a:pt x="75" y="50"/>
                  </a:lnTo>
                  <a:lnTo>
                    <a:pt x="85" y="45"/>
                  </a:lnTo>
                  <a:lnTo>
                    <a:pt x="94" y="38"/>
                  </a:lnTo>
                  <a:lnTo>
                    <a:pt x="100" y="29"/>
                  </a:lnTo>
                  <a:lnTo>
                    <a:pt x="100" y="26"/>
                  </a:lnTo>
                  <a:lnTo>
                    <a:pt x="97" y="20"/>
                  </a:lnTo>
                  <a:lnTo>
                    <a:pt x="90" y="17"/>
                  </a:lnTo>
                  <a:lnTo>
                    <a:pt x="77" y="19"/>
                  </a:lnTo>
                  <a:lnTo>
                    <a:pt x="71" y="19"/>
                  </a:lnTo>
                  <a:lnTo>
                    <a:pt x="66" y="16"/>
                  </a:lnTo>
                  <a:lnTo>
                    <a:pt x="61" y="11"/>
                  </a:lnTo>
                  <a:lnTo>
                    <a:pt x="57" y="8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4" y="6"/>
                  </a:lnTo>
                  <a:lnTo>
                    <a:pt x="41" y="1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51" y="31"/>
                  </a:lnTo>
                  <a:lnTo>
                    <a:pt x="46" y="36"/>
                  </a:lnTo>
                  <a:lnTo>
                    <a:pt x="42" y="38"/>
                  </a:lnTo>
                  <a:lnTo>
                    <a:pt x="20" y="37"/>
                  </a:lnTo>
                  <a:lnTo>
                    <a:pt x="12" y="37"/>
                  </a:lnTo>
                  <a:lnTo>
                    <a:pt x="6" y="36"/>
                  </a:lnTo>
                  <a:lnTo>
                    <a:pt x="3" y="35"/>
                  </a:lnTo>
                  <a:lnTo>
                    <a:pt x="0" y="36"/>
                  </a:lnTo>
                  <a:lnTo>
                    <a:pt x="43" y="60"/>
                  </a:lnTo>
                  <a:close/>
                </a:path>
              </a:pathLst>
            </a:custGeom>
            <a:solidFill>
              <a:srgbClr val="F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9" name="Freeform 248">
              <a:extLst>
                <a:ext uri="{FF2B5EF4-FFF2-40B4-BE49-F238E27FC236}">
                  <a16:creationId xmlns:a16="http://schemas.microsoft.com/office/drawing/2014/main" id="{5490B5ED-0B0D-3811-2717-4656B4ADE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1089"/>
              <a:ext cx="514" cy="1590"/>
            </a:xfrm>
            <a:custGeom>
              <a:avLst/>
              <a:gdLst>
                <a:gd name="T0" fmla="*/ 220 w 514"/>
                <a:gd name="T1" fmla="*/ 0 h 1590"/>
                <a:gd name="T2" fmla="*/ 116 w 514"/>
                <a:gd name="T3" fmla="*/ 34 h 1590"/>
                <a:gd name="T4" fmla="*/ 257 w 514"/>
                <a:gd name="T5" fmla="*/ 348 h 1590"/>
                <a:gd name="T6" fmla="*/ 123 w 514"/>
                <a:gd name="T7" fmla="*/ 477 h 1590"/>
                <a:gd name="T8" fmla="*/ 153 w 514"/>
                <a:gd name="T9" fmla="*/ 670 h 1590"/>
                <a:gd name="T10" fmla="*/ 224 w 514"/>
                <a:gd name="T11" fmla="*/ 637 h 1590"/>
                <a:gd name="T12" fmla="*/ 207 w 514"/>
                <a:gd name="T13" fmla="*/ 494 h 1590"/>
                <a:gd name="T14" fmla="*/ 287 w 514"/>
                <a:gd name="T15" fmla="*/ 464 h 1590"/>
                <a:gd name="T16" fmla="*/ 289 w 514"/>
                <a:gd name="T17" fmla="*/ 504 h 1590"/>
                <a:gd name="T18" fmla="*/ 294 w 514"/>
                <a:gd name="T19" fmla="*/ 611 h 1590"/>
                <a:gd name="T20" fmla="*/ 296 w 514"/>
                <a:gd name="T21" fmla="*/ 766 h 1590"/>
                <a:gd name="T22" fmla="*/ 290 w 514"/>
                <a:gd name="T23" fmla="*/ 947 h 1590"/>
                <a:gd name="T24" fmla="*/ 0 w 514"/>
                <a:gd name="T25" fmla="*/ 1188 h 1590"/>
                <a:gd name="T26" fmla="*/ 3 w 514"/>
                <a:gd name="T27" fmla="*/ 1194 h 1590"/>
                <a:gd name="T28" fmla="*/ 9 w 514"/>
                <a:gd name="T29" fmla="*/ 1207 h 1590"/>
                <a:gd name="T30" fmla="*/ 19 w 514"/>
                <a:gd name="T31" fmla="*/ 1230 h 1590"/>
                <a:gd name="T32" fmla="*/ 34 w 514"/>
                <a:gd name="T33" fmla="*/ 1259 h 1590"/>
                <a:gd name="T34" fmla="*/ 53 w 514"/>
                <a:gd name="T35" fmla="*/ 1292 h 1590"/>
                <a:gd name="T36" fmla="*/ 74 w 514"/>
                <a:gd name="T37" fmla="*/ 1329 h 1590"/>
                <a:gd name="T38" fmla="*/ 99 w 514"/>
                <a:gd name="T39" fmla="*/ 1368 h 1590"/>
                <a:gd name="T40" fmla="*/ 126 w 514"/>
                <a:gd name="T41" fmla="*/ 1408 h 1590"/>
                <a:gd name="T42" fmla="*/ 157 w 514"/>
                <a:gd name="T43" fmla="*/ 1447 h 1590"/>
                <a:gd name="T44" fmla="*/ 189 w 514"/>
                <a:gd name="T45" fmla="*/ 1485 h 1590"/>
                <a:gd name="T46" fmla="*/ 225 w 514"/>
                <a:gd name="T47" fmla="*/ 1519 h 1590"/>
                <a:gd name="T48" fmla="*/ 261 w 514"/>
                <a:gd name="T49" fmla="*/ 1548 h 1590"/>
                <a:gd name="T50" fmla="*/ 301 w 514"/>
                <a:gd name="T51" fmla="*/ 1570 h 1590"/>
                <a:gd name="T52" fmla="*/ 341 w 514"/>
                <a:gd name="T53" fmla="*/ 1584 h 1590"/>
                <a:gd name="T54" fmla="*/ 383 w 514"/>
                <a:gd name="T55" fmla="*/ 1590 h 1590"/>
                <a:gd name="T56" fmla="*/ 426 w 514"/>
                <a:gd name="T57" fmla="*/ 1586 h 1590"/>
                <a:gd name="T58" fmla="*/ 510 w 514"/>
                <a:gd name="T59" fmla="*/ 1013 h 1590"/>
                <a:gd name="T60" fmla="*/ 510 w 514"/>
                <a:gd name="T61" fmla="*/ 1007 h 1590"/>
                <a:gd name="T62" fmla="*/ 512 w 514"/>
                <a:gd name="T63" fmla="*/ 993 h 1590"/>
                <a:gd name="T64" fmla="*/ 513 w 514"/>
                <a:gd name="T65" fmla="*/ 969 h 1590"/>
                <a:gd name="T66" fmla="*/ 514 w 514"/>
                <a:gd name="T67" fmla="*/ 937 h 1590"/>
                <a:gd name="T68" fmla="*/ 513 w 514"/>
                <a:gd name="T69" fmla="*/ 899 h 1590"/>
                <a:gd name="T70" fmla="*/ 513 w 514"/>
                <a:gd name="T71" fmla="*/ 856 h 1590"/>
                <a:gd name="T72" fmla="*/ 509 w 514"/>
                <a:gd name="T73" fmla="*/ 808 h 1590"/>
                <a:gd name="T74" fmla="*/ 505 w 514"/>
                <a:gd name="T75" fmla="*/ 755 h 1590"/>
                <a:gd name="T76" fmla="*/ 498 w 514"/>
                <a:gd name="T77" fmla="*/ 702 h 1590"/>
                <a:gd name="T78" fmla="*/ 489 w 514"/>
                <a:gd name="T79" fmla="*/ 646 h 1590"/>
                <a:gd name="T80" fmla="*/ 477 w 514"/>
                <a:gd name="T81" fmla="*/ 589 h 1590"/>
                <a:gd name="T82" fmla="*/ 462 w 514"/>
                <a:gd name="T83" fmla="*/ 533 h 1590"/>
                <a:gd name="T84" fmla="*/ 442 w 514"/>
                <a:gd name="T85" fmla="*/ 479 h 1590"/>
                <a:gd name="T86" fmla="*/ 419 w 514"/>
                <a:gd name="T87" fmla="*/ 427 h 1590"/>
                <a:gd name="T88" fmla="*/ 391 w 514"/>
                <a:gd name="T89" fmla="*/ 380 h 1590"/>
                <a:gd name="T90" fmla="*/ 359 w 514"/>
                <a:gd name="T91" fmla="*/ 336 h 1590"/>
                <a:gd name="T92" fmla="*/ 342 w 514"/>
                <a:gd name="T93" fmla="*/ 311 h 1590"/>
                <a:gd name="T94" fmla="*/ 324 w 514"/>
                <a:gd name="T95" fmla="*/ 273 h 1590"/>
                <a:gd name="T96" fmla="*/ 305 w 514"/>
                <a:gd name="T97" fmla="*/ 226 h 1590"/>
                <a:gd name="T98" fmla="*/ 286 w 514"/>
                <a:gd name="T99" fmla="*/ 175 h 1590"/>
                <a:gd name="T100" fmla="*/ 268 w 514"/>
                <a:gd name="T101" fmla="*/ 122 h 1590"/>
                <a:gd name="T102" fmla="*/ 250 w 514"/>
                <a:gd name="T103" fmla="*/ 73 h 1590"/>
                <a:gd name="T104" fmla="*/ 234 w 514"/>
                <a:gd name="T105" fmla="*/ 32 h 1590"/>
                <a:gd name="T106" fmla="*/ 220 w 514"/>
                <a:gd name="T107" fmla="*/ 0 h 15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14"/>
                <a:gd name="T163" fmla="*/ 0 h 1590"/>
                <a:gd name="T164" fmla="*/ 514 w 514"/>
                <a:gd name="T165" fmla="*/ 1590 h 15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14" h="1590">
                  <a:moveTo>
                    <a:pt x="220" y="0"/>
                  </a:moveTo>
                  <a:lnTo>
                    <a:pt x="116" y="34"/>
                  </a:lnTo>
                  <a:lnTo>
                    <a:pt x="257" y="348"/>
                  </a:lnTo>
                  <a:lnTo>
                    <a:pt x="123" y="477"/>
                  </a:lnTo>
                  <a:lnTo>
                    <a:pt x="153" y="670"/>
                  </a:lnTo>
                  <a:lnTo>
                    <a:pt x="224" y="637"/>
                  </a:lnTo>
                  <a:lnTo>
                    <a:pt x="207" y="494"/>
                  </a:lnTo>
                  <a:lnTo>
                    <a:pt x="287" y="464"/>
                  </a:lnTo>
                  <a:lnTo>
                    <a:pt x="289" y="504"/>
                  </a:lnTo>
                  <a:lnTo>
                    <a:pt x="294" y="611"/>
                  </a:lnTo>
                  <a:lnTo>
                    <a:pt x="296" y="766"/>
                  </a:lnTo>
                  <a:lnTo>
                    <a:pt x="290" y="947"/>
                  </a:lnTo>
                  <a:lnTo>
                    <a:pt x="0" y="1188"/>
                  </a:lnTo>
                  <a:lnTo>
                    <a:pt x="3" y="1194"/>
                  </a:lnTo>
                  <a:lnTo>
                    <a:pt x="9" y="1207"/>
                  </a:lnTo>
                  <a:lnTo>
                    <a:pt x="19" y="1230"/>
                  </a:lnTo>
                  <a:lnTo>
                    <a:pt x="34" y="1259"/>
                  </a:lnTo>
                  <a:lnTo>
                    <a:pt x="53" y="1292"/>
                  </a:lnTo>
                  <a:lnTo>
                    <a:pt x="74" y="1329"/>
                  </a:lnTo>
                  <a:lnTo>
                    <a:pt x="99" y="1368"/>
                  </a:lnTo>
                  <a:lnTo>
                    <a:pt x="126" y="1408"/>
                  </a:lnTo>
                  <a:lnTo>
                    <a:pt x="157" y="1447"/>
                  </a:lnTo>
                  <a:lnTo>
                    <a:pt x="189" y="1485"/>
                  </a:lnTo>
                  <a:lnTo>
                    <a:pt x="225" y="1519"/>
                  </a:lnTo>
                  <a:lnTo>
                    <a:pt x="261" y="1548"/>
                  </a:lnTo>
                  <a:lnTo>
                    <a:pt x="301" y="1570"/>
                  </a:lnTo>
                  <a:lnTo>
                    <a:pt x="341" y="1584"/>
                  </a:lnTo>
                  <a:lnTo>
                    <a:pt x="383" y="1590"/>
                  </a:lnTo>
                  <a:lnTo>
                    <a:pt x="426" y="1586"/>
                  </a:lnTo>
                  <a:lnTo>
                    <a:pt x="510" y="1013"/>
                  </a:lnTo>
                  <a:lnTo>
                    <a:pt x="510" y="1007"/>
                  </a:lnTo>
                  <a:lnTo>
                    <a:pt x="512" y="993"/>
                  </a:lnTo>
                  <a:lnTo>
                    <a:pt x="513" y="969"/>
                  </a:lnTo>
                  <a:lnTo>
                    <a:pt x="514" y="937"/>
                  </a:lnTo>
                  <a:lnTo>
                    <a:pt x="513" y="899"/>
                  </a:lnTo>
                  <a:lnTo>
                    <a:pt x="513" y="856"/>
                  </a:lnTo>
                  <a:lnTo>
                    <a:pt x="509" y="808"/>
                  </a:lnTo>
                  <a:lnTo>
                    <a:pt x="505" y="755"/>
                  </a:lnTo>
                  <a:lnTo>
                    <a:pt x="498" y="702"/>
                  </a:lnTo>
                  <a:lnTo>
                    <a:pt x="489" y="646"/>
                  </a:lnTo>
                  <a:lnTo>
                    <a:pt x="477" y="589"/>
                  </a:lnTo>
                  <a:lnTo>
                    <a:pt x="462" y="533"/>
                  </a:lnTo>
                  <a:lnTo>
                    <a:pt x="442" y="479"/>
                  </a:lnTo>
                  <a:lnTo>
                    <a:pt x="419" y="427"/>
                  </a:lnTo>
                  <a:lnTo>
                    <a:pt x="391" y="380"/>
                  </a:lnTo>
                  <a:lnTo>
                    <a:pt x="359" y="336"/>
                  </a:lnTo>
                  <a:lnTo>
                    <a:pt x="342" y="311"/>
                  </a:lnTo>
                  <a:lnTo>
                    <a:pt x="324" y="273"/>
                  </a:lnTo>
                  <a:lnTo>
                    <a:pt x="305" y="226"/>
                  </a:lnTo>
                  <a:lnTo>
                    <a:pt x="286" y="175"/>
                  </a:lnTo>
                  <a:lnTo>
                    <a:pt x="268" y="122"/>
                  </a:lnTo>
                  <a:lnTo>
                    <a:pt x="250" y="73"/>
                  </a:lnTo>
                  <a:lnTo>
                    <a:pt x="234" y="3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5" name="Rectangle 61">
            <a:extLst>
              <a:ext uri="{FF2B5EF4-FFF2-40B4-BE49-F238E27FC236}">
                <a16:creationId xmlns:a16="http://schemas.microsoft.com/office/drawing/2014/main" id="{62927E36-9728-190A-8191-3AF0E76E5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4953000"/>
            <a:ext cx="12954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 to Credits</a:t>
            </a:r>
          </a:p>
        </p:txBody>
      </p:sp>
      <p:sp>
        <p:nvSpPr>
          <p:cNvPr id="293" name="Action Button: Forward or Next 29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F88A9C5-28C2-50DE-3B1D-1E7888FB0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6700" y="5334000"/>
            <a:ext cx="987425" cy="68580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7" name="Footer Placeholder 3">
            <a:extLst>
              <a:ext uri="{FF2B5EF4-FFF2-40B4-BE49-F238E27FC236}">
                <a16:creationId xmlns:a16="http://schemas.microsoft.com/office/drawing/2014/main" id="{F6CD268A-3C39-EAAE-5F92-3EBBCAB0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  <p:pic>
        <p:nvPicPr>
          <p:cNvPr id="297" name="j0072243.wav">
            <a:hlinkClick r:id="" action="ppaction://media"/>
            <a:extLst>
              <a:ext uri="{FF2B5EF4-FFF2-40B4-BE49-F238E27FC236}">
                <a16:creationId xmlns:a16="http://schemas.microsoft.com/office/drawing/2014/main" id="{631EBC5D-9A74-326E-C3FB-930636BA6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j007468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6" name="Object 2">
            <a:hlinkClick r:id="" action="ppaction://ole?verb=0"/>
            <a:extLst>
              <a:ext uri="{FF2B5EF4-FFF2-40B4-BE49-F238E27FC236}">
                <a16:creationId xmlns:a16="http://schemas.microsoft.com/office/drawing/2014/main" id="{B05EB310-1E49-2633-4E9C-2B4CDD7A9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589105"/>
              </p:ext>
            </p:extLst>
          </p:nvPr>
        </p:nvGraphicFramePr>
        <p:xfrm>
          <a:off x="9753600" y="51943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0" y="51943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0CFD73-6367-8B0F-6CB2-B6B56526A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BA4C7-7C5A-14FB-746A-C1C23EA132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22</a:t>
            </a:r>
          </a:p>
        </p:txBody>
      </p:sp>
      <p:sp>
        <p:nvSpPr>
          <p:cNvPr id="111" name="Text Box 7">
            <a:extLst>
              <a:ext uri="{FF2B5EF4-FFF2-40B4-BE49-F238E27FC236}">
                <a16:creationId xmlns:a16="http://schemas.microsoft.com/office/drawing/2014/main" id="{0B6B60D8-BBE9-7073-B893-1B60A0A8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"/>
            <a:ext cx="1968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CREDITS</a:t>
            </a:r>
          </a:p>
        </p:txBody>
      </p:sp>
      <p:sp>
        <p:nvSpPr>
          <p:cNvPr id="112" name="Rectangle 11">
            <a:extLst>
              <a:ext uri="{FF2B5EF4-FFF2-40B4-BE49-F238E27FC236}">
                <a16:creationId xmlns:a16="http://schemas.microsoft.com/office/drawing/2014/main" id="{AE15DBF2-19F6-B3AE-D837-30957A690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95400"/>
            <a:ext cx="487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Seminole State College of FL</a:t>
            </a:r>
          </a:p>
          <a:p>
            <a:pPr algn="ctr" eaLnBrk="0" hangingPunct="0">
              <a:defRPr/>
            </a:pPr>
            <a:r>
              <a:rPr 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English Language Studies Department</a:t>
            </a:r>
          </a:p>
        </p:txBody>
      </p:sp>
      <p:sp>
        <p:nvSpPr>
          <p:cNvPr id="109" name="Rectangle 9">
            <a:extLst>
              <a:ext uri="{FF2B5EF4-FFF2-40B4-BE49-F238E27FC236}">
                <a16:creationId xmlns:a16="http://schemas.microsoft.com/office/drawing/2014/main" id="{2D70B3C5-44F4-DC90-1BEB-956F524F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0574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i="1">
                <a:solidFill>
                  <a:schemeClr val="tx2"/>
                </a:solidFill>
              </a:rPr>
              <a:t>Project Producers</a:t>
            </a:r>
            <a:endParaRPr lang="en-US" altLang="en-US" sz="2400" b="1" i="1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Nissa Hopkins</a:t>
            </a:r>
          </a:p>
          <a:p>
            <a:pPr>
              <a:buFontTx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Marco Yepez</a:t>
            </a:r>
          </a:p>
          <a:p>
            <a:pPr>
              <a:buFontTx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Elias Moskona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010E2C96-A5C5-9434-9FB1-EA752D2D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352800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i="1">
                <a:solidFill>
                  <a:schemeClr val="tx2"/>
                </a:solidFill>
              </a:rPr>
              <a:t> Web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Edith Morales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Anna Flores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Les Lusk</a:t>
            </a:r>
            <a:br>
              <a:rPr lang="en-US" altLang="en-US" sz="2000">
                <a:solidFill>
                  <a:schemeClr val="tx2"/>
                </a:solidFill>
              </a:rPr>
            </a:b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23559" name="Footer Placeholder 3">
            <a:extLst>
              <a:ext uri="{FF2B5EF4-FFF2-40B4-BE49-F238E27FC236}">
                <a16:creationId xmlns:a16="http://schemas.microsoft.com/office/drawing/2014/main" id="{BC1E91C4-5627-B887-4600-978E1D3B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9" grpId="0"/>
      <p:bldP spid="1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35E169B4-DE5B-4A33-B403-6810A4FCB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4C322-92A4-C742-3DF0-E010A053A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3</a:t>
            </a:r>
          </a:p>
        </p:txBody>
      </p:sp>
      <p:pic>
        <p:nvPicPr>
          <p:cNvPr id="4101" name="Picture 13">
            <a:extLst>
              <a:ext uri="{FF2B5EF4-FFF2-40B4-BE49-F238E27FC236}">
                <a16:creationId xmlns:a16="http://schemas.microsoft.com/office/drawing/2014/main" id="{129B6977-2112-0842-8F7C-1A8AFA8E9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7">
            <a:extLst>
              <a:ext uri="{FF2B5EF4-FFF2-40B4-BE49-F238E27FC236}">
                <a16:creationId xmlns:a16="http://schemas.microsoft.com/office/drawing/2014/main" id="{6AD9F8F5-EAE8-CCEE-2EBE-2DB2F79FC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7010400" cy="5476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/>
              <a:t>Reading Comprehension Skills Practice</a:t>
            </a:r>
          </a:p>
        </p:txBody>
      </p:sp>
      <p:sp>
        <p:nvSpPr>
          <p:cNvPr id="4100" name="Rectangle 12">
            <a:extLst>
              <a:ext uri="{FF2B5EF4-FFF2-40B4-BE49-F238E27FC236}">
                <a16:creationId xmlns:a16="http://schemas.microsoft.com/office/drawing/2014/main" id="{0D9F4584-4C7F-CEB3-679D-53C8AD6B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057400"/>
            <a:ext cx="6248400" cy="1187450"/>
          </a:xfrm>
          <a:prstGeom prst="rect">
            <a:avLst/>
          </a:prstGeom>
          <a:solidFill>
            <a:schemeClr val="bg1">
              <a:alpha val="9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/>
              <a:t>In this tutorial, you will learn about: </a:t>
            </a:r>
          </a:p>
          <a:p>
            <a:pPr eaLnBrk="1" hangingPunct="1"/>
            <a:r>
              <a:rPr lang="en-US" altLang="en-US" sz="2400" b="1" i="1"/>
              <a:t>and apply your new skills by answering practice questions.</a:t>
            </a:r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0DE6DAE8-49C4-6259-A602-ECB737F0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676400"/>
            <a:ext cx="2908300" cy="822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/>
              <a:t>Scanning and Key </a:t>
            </a:r>
          </a:p>
          <a:p>
            <a:pPr eaLnBrk="1" hangingPunct="1"/>
            <a:r>
              <a:rPr lang="en-US" altLang="en-US" sz="2400" b="1" i="1"/>
              <a:t>Word Recognition</a:t>
            </a:r>
          </a:p>
        </p:txBody>
      </p:sp>
      <p:sp>
        <p:nvSpPr>
          <p:cNvPr id="53263" name="Text Box 15">
            <a:extLst>
              <a:ext uri="{FF2B5EF4-FFF2-40B4-BE49-F238E27FC236}">
                <a16:creationId xmlns:a16="http://schemas.microsoft.com/office/drawing/2014/main" id="{521C9EDF-EC06-85CE-0165-DAA941DB7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3429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/>
              <a:t>Ready to begin?</a:t>
            </a:r>
            <a:r>
              <a:rPr lang="en-US" altLang="en-US" sz="2400" b="1" i="1"/>
              <a:t> 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41282FBF-8C69-26B1-C167-639FC6763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724400"/>
            <a:ext cx="2667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/>
              <a:t>Let’s start!!</a:t>
            </a:r>
          </a:p>
        </p:txBody>
      </p:sp>
      <p:pic>
        <p:nvPicPr>
          <p:cNvPr id="53264" name="Picture 16">
            <a:extLst>
              <a:ext uri="{FF2B5EF4-FFF2-40B4-BE49-F238E27FC236}">
                <a16:creationId xmlns:a16="http://schemas.microsoft.com/office/drawing/2014/main" id="{E98E0494-E04B-A72E-A6D4-012FB7324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ad2040.WAV">
            <a:hlinkClick r:id="" action="ppaction://media"/>
            <a:extLst>
              <a:ext uri="{FF2B5EF4-FFF2-40B4-BE49-F238E27FC236}">
                <a16:creationId xmlns:a16="http://schemas.microsoft.com/office/drawing/2014/main" id="{936BB484-52E6-6A21-42AF-14D6AB1D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Footer Placeholder 3">
            <a:extLst>
              <a:ext uri="{FF2B5EF4-FFF2-40B4-BE49-F238E27FC236}">
                <a16:creationId xmlns:a16="http://schemas.microsoft.com/office/drawing/2014/main" id="{083CA4F1-0F41-2F3D-5581-51F476AD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3262" grpId="0" animBg="1"/>
      <p:bldP spid="53263" grpId="0" animBg="1"/>
      <p:bldP spid="532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F00038E-6815-DED9-8A76-CE834F70E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5788F-2E47-E6FD-EC8E-528F31E1D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4</a:t>
            </a: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8DDE4FBE-B952-DF39-DEAD-CC2580C79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5126" name="Picture 9">
            <a:extLst>
              <a:ext uri="{FF2B5EF4-FFF2-40B4-BE49-F238E27FC236}">
                <a16:creationId xmlns:a16="http://schemas.microsoft.com/office/drawing/2014/main" id="{17543F89-4F1D-B750-0313-66B594AE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>
            <a:extLst>
              <a:ext uri="{FF2B5EF4-FFF2-40B4-BE49-F238E27FC236}">
                <a16:creationId xmlns:a16="http://schemas.microsoft.com/office/drawing/2014/main" id="{7043514D-EB5D-A333-D4C8-2708B36F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52600"/>
            <a:ext cx="6096000" cy="224631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What is meant by scanning?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Scanning is a fast-reading technique. It's a way of reading to look for specific information in a text</a:t>
            </a:r>
          </a:p>
        </p:txBody>
      </p:sp>
      <p:pic>
        <p:nvPicPr>
          <p:cNvPr id="7" name="Read2056.WAV">
            <a:hlinkClick r:id="" action="ppaction://media"/>
            <a:extLst>
              <a:ext uri="{FF2B5EF4-FFF2-40B4-BE49-F238E27FC236}">
                <a16:creationId xmlns:a16="http://schemas.microsoft.com/office/drawing/2014/main" id="{FE197BF5-3E2F-624A-5B58-04D4FD2B5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Footer Placeholder 3">
            <a:extLst>
              <a:ext uri="{FF2B5EF4-FFF2-40B4-BE49-F238E27FC236}">
                <a16:creationId xmlns:a16="http://schemas.microsoft.com/office/drawing/2014/main" id="{259535ED-EE38-336D-9FCF-4C6B1C93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50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5">
            <a:extLst>
              <a:ext uri="{FF2B5EF4-FFF2-40B4-BE49-F238E27FC236}">
                <a16:creationId xmlns:a16="http://schemas.microsoft.com/office/drawing/2014/main" id="{3F7543C1-AD1B-0F8C-EFFB-D37FCB202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34C85B-B42E-A173-E30C-4CE81B3B6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5</a:t>
            </a:r>
          </a:p>
        </p:txBody>
      </p:sp>
      <p:pic>
        <p:nvPicPr>
          <p:cNvPr id="6150" name="Picture 5">
            <a:extLst>
              <a:ext uri="{FF2B5EF4-FFF2-40B4-BE49-F238E27FC236}">
                <a16:creationId xmlns:a16="http://schemas.microsoft.com/office/drawing/2014/main" id="{BF9641DB-4631-CD32-3A93-B5EE5515B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588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>
            <a:extLst>
              <a:ext uri="{FF2B5EF4-FFF2-40B4-BE49-F238E27FC236}">
                <a16:creationId xmlns:a16="http://schemas.microsoft.com/office/drawing/2014/main" id="{D32433D7-4375-43CF-BB90-0F0755E6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8600"/>
            <a:ext cx="65405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sp>
        <p:nvSpPr>
          <p:cNvPr id="61444" name="Text Box 4">
            <a:extLst>
              <a:ext uri="{FF2B5EF4-FFF2-40B4-BE49-F238E27FC236}">
                <a16:creationId xmlns:a16="http://schemas.microsoft.com/office/drawing/2014/main" id="{5F69C7E3-82FA-806B-AFAA-7DA0CA9D2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1047750"/>
            <a:ext cx="6096000" cy="48085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For these tasks you don't need to read or understand every word.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Scanning is also useful when studying or looking to find specific information from a book or article quickly since there is not always time to read every word. 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7A4F1A89-1B4D-48F1-F8B2-D7B5E36DA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3683000" y="1993900"/>
            <a:ext cx="1676400" cy="1546225"/>
            <a:chOff x="2496" y="1783"/>
            <a:chExt cx="1056" cy="974"/>
          </a:xfrm>
        </p:grpSpPr>
        <p:sp>
          <p:nvSpPr>
            <p:cNvPr id="6154" name="AutoShape 8">
              <a:extLst>
                <a:ext uri="{FF2B5EF4-FFF2-40B4-BE49-F238E27FC236}">
                  <a16:creationId xmlns:a16="http://schemas.microsoft.com/office/drawing/2014/main" id="{ACD9F608-DC1D-A23A-3B92-6E6F46B0C6B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96" y="1783"/>
              <a:ext cx="1056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Freeform 10">
              <a:extLst>
                <a:ext uri="{FF2B5EF4-FFF2-40B4-BE49-F238E27FC236}">
                  <a16:creationId xmlns:a16="http://schemas.microsoft.com/office/drawing/2014/main" id="{1226E515-8AE9-3D47-BC21-2D0AE3360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787"/>
              <a:ext cx="1048" cy="966"/>
            </a:xfrm>
            <a:custGeom>
              <a:avLst/>
              <a:gdLst>
                <a:gd name="T0" fmla="*/ 0 w 1048"/>
                <a:gd name="T1" fmla="*/ 893 h 966"/>
                <a:gd name="T2" fmla="*/ 0 w 1048"/>
                <a:gd name="T3" fmla="*/ 893 h 966"/>
                <a:gd name="T4" fmla="*/ 0 w 1048"/>
                <a:gd name="T5" fmla="*/ 908 h 966"/>
                <a:gd name="T6" fmla="*/ 5 w 1048"/>
                <a:gd name="T7" fmla="*/ 921 h 966"/>
                <a:gd name="T8" fmla="*/ 12 w 1048"/>
                <a:gd name="T9" fmla="*/ 934 h 966"/>
                <a:gd name="T10" fmla="*/ 22 w 1048"/>
                <a:gd name="T11" fmla="*/ 944 h 966"/>
                <a:gd name="T12" fmla="*/ 32 w 1048"/>
                <a:gd name="T13" fmla="*/ 954 h 966"/>
                <a:gd name="T14" fmla="*/ 45 w 1048"/>
                <a:gd name="T15" fmla="*/ 961 h 966"/>
                <a:gd name="T16" fmla="*/ 58 w 1048"/>
                <a:gd name="T17" fmla="*/ 965 h 966"/>
                <a:gd name="T18" fmla="*/ 73 w 1048"/>
                <a:gd name="T19" fmla="*/ 966 h 966"/>
                <a:gd name="T20" fmla="*/ 974 w 1048"/>
                <a:gd name="T21" fmla="*/ 966 h 966"/>
                <a:gd name="T22" fmla="*/ 974 w 1048"/>
                <a:gd name="T23" fmla="*/ 966 h 966"/>
                <a:gd name="T24" fmla="*/ 990 w 1048"/>
                <a:gd name="T25" fmla="*/ 965 h 966"/>
                <a:gd name="T26" fmla="*/ 1003 w 1048"/>
                <a:gd name="T27" fmla="*/ 961 h 966"/>
                <a:gd name="T28" fmla="*/ 1016 w 1048"/>
                <a:gd name="T29" fmla="*/ 954 h 966"/>
                <a:gd name="T30" fmla="*/ 1026 w 1048"/>
                <a:gd name="T31" fmla="*/ 944 h 966"/>
                <a:gd name="T32" fmla="*/ 1036 w 1048"/>
                <a:gd name="T33" fmla="*/ 934 h 966"/>
                <a:gd name="T34" fmla="*/ 1043 w 1048"/>
                <a:gd name="T35" fmla="*/ 921 h 966"/>
                <a:gd name="T36" fmla="*/ 1048 w 1048"/>
                <a:gd name="T37" fmla="*/ 908 h 966"/>
                <a:gd name="T38" fmla="*/ 1048 w 1048"/>
                <a:gd name="T39" fmla="*/ 893 h 966"/>
                <a:gd name="T40" fmla="*/ 1048 w 1048"/>
                <a:gd name="T41" fmla="*/ 73 h 966"/>
                <a:gd name="T42" fmla="*/ 1048 w 1048"/>
                <a:gd name="T43" fmla="*/ 73 h 966"/>
                <a:gd name="T44" fmla="*/ 1048 w 1048"/>
                <a:gd name="T45" fmla="*/ 58 h 966"/>
                <a:gd name="T46" fmla="*/ 1043 w 1048"/>
                <a:gd name="T47" fmla="*/ 45 h 966"/>
                <a:gd name="T48" fmla="*/ 1036 w 1048"/>
                <a:gd name="T49" fmla="*/ 32 h 966"/>
                <a:gd name="T50" fmla="*/ 1026 w 1048"/>
                <a:gd name="T51" fmla="*/ 22 h 966"/>
                <a:gd name="T52" fmla="*/ 1016 w 1048"/>
                <a:gd name="T53" fmla="*/ 12 h 966"/>
                <a:gd name="T54" fmla="*/ 1003 w 1048"/>
                <a:gd name="T55" fmla="*/ 7 h 966"/>
                <a:gd name="T56" fmla="*/ 990 w 1048"/>
                <a:gd name="T57" fmla="*/ 1 h 966"/>
                <a:gd name="T58" fmla="*/ 974 w 1048"/>
                <a:gd name="T59" fmla="*/ 0 h 966"/>
                <a:gd name="T60" fmla="*/ 73 w 1048"/>
                <a:gd name="T61" fmla="*/ 0 h 966"/>
                <a:gd name="T62" fmla="*/ 73 w 1048"/>
                <a:gd name="T63" fmla="*/ 0 h 966"/>
                <a:gd name="T64" fmla="*/ 58 w 1048"/>
                <a:gd name="T65" fmla="*/ 1 h 966"/>
                <a:gd name="T66" fmla="*/ 45 w 1048"/>
                <a:gd name="T67" fmla="*/ 7 h 966"/>
                <a:gd name="T68" fmla="*/ 32 w 1048"/>
                <a:gd name="T69" fmla="*/ 12 h 966"/>
                <a:gd name="T70" fmla="*/ 22 w 1048"/>
                <a:gd name="T71" fmla="*/ 22 h 966"/>
                <a:gd name="T72" fmla="*/ 12 w 1048"/>
                <a:gd name="T73" fmla="*/ 32 h 966"/>
                <a:gd name="T74" fmla="*/ 5 w 1048"/>
                <a:gd name="T75" fmla="*/ 45 h 966"/>
                <a:gd name="T76" fmla="*/ 0 w 1048"/>
                <a:gd name="T77" fmla="*/ 58 h 966"/>
                <a:gd name="T78" fmla="*/ 0 w 1048"/>
                <a:gd name="T79" fmla="*/ 73 h 966"/>
                <a:gd name="T80" fmla="*/ 0 w 1048"/>
                <a:gd name="T81" fmla="*/ 893 h 9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48"/>
                <a:gd name="T124" fmla="*/ 0 h 966"/>
                <a:gd name="T125" fmla="*/ 1048 w 1048"/>
                <a:gd name="T126" fmla="*/ 966 h 9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48" h="966">
                  <a:moveTo>
                    <a:pt x="0" y="893"/>
                  </a:moveTo>
                  <a:lnTo>
                    <a:pt x="0" y="893"/>
                  </a:lnTo>
                  <a:lnTo>
                    <a:pt x="0" y="908"/>
                  </a:lnTo>
                  <a:lnTo>
                    <a:pt x="5" y="921"/>
                  </a:lnTo>
                  <a:lnTo>
                    <a:pt x="12" y="934"/>
                  </a:lnTo>
                  <a:lnTo>
                    <a:pt x="22" y="944"/>
                  </a:lnTo>
                  <a:lnTo>
                    <a:pt x="32" y="954"/>
                  </a:lnTo>
                  <a:lnTo>
                    <a:pt x="45" y="961"/>
                  </a:lnTo>
                  <a:lnTo>
                    <a:pt x="58" y="965"/>
                  </a:lnTo>
                  <a:lnTo>
                    <a:pt x="73" y="966"/>
                  </a:lnTo>
                  <a:lnTo>
                    <a:pt x="974" y="966"/>
                  </a:lnTo>
                  <a:lnTo>
                    <a:pt x="990" y="965"/>
                  </a:lnTo>
                  <a:lnTo>
                    <a:pt x="1003" y="961"/>
                  </a:lnTo>
                  <a:lnTo>
                    <a:pt x="1016" y="954"/>
                  </a:lnTo>
                  <a:lnTo>
                    <a:pt x="1026" y="944"/>
                  </a:lnTo>
                  <a:lnTo>
                    <a:pt x="1036" y="934"/>
                  </a:lnTo>
                  <a:lnTo>
                    <a:pt x="1043" y="921"/>
                  </a:lnTo>
                  <a:lnTo>
                    <a:pt x="1048" y="908"/>
                  </a:lnTo>
                  <a:lnTo>
                    <a:pt x="1048" y="893"/>
                  </a:lnTo>
                  <a:lnTo>
                    <a:pt x="1048" y="73"/>
                  </a:lnTo>
                  <a:lnTo>
                    <a:pt x="1048" y="58"/>
                  </a:lnTo>
                  <a:lnTo>
                    <a:pt x="1043" y="45"/>
                  </a:lnTo>
                  <a:lnTo>
                    <a:pt x="1036" y="32"/>
                  </a:lnTo>
                  <a:lnTo>
                    <a:pt x="1026" y="22"/>
                  </a:lnTo>
                  <a:lnTo>
                    <a:pt x="1016" y="12"/>
                  </a:lnTo>
                  <a:lnTo>
                    <a:pt x="1003" y="7"/>
                  </a:lnTo>
                  <a:lnTo>
                    <a:pt x="990" y="1"/>
                  </a:lnTo>
                  <a:lnTo>
                    <a:pt x="974" y="0"/>
                  </a:lnTo>
                  <a:lnTo>
                    <a:pt x="73" y="0"/>
                  </a:lnTo>
                  <a:lnTo>
                    <a:pt x="58" y="1"/>
                  </a:lnTo>
                  <a:lnTo>
                    <a:pt x="45" y="7"/>
                  </a:lnTo>
                  <a:lnTo>
                    <a:pt x="32" y="12"/>
                  </a:lnTo>
                  <a:lnTo>
                    <a:pt x="22" y="22"/>
                  </a:lnTo>
                  <a:lnTo>
                    <a:pt x="12" y="32"/>
                  </a:lnTo>
                  <a:lnTo>
                    <a:pt x="5" y="45"/>
                  </a:lnTo>
                  <a:lnTo>
                    <a:pt x="0" y="58"/>
                  </a:lnTo>
                  <a:lnTo>
                    <a:pt x="0" y="73"/>
                  </a:lnTo>
                  <a:lnTo>
                    <a:pt x="0" y="893"/>
                  </a:ln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1">
              <a:extLst>
                <a:ext uri="{FF2B5EF4-FFF2-40B4-BE49-F238E27FC236}">
                  <a16:creationId xmlns:a16="http://schemas.microsoft.com/office/drawing/2014/main" id="{AEBB8997-2DE5-5D25-F578-7FD942A1E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883"/>
              <a:ext cx="522" cy="520"/>
            </a:xfrm>
            <a:custGeom>
              <a:avLst/>
              <a:gdLst>
                <a:gd name="T0" fmla="*/ 59 w 522"/>
                <a:gd name="T1" fmla="*/ 95 h 520"/>
                <a:gd name="T2" fmla="*/ 33 w 522"/>
                <a:gd name="T3" fmla="*/ 133 h 520"/>
                <a:gd name="T4" fmla="*/ 13 w 522"/>
                <a:gd name="T5" fmla="*/ 175 h 520"/>
                <a:gd name="T6" fmla="*/ 2 w 522"/>
                <a:gd name="T7" fmla="*/ 221 h 520"/>
                <a:gd name="T8" fmla="*/ 0 w 522"/>
                <a:gd name="T9" fmla="*/ 268 h 520"/>
                <a:gd name="T10" fmla="*/ 6 w 522"/>
                <a:gd name="T11" fmla="*/ 314 h 520"/>
                <a:gd name="T12" fmla="*/ 19 w 522"/>
                <a:gd name="T13" fmla="*/ 360 h 520"/>
                <a:gd name="T14" fmla="*/ 41 w 522"/>
                <a:gd name="T15" fmla="*/ 402 h 520"/>
                <a:gd name="T16" fmla="*/ 70 w 522"/>
                <a:gd name="T17" fmla="*/ 438 h 520"/>
                <a:gd name="T18" fmla="*/ 104 w 522"/>
                <a:gd name="T19" fmla="*/ 469 h 520"/>
                <a:gd name="T20" fmla="*/ 145 w 522"/>
                <a:gd name="T21" fmla="*/ 495 h 520"/>
                <a:gd name="T22" fmla="*/ 188 w 522"/>
                <a:gd name="T23" fmla="*/ 511 h 520"/>
                <a:gd name="T24" fmla="*/ 234 w 522"/>
                <a:gd name="T25" fmla="*/ 520 h 520"/>
                <a:gd name="T26" fmla="*/ 281 w 522"/>
                <a:gd name="T27" fmla="*/ 520 h 520"/>
                <a:gd name="T28" fmla="*/ 327 w 522"/>
                <a:gd name="T29" fmla="*/ 513 h 520"/>
                <a:gd name="T30" fmla="*/ 371 w 522"/>
                <a:gd name="T31" fmla="*/ 496 h 520"/>
                <a:gd name="T32" fmla="*/ 411 w 522"/>
                <a:gd name="T33" fmla="*/ 475 h 520"/>
                <a:gd name="T34" fmla="*/ 447 w 522"/>
                <a:gd name="T35" fmla="*/ 444 h 520"/>
                <a:gd name="T36" fmla="*/ 476 w 522"/>
                <a:gd name="T37" fmla="*/ 407 h 520"/>
                <a:gd name="T38" fmla="*/ 500 w 522"/>
                <a:gd name="T39" fmla="*/ 367 h 520"/>
                <a:gd name="T40" fmla="*/ 515 w 522"/>
                <a:gd name="T41" fmla="*/ 321 h 520"/>
                <a:gd name="T42" fmla="*/ 522 w 522"/>
                <a:gd name="T43" fmla="*/ 276 h 520"/>
                <a:gd name="T44" fmla="*/ 520 w 522"/>
                <a:gd name="T45" fmla="*/ 228 h 520"/>
                <a:gd name="T46" fmla="*/ 509 w 522"/>
                <a:gd name="T47" fmla="*/ 183 h 520"/>
                <a:gd name="T48" fmla="*/ 493 w 522"/>
                <a:gd name="T49" fmla="*/ 141 h 520"/>
                <a:gd name="T50" fmla="*/ 467 w 522"/>
                <a:gd name="T51" fmla="*/ 101 h 520"/>
                <a:gd name="T52" fmla="*/ 435 w 522"/>
                <a:gd name="T53" fmla="*/ 66 h 520"/>
                <a:gd name="T54" fmla="*/ 398 w 522"/>
                <a:gd name="T55" fmla="*/ 39 h 520"/>
                <a:gd name="T56" fmla="*/ 356 w 522"/>
                <a:gd name="T57" fmla="*/ 17 h 520"/>
                <a:gd name="T58" fmla="*/ 310 w 522"/>
                <a:gd name="T59" fmla="*/ 4 h 520"/>
                <a:gd name="T60" fmla="*/ 265 w 522"/>
                <a:gd name="T61" fmla="*/ 0 h 520"/>
                <a:gd name="T62" fmla="*/ 217 w 522"/>
                <a:gd name="T63" fmla="*/ 2 h 520"/>
                <a:gd name="T64" fmla="*/ 172 w 522"/>
                <a:gd name="T65" fmla="*/ 15 h 520"/>
                <a:gd name="T66" fmla="*/ 130 w 522"/>
                <a:gd name="T67" fmla="*/ 35 h 520"/>
                <a:gd name="T68" fmla="*/ 92 w 522"/>
                <a:gd name="T69" fmla="*/ 62 h 5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2"/>
                <a:gd name="T106" fmla="*/ 0 h 520"/>
                <a:gd name="T107" fmla="*/ 522 w 522"/>
                <a:gd name="T108" fmla="*/ 520 h 5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2" h="520">
                  <a:moveTo>
                    <a:pt x="130" y="132"/>
                  </a:moveTo>
                  <a:lnTo>
                    <a:pt x="59" y="95"/>
                  </a:lnTo>
                  <a:lnTo>
                    <a:pt x="110" y="157"/>
                  </a:lnTo>
                  <a:lnTo>
                    <a:pt x="33" y="133"/>
                  </a:lnTo>
                  <a:lnTo>
                    <a:pt x="93" y="186"/>
                  </a:lnTo>
                  <a:lnTo>
                    <a:pt x="13" y="175"/>
                  </a:lnTo>
                  <a:lnTo>
                    <a:pt x="84" y="217"/>
                  </a:lnTo>
                  <a:lnTo>
                    <a:pt x="2" y="221"/>
                  </a:lnTo>
                  <a:lnTo>
                    <a:pt x="79" y="250"/>
                  </a:lnTo>
                  <a:lnTo>
                    <a:pt x="0" y="268"/>
                  </a:lnTo>
                  <a:lnTo>
                    <a:pt x="79" y="283"/>
                  </a:lnTo>
                  <a:lnTo>
                    <a:pt x="6" y="314"/>
                  </a:lnTo>
                  <a:lnTo>
                    <a:pt x="86" y="314"/>
                  </a:lnTo>
                  <a:lnTo>
                    <a:pt x="19" y="360"/>
                  </a:lnTo>
                  <a:lnTo>
                    <a:pt x="99" y="345"/>
                  </a:lnTo>
                  <a:lnTo>
                    <a:pt x="41" y="402"/>
                  </a:lnTo>
                  <a:lnTo>
                    <a:pt x="117" y="372"/>
                  </a:lnTo>
                  <a:lnTo>
                    <a:pt x="70" y="438"/>
                  </a:lnTo>
                  <a:lnTo>
                    <a:pt x="139" y="396"/>
                  </a:lnTo>
                  <a:lnTo>
                    <a:pt x="104" y="469"/>
                  </a:lnTo>
                  <a:lnTo>
                    <a:pt x="165" y="416"/>
                  </a:lnTo>
                  <a:lnTo>
                    <a:pt x="145" y="495"/>
                  </a:lnTo>
                  <a:lnTo>
                    <a:pt x="194" y="431"/>
                  </a:lnTo>
                  <a:lnTo>
                    <a:pt x="188" y="511"/>
                  </a:lnTo>
                  <a:lnTo>
                    <a:pt x="225" y="440"/>
                  </a:lnTo>
                  <a:lnTo>
                    <a:pt x="234" y="520"/>
                  </a:lnTo>
                  <a:lnTo>
                    <a:pt x="258" y="444"/>
                  </a:lnTo>
                  <a:lnTo>
                    <a:pt x="281" y="520"/>
                  </a:lnTo>
                  <a:lnTo>
                    <a:pt x="290" y="440"/>
                  </a:lnTo>
                  <a:lnTo>
                    <a:pt x="327" y="513"/>
                  </a:lnTo>
                  <a:lnTo>
                    <a:pt x="323" y="433"/>
                  </a:lnTo>
                  <a:lnTo>
                    <a:pt x="371" y="496"/>
                  </a:lnTo>
                  <a:lnTo>
                    <a:pt x="352" y="418"/>
                  </a:lnTo>
                  <a:lnTo>
                    <a:pt x="411" y="475"/>
                  </a:lnTo>
                  <a:lnTo>
                    <a:pt x="380" y="400"/>
                  </a:lnTo>
                  <a:lnTo>
                    <a:pt x="447" y="444"/>
                  </a:lnTo>
                  <a:lnTo>
                    <a:pt x="402" y="376"/>
                  </a:lnTo>
                  <a:lnTo>
                    <a:pt x="476" y="407"/>
                  </a:lnTo>
                  <a:lnTo>
                    <a:pt x="420" y="349"/>
                  </a:lnTo>
                  <a:lnTo>
                    <a:pt x="500" y="367"/>
                  </a:lnTo>
                  <a:lnTo>
                    <a:pt x="435" y="320"/>
                  </a:lnTo>
                  <a:lnTo>
                    <a:pt x="515" y="321"/>
                  </a:lnTo>
                  <a:lnTo>
                    <a:pt x="442" y="287"/>
                  </a:lnTo>
                  <a:lnTo>
                    <a:pt x="522" y="276"/>
                  </a:lnTo>
                  <a:lnTo>
                    <a:pt x="444" y="256"/>
                  </a:lnTo>
                  <a:lnTo>
                    <a:pt x="520" y="228"/>
                  </a:lnTo>
                  <a:lnTo>
                    <a:pt x="440" y="223"/>
                  </a:lnTo>
                  <a:lnTo>
                    <a:pt x="509" y="183"/>
                  </a:lnTo>
                  <a:lnTo>
                    <a:pt x="429" y="192"/>
                  </a:lnTo>
                  <a:lnTo>
                    <a:pt x="493" y="141"/>
                  </a:lnTo>
                  <a:lnTo>
                    <a:pt x="414" y="163"/>
                  </a:lnTo>
                  <a:lnTo>
                    <a:pt x="467" y="101"/>
                  </a:lnTo>
                  <a:lnTo>
                    <a:pt x="394" y="135"/>
                  </a:lnTo>
                  <a:lnTo>
                    <a:pt x="435" y="66"/>
                  </a:lnTo>
                  <a:lnTo>
                    <a:pt x="371" y="113"/>
                  </a:lnTo>
                  <a:lnTo>
                    <a:pt x="398" y="39"/>
                  </a:lnTo>
                  <a:lnTo>
                    <a:pt x="343" y="97"/>
                  </a:lnTo>
                  <a:lnTo>
                    <a:pt x="356" y="17"/>
                  </a:lnTo>
                  <a:lnTo>
                    <a:pt x="312" y="84"/>
                  </a:lnTo>
                  <a:lnTo>
                    <a:pt x="310" y="4"/>
                  </a:lnTo>
                  <a:lnTo>
                    <a:pt x="279" y="79"/>
                  </a:lnTo>
                  <a:lnTo>
                    <a:pt x="265" y="0"/>
                  </a:lnTo>
                  <a:lnTo>
                    <a:pt x="247" y="79"/>
                  </a:lnTo>
                  <a:lnTo>
                    <a:pt x="217" y="2"/>
                  </a:lnTo>
                  <a:lnTo>
                    <a:pt x="216" y="84"/>
                  </a:lnTo>
                  <a:lnTo>
                    <a:pt x="172" y="15"/>
                  </a:lnTo>
                  <a:lnTo>
                    <a:pt x="185" y="95"/>
                  </a:lnTo>
                  <a:lnTo>
                    <a:pt x="130" y="35"/>
                  </a:lnTo>
                  <a:lnTo>
                    <a:pt x="155" y="112"/>
                  </a:lnTo>
                  <a:lnTo>
                    <a:pt x="92" y="62"/>
                  </a:lnTo>
                  <a:lnTo>
                    <a:pt x="130" y="132"/>
                  </a:lnTo>
                  <a:close/>
                </a:path>
              </a:pathLst>
            </a:custGeom>
            <a:solidFill>
              <a:srgbClr val="CDE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2">
              <a:extLst>
                <a:ext uri="{FF2B5EF4-FFF2-40B4-BE49-F238E27FC236}">
                  <a16:creationId xmlns:a16="http://schemas.microsoft.com/office/drawing/2014/main" id="{4F84D203-EFCB-07B4-C4AB-D56C52B02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254"/>
              <a:ext cx="20" cy="69"/>
            </a:xfrm>
            <a:custGeom>
              <a:avLst/>
              <a:gdLst>
                <a:gd name="T0" fmla="*/ 0 w 20"/>
                <a:gd name="T1" fmla="*/ 7 h 69"/>
                <a:gd name="T2" fmla="*/ 0 w 20"/>
                <a:gd name="T3" fmla="*/ 7 h 69"/>
                <a:gd name="T4" fmla="*/ 2 w 20"/>
                <a:gd name="T5" fmla="*/ 29 h 69"/>
                <a:gd name="T6" fmla="*/ 3 w 20"/>
                <a:gd name="T7" fmla="*/ 47 h 69"/>
                <a:gd name="T8" fmla="*/ 7 w 20"/>
                <a:gd name="T9" fmla="*/ 65 h 69"/>
                <a:gd name="T10" fmla="*/ 7 w 20"/>
                <a:gd name="T11" fmla="*/ 65 h 69"/>
                <a:gd name="T12" fmla="*/ 11 w 20"/>
                <a:gd name="T13" fmla="*/ 69 h 69"/>
                <a:gd name="T14" fmla="*/ 16 w 20"/>
                <a:gd name="T15" fmla="*/ 69 h 69"/>
                <a:gd name="T16" fmla="*/ 16 w 20"/>
                <a:gd name="T17" fmla="*/ 69 h 69"/>
                <a:gd name="T18" fmla="*/ 20 w 20"/>
                <a:gd name="T19" fmla="*/ 65 h 69"/>
                <a:gd name="T20" fmla="*/ 20 w 20"/>
                <a:gd name="T21" fmla="*/ 60 h 69"/>
                <a:gd name="T22" fmla="*/ 20 w 20"/>
                <a:gd name="T23" fmla="*/ 60 h 69"/>
                <a:gd name="T24" fmla="*/ 16 w 20"/>
                <a:gd name="T25" fmla="*/ 45 h 69"/>
                <a:gd name="T26" fmla="*/ 14 w 20"/>
                <a:gd name="T27" fmla="*/ 27 h 69"/>
                <a:gd name="T28" fmla="*/ 14 w 20"/>
                <a:gd name="T29" fmla="*/ 7 h 69"/>
                <a:gd name="T30" fmla="*/ 14 w 20"/>
                <a:gd name="T31" fmla="*/ 7 h 69"/>
                <a:gd name="T32" fmla="*/ 13 w 20"/>
                <a:gd name="T33" fmla="*/ 1 h 69"/>
                <a:gd name="T34" fmla="*/ 7 w 20"/>
                <a:gd name="T35" fmla="*/ 0 h 69"/>
                <a:gd name="T36" fmla="*/ 7 w 20"/>
                <a:gd name="T37" fmla="*/ 0 h 69"/>
                <a:gd name="T38" fmla="*/ 3 w 20"/>
                <a:gd name="T39" fmla="*/ 1 h 69"/>
                <a:gd name="T40" fmla="*/ 0 w 20"/>
                <a:gd name="T41" fmla="*/ 7 h 69"/>
                <a:gd name="T42" fmla="*/ 0 w 20"/>
                <a:gd name="T43" fmla="*/ 7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69"/>
                <a:gd name="T68" fmla="*/ 20 w 20"/>
                <a:gd name="T69" fmla="*/ 69 h 6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69">
                  <a:moveTo>
                    <a:pt x="0" y="7"/>
                  </a:moveTo>
                  <a:lnTo>
                    <a:pt x="0" y="7"/>
                  </a:lnTo>
                  <a:lnTo>
                    <a:pt x="2" y="29"/>
                  </a:lnTo>
                  <a:lnTo>
                    <a:pt x="3" y="47"/>
                  </a:lnTo>
                  <a:lnTo>
                    <a:pt x="7" y="65"/>
                  </a:lnTo>
                  <a:lnTo>
                    <a:pt x="11" y="69"/>
                  </a:lnTo>
                  <a:lnTo>
                    <a:pt x="16" y="69"/>
                  </a:lnTo>
                  <a:lnTo>
                    <a:pt x="20" y="65"/>
                  </a:lnTo>
                  <a:lnTo>
                    <a:pt x="20" y="60"/>
                  </a:lnTo>
                  <a:lnTo>
                    <a:pt x="16" y="45"/>
                  </a:lnTo>
                  <a:lnTo>
                    <a:pt x="14" y="27"/>
                  </a:lnTo>
                  <a:lnTo>
                    <a:pt x="14" y="7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3">
              <a:extLst>
                <a:ext uri="{FF2B5EF4-FFF2-40B4-BE49-F238E27FC236}">
                  <a16:creationId xmlns:a16="http://schemas.microsoft.com/office/drawing/2014/main" id="{AB2AA27C-2B69-CC2B-00A1-2E8863F2B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2037"/>
              <a:ext cx="296" cy="226"/>
            </a:xfrm>
            <a:custGeom>
              <a:avLst/>
              <a:gdLst>
                <a:gd name="T0" fmla="*/ 24 w 296"/>
                <a:gd name="T1" fmla="*/ 158 h 226"/>
                <a:gd name="T2" fmla="*/ 31 w 296"/>
                <a:gd name="T3" fmla="*/ 156 h 226"/>
                <a:gd name="T4" fmla="*/ 28 w 296"/>
                <a:gd name="T5" fmla="*/ 136 h 226"/>
                <a:gd name="T6" fmla="*/ 35 w 296"/>
                <a:gd name="T7" fmla="*/ 96 h 226"/>
                <a:gd name="T8" fmla="*/ 59 w 296"/>
                <a:gd name="T9" fmla="*/ 58 h 226"/>
                <a:gd name="T10" fmla="*/ 95 w 296"/>
                <a:gd name="T11" fmla="*/ 27 h 226"/>
                <a:gd name="T12" fmla="*/ 117 w 296"/>
                <a:gd name="T13" fmla="*/ 14 h 226"/>
                <a:gd name="T14" fmla="*/ 145 w 296"/>
                <a:gd name="T15" fmla="*/ 5 h 226"/>
                <a:gd name="T16" fmla="*/ 196 w 296"/>
                <a:gd name="T17" fmla="*/ 0 h 226"/>
                <a:gd name="T18" fmla="*/ 232 w 296"/>
                <a:gd name="T19" fmla="*/ 7 h 226"/>
                <a:gd name="T20" fmla="*/ 252 w 296"/>
                <a:gd name="T21" fmla="*/ 16 h 226"/>
                <a:gd name="T22" fmla="*/ 270 w 296"/>
                <a:gd name="T23" fmla="*/ 29 h 226"/>
                <a:gd name="T24" fmla="*/ 283 w 296"/>
                <a:gd name="T25" fmla="*/ 45 h 226"/>
                <a:gd name="T26" fmla="*/ 289 w 296"/>
                <a:gd name="T27" fmla="*/ 56 h 226"/>
                <a:gd name="T28" fmla="*/ 296 w 296"/>
                <a:gd name="T29" fmla="*/ 76 h 226"/>
                <a:gd name="T30" fmla="*/ 296 w 296"/>
                <a:gd name="T31" fmla="*/ 98 h 226"/>
                <a:gd name="T32" fmla="*/ 292 w 296"/>
                <a:gd name="T33" fmla="*/ 120 h 226"/>
                <a:gd name="T34" fmla="*/ 283 w 296"/>
                <a:gd name="T35" fmla="*/ 142 h 226"/>
                <a:gd name="T36" fmla="*/ 252 w 296"/>
                <a:gd name="T37" fmla="*/ 182 h 226"/>
                <a:gd name="T38" fmla="*/ 219 w 296"/>
                <a:gd name="T39" fmla="*/ 206 h 226"/>
                <a:gd name="T40" fmla="*/ 207 w 296"/>
                <a:gd name="T41" fmla="*/ 211 h 226"/>
                <a:gd name="T42" fmla="*/ 165 w 296"/>
                <a:gd name="T43" fmla="*/ 224 h 226"/>
                <a:gd name="T44" fmla="*/ 123 w 296"/>
                <a:gd name="T45" fmla="*/ 226 h 226"/>
                <a:gd name="T46" fmla="*/ 86 w 296"/>
                <a:gd name="T47" fmla="*/ 217 h 226"/>
                <a:gd name="T48" fmla="*/ 55 w 296"/>
                <a:gd name="T49" fmla="*/ 197 h 226"/>
                <a:gd name="T50" fmla="*/ 44 w 296"/>
                <a:gd name="T51" fmla="*/ 204 h 226"/>
                <a:gd name="T52" fmla="*/ 31 w 296"/>
                <a:gd name="T53" fmla="*/ 207 h 226"/>
                <a:gd name="T54" fmla="*/ 13 w 296"/>
                <a:gd name="T55" fmla="*/ 206 h 226"/>
                <a:gd name="T56" fmla="*/ 6 w 296"/>
                <a:gd name="T57" fmla="*/ 200 h 226"/>
                <a:gd name="T58" fmla="*/ 2 w 296"/>
                <a:gd name="T59" fmla="*/ 197 h 226"/>
                <a:gd name="T60" fmla="*/ 0 w 296"/>
                <a:gd name="T61" fmla="*/ 186 h 226"/>
                <a:gd name="T62" fmla="*/ 4 w 296"/>
                <a:gd name="T63" fmla="*/ 176 h 226"/>
                <a:gd name="T64" fmla="*/ 24 w 296"/>
                <a:gd name="T65" fmla="*/ 158 h 2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6"/>
                <a:gd name="T100" fmla="*/ 0 h 226"/>
                <a:gd name="T101" fmla="*/ 296 w 296"/>
                <a:gd name="T102" fmla="*/ 226 h 2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6" h="226">
                  <a:moveTo>
                    <a:pt x="24" y="158"/>
                  </a:moveTo>
                  <a:lnTo>
                    <a:pt x="24" y="158"/>
                  </a:lnTo>
                  <a:lnTo>
                    <a:pt x="31" y="156"/>
                  </a:lnTo>
                  <a:lnTo>
                    <a:pt x="30" y="147"/>
                  </a:lnTo>
                  <a:lnTo>
                    <a:pt x="28" y="136"/>
                  </a:lnTo>
                  <a:lnTo>
                    <a:pt x="30" y="116"/>
                  </a:lnTo>
                  <a:lnTo>
                    <a:pt x="35" y="96"/>
                  </a:lnTo>
                  <a:lnTo>
                    <a:pt x="46" y="76"/>
                  </a:lnTo>
                  <a:lnTo>
                    <a:pt x="59" y="58"/>
                  </a:lnTo>
                  <a:lnTo>
                    <a:pt x="75" y="41"/>
                  </a:lnTo>
                  <a:lnTo>
                    <a:pt x="95" y="27"/>
                  </a:lnTo>
                  <a:lnTo>
                    <a:pt x="117" y="14"/>
                  </a:lnTo>
                  <a:lnTo>
                    <a:pt x="132" y="9"/>
                  </a:lnTo>
                  <a:lnTo>
                    <a:pt x="145" y="5"/>
                  </a:lnTo>
                  <a:lnTo>
                    <a:pt x="170" y="0"/>
                  </a:lnTo>
                  <a:lnTo>
                    <a:pt x="196" y="0"/>
                  </a:lnTo>
                  <a:lnTo>
                    <a:pt x="221" y="3"/>
                  </a:lnTo>
                  <a:lnTo>
                    <a:pt x="232" y="7"/>
                  </a:lnTo>
                  <a:lnTo>
                    <a:pt x="243" y="10"/>
                  </a:lnTo>
                  <a:lnTo>
                    <a:pt x="252" y="16"/>
                  </a:lnTo>
                  <a:lnTo>
                    <a:pt x="261" y="21"/>
                  </a:lnTo>
                  <a:lnTo>
                    <a:pt x="270" y="29"/>
                  </a:lnTo>
                  <a:lnTo>
                    <a:pt x="278" y="38"/>
                  </a:lnTo>
                  <a:lnTo>
                    <a:pt x="283" y="45"/>
                  </a:lnTo>
                  <a:lnTo>
                    <a:pt x="289" y="56"/>
                  </a:lnTo>
                  <a:lnTo>
                    <a:pt x="292" y="65"/>
                  </a:lnTo>
                  <a:lnTo>
                    <a:pt x="296" y="76"/>
                  </a:lnTo>
                  <a:lnTo>
                    <a:pt x="296" y="87"/>
                  </a:lnTo>
                  <a:lnTo>
                    <a:pt x="296" y="98"/>
                  </a:lnTo>
                  <a:lnTo>
                    <a:pt x="294" y="109"/>
                  </a:lnTo>
                  <a:lnTo>
                    <a:pt x="292" y="120"/>
                  </a:lnTo>
                  <a:lnTo>
                    <a:pt x="289" y="131"/>
                  </a:lnTo>
                  <a:lnTo>
                    <a:pt x="283" y="142"/>
                  </a:lnTo>
                  <a:lnTo>
                    <a:pt x="270" y="162"/>
                  </a:lnTo>
                  <a:lnTo>
                    <a:pt x="252" y="182"/>
                  </a:lnTo>
                  <a:lnTo>
                    <a:pt x="232" y="198"/>
                  </a:lnTo>
                  <a:lnTo>
                    <a:pt x="219" y="206"/>
                  </a:lnTo>
                  <a:lnTo>
                    <a:pt x="207" y="211"/>
                  </a:lnTo>
                  <a:lnTo>
                    <a:pt x="185" y="218"/>
                  </a:lnTo>
                  <a:lnTo>
                    <a:pt x="165" y="224"/>
                  </a:lnTo>
                  <a:lnTo>
                    <a:pt x="143" y="226"/>
                  </a:lnTo>
                  <a:lnTo>
                    <a:pt x="123" y="226"/>
                  </a:lnTo>
                  <a:lnTo>
                    <a:pt x="103" y="222"/>
                  </a:lnTo>
                  <a:lnTo>
                    <a:pt x="86" y="217"/>
                  </a:lnTo>
                  <a:lnTo>
                    <a:pt x="70" y="207"/>
                  </a:lnTo>
                  <a:lnTo>
                    <a:pt x="55" y="197"/>
                  </a:lnTo>
                  <a:lnTo>
                    <a:pt x="44" y="204"/>
                  </a:lnTo>
                  <a:lnTo>
                    <a:pt x="31" y="207"/>
                  </a:lnTo>
                  <a:lnTo>
                    <a:pt x="19" y="207"/>
                  </a:lnTo>
                  <a:lnTo>
                    <a:pt x="13" y="206"/>
                  </a:lnTo>
                  <a:lnTo>
                    <a:pt x="10" y="204"/>
                  </a:lnTo>
                  <a:lnTo>
                    <a:pt x="6" y="200"/>
                  </a:lnTo>
                  <a:lnTo>
                    <a:pt x="2" y="197"/>
                  </a:lnTo>
                  <a:lnTo>
                    <a:pt x="0" y="191"/>
                  </a:lnTo>
                  <a:lnTo>
                    <a:pt x="0" y="186"/>
                  </a:lnTo>
                  <a:lnTo>
                    <a:pt x="2" y="180"/>
                  </a:lnTo>
                  <a:lnTo>
                    <a:pt x="4" y="176"/>
                  </a:lnTo>
                  <a:lnTo>
                    <a:pt x="13" y="166"/>
                  </a:lnTo>
                  <a:lnTo>
                    <a:pt x="24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14">
              <a:extLst>
                <a:ext uri="{FF2B5EF4-FFF2-40B4-BE49-F238E27FC236}">
                  <a16:creationId xmlns:a16="http://schemas.microsoft.com/office/drawing/2014/main" id="{1C54FDBA-D6CD-6ADD-E9FF-387E06A4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033"/>
              <a:ext cx="184" cy="228"/>
            </a:xfrm>
            <a:custGeom>
              <a:avLst/>
              <a:gdLst>
                <a:gd name="T0" fmla="*/ 109 w 184"/>
                <a:gd name="T1" fmla="*/ 75 h 228"/>
                <a:gd name="T2" fmla="*/ 109 w 184"/>
                <a:gd name="T3" fmla="*/ 75 h 228"/>
                <a:gd name="T4" fmla="*/ 100 w 184"/>
                <a:gd name="T5" fmla="*/ 62 h 228"/>
                <a:gd name="T6" fmla="*/ 91 w 184"/>
                <a:gd name="T7" fmla="*/ 49 h 228"/>
                <a:gd name="T8" fmla="*/ 78 w 184"/>
                <a:gd name="T9" fmla="*/ 40 h 228"/>
                <a:gd name="T10" fmla="*/ 66 w 184"/>
                <a:gd name="T11" fmla="*/ 31 h 228"/>
                <a:gd name="T12" fmla="*/ 51 w 184"/>
                <a:gd name="T13" fmla="*/ 25 h 228"/>
                <a:gd name="T14" fmla="*/ 35 w 184"/>
                <a:gd name="T15" fmla="*/ 22 h 228"/>
                <a:gd name="T16" fmla="*/ 18 w 184"/>
                <a:gd name="T17" fmla="*/ 18 h 228"/>
                <a:gd name="T18" fmla="*/ 0 w 184"/>
                <a:gd name="T19" fmla="*/ 18 h 228"/>
                <a:gd name="T20" fmla="*/ 0 w 184"/>
                <a:gd name="T21" fmla="*/ 18 h 228"/>
                <a:gd name="T22" fmla="*/ 6 w 184"/>
                <a:gd name="T23" fmla="*/ 14 h 228"/>
                <a:gd name="T24" fmla="*/ 6 w 184"/>
                <a:gd name="T25" fmla="*/ 14 h 228"/>
                <a:gd name="T26" fmla="*/ 20 w 184"/>
                <a:gd name="T27" fmla="*/ 9 h 228"/>
                <a:gd name="T28" fmla="*/ 33 w 184"/>
                <a:gd name="T29" fmla="*/ 5 h 228"/>
                <a:gd name="T30" fmla="*/ 58 w 184"/>
                <a:gd name="T31" fmla="*/ 0 h 228"/>
                <a:gd name="T32" fmla="*/ 84 w 184"/>
                <a:gd name="T33" fmla="*/ 0 h 228"/>
                <a:gd name="T34" fmla="*/ 109 w 184"/>
                <a:gd name="T35" fmla="*/ 4 h 228"/>
                <a:gd name="T36" fmla="*/ 120 w 184"/>
                <a:gd name="T37" fmla="*/ 7 h 228"/>
                <a:gd name="T38" fmla="*/ 131 w 184"/>
                <a:gd name="T39" fmla="*/ 11 h 228"/>
                <a:gd name="T40" fmla="*/ 140 w 184"/>
                <a:gd name="T41" fmla="*/ 16 h 228"/>
                <a:gd name="T42" fmla="*/ 150 w 184"/>
                <a:gd name="T43" fmla="*/ 22 h 228"/>
                <a:gd name="T44" fmla="*/ 159 w 184"/>
                <a:gd name="T45" fmla="*/ 29 h 228"/>
                <a:gd name="T46" fmla="*/ 166 w 184"/>
                <a:gd name="T47" fmla="*/ 36 h 228"/>
                <a:gd name="T48" fmla="*/ 172 w 184"/>
                <a:gd name="T49" fmla="*/ 45 h 228"/>
                <a:gd name="T50" fmla="*/ 177 w 184"/>
                <a:gd name="T51" fmla="*/ 56 h 228"/>
                <a:gd name="T52" fmla="*/ 177 w 184"/>
                <a:gd name="T53" fmla="*/ 56 h 228"/>
                <a:gd name="T54" fmla="*/ 181 w 184"/>
                <a:gd name="T55" fmla="*/ 66 h 228"/>
                <a:gd name="T56" fmla="*/ 184 w 184"/>
                <a:gd name="T57" fmla="*/ 76 h 228"/>
                <a:gd name="T58" fmla="*/ 184 w 184"/>
                <a:gd name="T59" fmla="*/ 87 h 228"/>
                <a:gd name="T60" fmla="*/ 184 w 184"/>
                <a:gd name="T61" fmla="*/ 98 h 228"/>
                <a:gd name="T62" fmla="*/ 184 w 184"/>
                <a:gd name="T63" fmla="*/ 109 h 228"/>
                <a:gd name="T64" fmla="*/ 181 w 184"/>
                <a:gd name="T65" fmla="*/ 120 h 228"/>
                <a:gd name="T66" fmla="*/ 177 w 184"/>
                <a:gd name="T67" fmla="*/ 131 h 228"/>
                <a:gd name="T68" fmla="*/ 172 w 184"/>
                <a:gd name="T69" fmla="*/ 142 h 228"/>
                <a:gd name="T70" fmla="*/ 159 w 184"/>
                <a:gd name="T71" fmla="*/ 162 h 228"/>
                <a:gd name="T72" fmla="*/ 142 w 184"/>
                <a:gd name="T73" fmla="*/ 182 h 228"/>
                <a:gd name="T74" fmla="*/ 120 w 184"/>
                <a:gd name="T75" fmla="*/ 199 h 228"/>
                <a:gd name="T76" fmla="*/ 109 w 184"/>
                <a:gd name="T77" fmla="*/ 206 h 228"/>
                <a:gd name="T78" fmla="*/ 97 w 184"/>
                <a:gd name="T79" fmla="*/ 211 h 228"/>
                <a:gd name="T80" fmla="*/ 97 w 184"/>
                <a:gd name="T81" fmla="*/ 211 h 228"/>
                <a:gd name="T82" fmla="*/ 80 w 184"/>
                <a:gd name="T83" fmla="*/ 219 h 228"/>
                <a:gd name="T84" fmla="*/ 66 w 184"/>
                <a:gd name="T85" fmla="*/ 222 h 228"/>
                <a:gd name="T86" fmla="*/ 49 w 184"/>
                <a:gd name="T87" fmla="*/ 226 h 228"/>
                <a:gd name="T88" fmla="*/ 35 w 184"/>
                <a:gd name="T89" fmla="*/ 228 h 228"/>
                <a:gd name="T90" fmla="*/ 35 w 184"/>
                <a:gd name="T91" fmla="*/ 228 h 228"/>
                <a:gd name="T92" fmla="*/ 57 w 184"/>
                <a:gd name="T93" fmla="*/ 213 h 228"/>
                <a:gd name="T94" fmla="*/ 77 w 184"/>
                <a:gd name="T95" fmla="*/ 197 h 228"/>
                <a:gd name="T96" fmla="*/ 93 w 184"/>
                <a:gd name="T97" fmla="*/ 179 h 228"/>
                <a:gd name="T98" fmla="*/ 104 w 184"/>
                <a:gd name="T99" fmla="*/ 159 h 228"/>
                <a:gd name="T100" fmla="*/ 113 w 184"/>
                <a:gd name="T101" fmla="*/ 137 h 228"/>
                <a:gd name="T102" fmla="*/ 115 w 184"/>
                <a:gd name="T103" fmla="*/ 126 h 228"/>
                <a:gd name="T104" fmla="*/ 117 w 184"/>
                <a:gd name="T105" fmla="*/ 117 h 228"/>
                <a:gd name="T106" fmla="*/ 117 w 184"/>
                <a:gd name="T107" fmla="*/ 106 h 228"/>
                <a:gd name="T108" fmla="*/ 115 w 184"/>
                <a:gd name="T109" fmla="*/ 95 h 228"/>
                <a:gd name="T110" fmla="*/ 113 w 184"/>
                <a:gd name="T111" fmla="*/ 84 h 228"/>
                <a:gd name="T112" fmla="*/ 109 w 184"/>
                <a:gd name="T113" fmla="*/ 75 h 228"/>
                <a:gd name="T114" fmla="*/ 109 w 184"/>
                <a:gd name="T115" fmla="*/ 75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"/>
                <a:gd name="T175" fmla="*/ 0 h 228"/>
                <a:gd name="T176" fmla="*/ 184 w 184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" h="228">
                  <a:moveTo>
                    <a:pt x="109" y="75"/>
                  </a:moveTo>
                  <a:lnTo>
                    <a:pt x="109" y="75"/>
                  </a:lnTo>
                  <a:lnTo>
                    <a:pt x="100" y="62"/>
                  </a:lnTo>
                  <a:lnTo>
                    <a:pt x="91" y="49"/>
                  </a:lnTo>
                  <a:lnTo>
                    <a:pt x="78" y="40"/>
                  </a:lnTo>
                  <a:lnTo>
                    <a:pt x="66" y="31"/>
                  </a:lnTo>
                  <a:lnTo>
                    <a:pt x="51" y="25"/>
                  </a:lnTo>
                  <a:lnTo>
                    <a:pt x="35" y="22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6" y="14"/>
                  </a:lnTo>
                  <a:lnTo>
                    <a:pt x="20" y="9"/>
                  </a:lnTo>
                  <a:lnTo>
                    <a:pt x="33" y="5"/>
                  </a:lnTo>
                  <a:lnTo>
                    <a:pt x="58" y="0"/>
                  </a:lnTo>
                  <a:lnTo>
                    <a:pt x="84" y="0"/>
                  </a:lnTo>
                  <a:lnTo>
                    <a:pt x="109" y="4"/>
                  </a:lnTo>
                  <a:lnTo>
                    <a:pt x="120" y="7"/>
                  </a:lnTo>
                  <a:lnTo>
                    <a:pt x="131" y="11"/>
                  </a:lnTo>
                  <a:lnTo>
                    <a:pt x="140" y="16"/>
                  </a:lnTo>
                  <a:lnTo>
                    <a:pt x="150" y="22"/>
                  </a:lnTo>
                  <a:lnTo>
                    <a:pt x="159" y="29"/>
                  </a:lnTo>
                  <a:lnTo>
                    <a:pt x="166" y="36"/>
                  </a:lnTo>
                  <a:lnTo>
                    <a:pt x="172" y="45"/>
                  </a:lnTo>
                  <a:lnTo>
                    <a:pt x="177" y="56"/>
                  </a:lnTo>
                  <a:lnTo>
                    <a:pt x="181" y="66"/>
                  </a:lnTo>
                  <a:lnTo>
                    <a:pt x="184" y="76"/>
                  </a:lnTo>
                  <a:lnTo>
                    <a:pt x="184" y="87"/>
                  </a:lnTo>
                  <a:lnTo>
                    <a:pt x="184" y="98"/>
                  </a:lnTo>
                  <a:lnTo>
                    <a:pt x="184" y="109"/>
                  </a:lnTo>
                  <a:lnTo>
                    <a:pt x="181" y="120"/>
                  </a:lnTo>
                  <a:lnTo>
                    <a:pt x="177" y="131"/>
                  </a:lnTo>
                  <a:lnTo>
                    <a:pt x="172" y="142"/>
                  </a:lnTo>
                  <a:lnTo>
                    <a:pt x="159" y="162"/>
                  </a:lnTo>
                  <a:lnTo>
                    <a:pt x="142" y="182"/>
                  </a:lnTo>
                  <a:lnTo>
                    <a:pt x="120" y="199"/>
                  </a:lnTo>
                  <a:lnTo>
                    <a:pt x="109" y="206"/>
                  </a:lnTo>
                  <a:lnTo>
                    <a:pt x="97" y="211"/>
                  </a:lnTo>
                  <a:lnTo>
                    <a:pt x="80" y="219"/>
                  </a:lnTo>
                  <a:lnTo>
                    <a:pt x="66" y="222"/>
                  </a:lnTo>
                  <a:lnTo>
                    <a:pt x="49" y="226"/>
                  </a:lnTo>
                  <a:lnTo>
                    <a:pt x="35" y="228"/>
                  </a:lnTo>
                  <a:lnTo>
                    <a:pt x="57" y="213"/>
                  </a:lnTo>
                  <a:lnTo>
                    <a:pt x="77" y="197"/>
                  </a:lnTo>
                  <a:lnTo>
                    <a:pt x="93" y="179"/>
                  </a:lnTo>
                  <a:lnTo>
                    <a:pt x="104" y="159"/>
                  </a:lnTo>
                  <a:lnTo>
                    <a:pt x="113" y="137"/>
                  </a:lnTo>
                  <a:lnTo>
                    <a:pt x="115" y="126"/>
                  </a:lnTo>
                  <a:lnTo>
                    <a:pt x="117" y="117"/>
                  </a:lnTo>
                  <a:lnTo>
                    <a:pt x="117" y="106"/>
                  </a:lnTo>
                  <a:lnTo>
                    <a:pt x="115" y="95"/>
                  </a:lnTo>
                  <a:lnTo>
                    <a:pt x="113" y="84"/>
                  </a:lnTo>
                  <a:lnTo>
                    <a:pt x="109" y="7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15">
              <a:extLst>
                <a:ext uri="{FF2B5EF4-FFF2-40B4-BE49-F238E27FC236}">
                  <a16:creationId xmlns:a16="http://schemas.microsoft.com/office/drawing/2014/main" id="{817918C8-5EDD-59F9-5620-DB799A72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2026"/>
              <a:ext cx="309" cy="240"/>
            </a:xfrm>
            <a:custGeom>
              <a:avLst/>
              <a:gdLst>
                <a:gd name="T0" fmla="*/ 30 w 309"/>
                <a:gd name="T1" fmla="*/ 160 h 240"/>
                <a:gd name="T2" fmla="*/ 28 w 309"/>
                <a:gd name="T3" fmla="*/ 142 h 240"/>
                <a:gd name="T4" fmla="*/ 44 w 309"/>
                <a:gd name="T5" fmla="*/ 164 h 240"/>
                <a:gd name="T6" fmla="*/ 33 w 309"/>
                <a:gd name="T7" fmla="*/ 173 h 240"/>
                <a:gd name="T8" fmla="*/ 15 w 309"/>
                <a:gd name="T9" fmla="*/ 195 h 240"/>
                <a:gd name="T10" fmla="*/ 15 w 309"/>
                <a:gd name="T11" fmla="*/ 202 h 240"/>
                <a:gd name="T12" fmla="*/ 28 w 309"/>
                <a:gd name="T13" fmla="*/ 209 h 240"/>
                <a:gd name="T14" fmla="*/ 48 w 309"/>
                <a:gd name="T15" fmla="*/ 206 h 240"/>
                <a:gd name="T16" fmla="*/ 66 w 309"/>
                <a:gd name="T17" fmla="*/ 200 h 240"/>
                <a:gd name="T18" fmla="*/ 95 w 309"/>
                <a:gd name="T19" fmla="*/ 218 h 240"/>
                <a:gd name="T20" fmla="*/ 150 w 309"/>
                <a:gd name="T21" fmla="*/ 228 h 240"/>
                <a:gd name="T22" fmla="*/ 210 w 309"/>
                <a:gd name="T23" fmla="*/ 213 h 240"/>
                <a:gd name="T24" fmla="*/ 254 w 309"/>
                <a:gd name="T25" fmla="*/ 184 h 240"/>
                <a:gd name="T26" fmla="*/ 292 w 309"/>
                <a:gd name="T27" fmla="*/ 127 h 240"/>
                <a:gd name="T28" fmla="*/ 296 w 309"/>
                <a:gd name="T29" fmla="*/ 96 h 240"/>
                <a:gd name="T30" fmla="*/ 289 w 309"/>
                <a:gd name="T31" fmla="*/ 65 h 240"/>
                <a:gd name="T32" fmla="*/ 278 w 309"/>
                <a:gd name="T33" fmla="*/ 49 h 240"/>
                <a:gd name="T34" fmla="*/ 254 w 309"/>
                <a:gd name="T35" fmla="*/ 29 h 240"/>
                <a:gd name="T36" fmla="*/ 201 w 309"/>
                <a:gd name="T37" fmla="*/ 14 h 240"/>
                <a:gd name="T38" fmla="*/ 126 w 309"/>
                <a:gd name="T39" fmla="*/ 29 h 240"/>
                <a:gd name="T40" fmla="*/ 90 w 309"/>
                <a:gd name="T41" fmla="*/ 51 h 240"/>
                <a:gd name="T42" fmla="*/ 53 w 309"/>
                <a:gd name="T43" fmla="*/ 94 h 240"/>
                <a:gd name="T44" fmla="*/ 42 w 309"/>
                <a:gd name="T45" fmla="*/ 146 h 240"/>
                <a:gd name="T46" fmla="*/ 28 w 309"/>
                <a:gd name="T47" fmla="*/ 142 h 240"/>
                <a:gd name="T48" fmla="*/ 42 w 309"/>
                <a:gd name="T49" fmla="*/ 87 h 240"/>
                <a:gd name="T50" fmla="*/ 82 w 309"/>
                <a:gd name="T51" fmla="*/ 40 h 240"/>
                <a:gd name="T52" fmla="*/ 121 w 309"/>
                <a:gd name="T53" fmla="*/ 16 h 240"/>
                <a:gd name="T54" fmla="*/ 163 w 309"/>
                <a:gd name="T55" fmla="*/ 3 h 240"/>
                <a:gd name="T56" fmla="*/ 203 w 309"/>
                <a:gd name="T57" fmla="*/ 0 h 240"/>
                <a:gd name="T58" fmla="*/ 239 w 309"/>
                <a:gd name="T59" fmla="*/ 7 h 240"/>
                <a:gd name="T60" fmla="*/ 272 w 309"/>
                <a:gd name="T61" fmla="*/ 25 h 240"/>
                <a:gd name="T62" fmla="*/ 296 w 309"/>
                <a:gd name="T63" fmla="*/ 51 h 240"/>
                <a:gd name="T64" fmla="*/ 305 w 309"/>
                <a:gd name="T65" fmla="*/ 71 h 240"/>
                <a:gd name="T66" fmla="*/ 309 w 309"/>
                <a:gd name="T67" fmla="*/ 105 h 240"/>
                <a:gd name="T68" fmla="*/ 301 w 309"/>
                <a:gd name="T69" fmla="*/ 140 h 240"/>
                <a:gd name="T70" fmla="*/ 281 w 309"/>
                <a:gd name="T71" fmla="*/ 173 h 240"/>
                <a:gd name="T72" fmla="*/ 254 w 309"/>
                <a:gd name="T73" fmla="*/ 202 h 240"/>
                <a:gd name="T74" fmla="*/ 216 w 309"/>
                <a:gd name="T75" fmla="*/ 224 h 240"/>
                <a:gd name="T76" fmla="*/ 174 w 309"/>
                <a:gd name="T77" fmla="*/ 239 h 240"/>
                <a:gd name="T78" fmla="*/ 112 w 309"/>
                <a:gd name="T79" fmla="*/ 239 h 240"/>
                <a:gd name="T80" fmla="*/ 61 w 309"/>
                <a:gd name="T81" fmla="*/ 213 h 240"/>
                <a:gd name="T82" fmla="*/ 53 w 309"/>
                <a:gd name="T83" fmla="*/ 218 h 240"/>
                <a:gd name="T84" fmla="*/ 30 w 309"/>
                <a:gd name="T85" fmla="*/ 222 h 240"/>
                <a:gd name="T86" fmla="*/ 11 w 309"/>
                <a:gd name="T87" fmla="*/ 217 h 240"/>
                <a:gd name="T88" fmla="*/ 2 w 309"/>
                <a:gd name="T89" fmla="*/ 208 h 240"/>
                <a:gd name="T90" fmla="*/ 2 w 309"/>
                <a:gd name="T91" fmla="*/ 187 h 240"/>
                <a:gd name="T92" fmla="*/ 15 w 309"/>
                <a:gd name="T93" fmla="*/ 171 h 240"/>
                <a:gd name="T94" fmla="*/ 28 w 309"/>
                <a:gd name="T95" fmla="*/ 162 h 2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9"/>
                <a:gd name="T145" fmla="*/ 0 h 240"/>
                <a:gd name="T146" fmla="*/ 309 w 309"/>
                <a:gd name="T147" fmla="*/ 240 h 2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9" h="240">
                  <a:moveTo>
                    <a:pt x="28" y="162"/>
                  </a:moveTo>
                  <a:lnTo>
                    <a:pt x="28" y="162"/>
                  </a:lnTo>
                  <a:lnTo>
                    <a:pt x="30" y="160"/>
                  </a:lnTo>
                  <a:lnTo>
                    <a:pt x="28" y="142"/>
                  </a:lnTo>
                  <a:lnTo>
                    <a:pt x="42" y="146"/>
                  </a:lnTo>
                  <a:lnTo>
                    <a:pt x="44" y="164"/>
                  </a:lnTo>
                  <a:lnTo>
                    <a:pt x="46" y="169"/>
                  </a:lnTo>
                  <a:lnTo>
                    <a:pt x="33" y="173"/>
                  </a:lnTo>
                  <a:lnTo>
                    <a:pt x="24" y="180"/>
                  </a:lnTo>
                  <a:lnTo>
                    <a:pt x="17" y="187"/>
                  </a:lnTo>
                  <a:lnTo>
                    <a:pt x="15" y="195"/>
                  </a:lnTo>
                  <a:lnTo>
                    <a:pt x="13" y="198"/>
                  </a:lnTo>
                  <a:lnTo>
                    <a:pt x="15" y="202"/>
                  </a:lnTo>
                  <a:lnTo>
                    <a:pt x="17" y="204"/>
                  </a:lnTo>
                  <a:lnTo>
                    <a:pt x="20" y="208"/>
                  </a:lnTo>
                  <a:lnTo>
                    <a:pt x="28" y="209"/>
                  </a:lnTo>
                  <a:lnTo>
                    <a:pt x="39" y="209"/>
                  </a:lnTo>
                  <a:lnTo>
                    <a:pt x="48" y="206"/>
                  </a:lnTo>
                  <a:lnTo>
                    <a:pt x="57" y="200"/>
                  </a:lnTo>
                  <a:lnTo>
                    <a:pt x="62" y="197"/>
                  </a:lnTo>
                  <a:lnTo>
                    <a:pt x="66" y="200"/>
                  </a:lnTo>
                  <a:lnTo>
                    <a:pt x="81" y="211"/>
                  </a:lnTo>
                  <a:lnTo>
                    <a:pt x="95" y="218"/>
                  </a:lnTo>
                  <a:lnTo>
                    <a:pt x="113" y="224"/>
                  </a:lnTo>
                  <a:lnTo>
                    <a:pt x="132" y="228"/>
                  </a:lnTo>
                  <a:lnTo>
                    <a:pt x="150" y="228"/>
                  </a:lnTo>
                  <a:lnTo>
                    <a:pt x="170" y="226"/>
                  </a:lnTo>
                  <a:lnTo>
                    <a:pt x="190" y="220"/>
                  </a:lnTo>
                  <a:lnTo>
                    <a:pt x="210" y="213"/>
                  </a:lnTo>
                  <a:lnTo>
                    <a:pt x="234" y="200"/>
                  </a:lnTo>
                  <a:lnTo>
                    <a:pt x="254" y="184"/>
                  </a:lnTo>
                  <a:lnTo>
                    <a:pt x="270" y="166"/>
                  </a:lnTo>
                  <a:lnTo>
                    <a:pt x="283" y="147"/>
                  </a:lnTo>
                  <a:lnTo>
                    <a:pt x="292" y="127"/>
                  </a:lnTo>
                  <a:lnTo>
                    <a:pt x="294" y="116"/>
                  </a:lnTo>
                  <a:lnTo>
                    <a:pt x="296" y="105"/>
                  </a:lnTo>
                  <a:lnTo>
                    <a:pt x="296" y="96"/>
                  </a:lnTo>
                  <a:lnTo>
                    <a:pt x="294" y="85"/>
                  </a:lnTo>
                  <a:lnTo>
                    <a:pt x="292" y="76"/>
                  </a:lnTo>
                  <a:lnTo>
                    <a:pt x="289" y="65"/>
                  </a:lnTo>
                  <a:lnTo>
                    <a:pt x="283" y="56"/>
                  </a:lnTo>
                  <a:lnTo>
                    <a:pt x="278" y="49"/>
                  </a:lnTo>
                  <a:lnTo>
                    <a:pt x="270" y="42"/>
                  </a:lnTo>
                  <a:lnTo>
                    <a:pt x="263" y="34"/>
                  </a:lnTo>
                  <a:lnTo>
                    <a:pt x="254" y="29"/>
                  </a:lnTo>
                  <a:lnTo>
                    <a:pt x="245" y="23"/>
                  </a:lnTo>
                  <a:lnTo>
                    <a:pt x="223" y="16"/>
                  </a:lnTo>
                  <a:lnTo>
                    <a:pt x="201" y="14"/>
                  </a:lnTo>
                  <a:lnTo>
                    <a:pt x="175" y="14"/>
                  </a:lnTo>
                  <a:lnTo>
                    <a:pt x="152" y="20"/>
                  </a:lnTo>
                  <a:lnTo>
                    <a:pt x="126" y="29"/>
                  </a:lnTo>
                  <a:lnTo>
                    <a:pt x="108" y="38"/>
                  </a:lnTo>
                  <a:lnTo>
                    <a:pt x="90" y="51"/>
                  </a:lnTo>
                  <a:lnTo>
                    <a:pt x="75" y="63"/>
                  </a:lnTo>
                  <a:lnTo>
                    <a:pt x="62" y="80"/>
                  </a:lnTo>
                  <a:lnTo>
                    <a:pt x="53" y="94"/>
                  </a:lnTo>
                  <a:lnTo>
                    <a:pt x="46" y="111"/>
                  </a:lnTo>
                  <a:lnTo>
                    <a:pt x="42" y="129"/>
                  </a:lnTo>
                  <a:lnTo>
                    <a:pt x="42" y="146"/>
                  </a:lnTo>
                  <a:lnTo>
                    <a:pt x="28" y="142"/>
                  </a:lnTo>
                  <a:lnTo>
                    <a:pt x="30" y="124"/>
                  </a:lnTo>
                  <a:lnTo>
                    <a:pt x="35" y="105"/>
                  </a:lnTo>
                  <a:lnTo>
                    <a:pt x="42" y="87"/>
                  </a:lnTo>
                  <a:lnTo>
                    <a:pt x="53" y="71"/>
                  </a:lnTo>
                  <a:lnTo>
                    <a:pt x="66" y="54"/>
                  </a:lnTo>
                  <a:lnTo>
                    <a:pt x="82" y="40"/>
                  </a:lnTo>
                  <a:lnTo>
                    <a:pt x="101" y="27"/>
                  </a:lnTo>
                  <a:lnTo>
                    <a:pt x="121" y="16"/>
                  </a:lnTo>
                  <a:lnTo>
                    <a:pt x="135" y="11"/>
                  </a:lnTo>
                  <a:lnTo>
                    <a:pt x="148" y="7"/>
                  </a:lnTo>
                  <a:lnTo>
                    <a:pt x="163" y="3"/>
                  </a:lnTo>
                  <a:lnTo>
                    <a:pt x="175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3"/>
                  </a:lnTo>
                  <a:lnTo>
                    <a:pt x="239" y="7"/>
                  </a:lnTo>
                  <a:lnTo>
                    <a:pt x="252" y="12"/>
                  </a:lnTo>
                  <a:lnTo>
                    <a:pt x="261" y="18"/>
                  </a:lnTo>
                  <a:lnTo>
                    <a:pt x="272" y="25"/>
                  </a:lnTo>
                  <a:lnTo>
                    <a:pt x="281" y="32"/>
                  </a:lnTo>
                  <a:lnTo>
                    <a:pt x="289" y="40"/>
                  </a:lnTo>
                  <a:lnTo>
                    <a:pt x="296" y="51"/>
                  </a:lnTo>
                  <a:lnTo>
                    <a:pt x="301" y="60"/>
                  </a:lnTo>
                  <a:lnTo>
                    <a:pt x="305" y="71"/>
                  </a:lnTo>
                  <a:lnTo>
                    <a:pt x="307" y="82"/>
                  </a:lnTo>
                  <a:lnTo>
                    <a:pt x="309" y="94"/>
                  </a:lnTo>
                  <a:lnTo>
                    <a:pt x="309" y="105"/>
                  </a:lnTo>
                  <a:lnTo>
                    <a:pt x="307" y="116"/>
                  </a:lnTo>
                  <a:lnTo>
                    <a:pt x="305" y="129"/>
                  </a:lnTo>
                  <a:lnTo>
                    <a:pt x="301" y="140"/>
                  </a:lnTo>
                  <a:lnTo>
                    <a:pt x="296" y="151"/>
                  </a:lnTo>
                  <a:lnTo>
                    <a:pt x="289" y="162"/>
                  </a:lnTo>
                  <a:lnTo>
                    <a:pt x="281" y="173"/>
                  </a:lnTo>
                  <a:lnTo>
                    <a:pt x="274" y="184"/>
                  </a:lnTo>
                  <a:lnTo>
                    <a:pt x="263" y="193"/>
                  </a:lnTo>
                  <a:lnTo>
                    <a:pt x="254" y="202"/>
                  </a:lnTo>
                  <a:lnTo>
                    <a:pt x="241" y="211"/>
                  </a:lnTo>
                  <a:lnTo>
                    <a:pt x="230" y="218"/>
                  </a:lnTo>
                  <a:lnTo>
                    <a:pt x="216" y="224"/>
                  </a:lnTo>
                  <a:lnTo>
                    <a:pt x="195" y="233"/>
                  </a:lnTo>
                  <a:lnTo>
                    <a:pt x="174" y="239"/>
                  </a:lnTo>
                  <a:lnTo>
                    <a:pt x="152" y="240"/>
                  </a:lnTo>
                  <a:lnTo>
                    <a:pt x="132" y="240"/>
                  </a:lnTo>
                  <a:lnTo>
                    <a:pt x="112" y="239"/>
                  </a:lnTo>
                  <a:lnTo>
                    <a:pt x="93" y="233"/>
                  </a:lnTo>
                  <a:lnTo>
                    <a:pt x="77" y="224"/>
                  </a:lnTo>
                  <a:lnTo>
                    <a:pt x="61" y="213"/>
                  </a:lnTo>
                  <a:lnTo>
                    <a:pt x="53" y="218"/>
                  </a:lnTo>
                  <a:lnTo>
                    <a:pt x="46" y="220"/>
                  </a:lnTo>
                  <a:lnTo>
                    <a:pt x="39" y="222"/>
                  </a:lnTo>
                  <a:lnTo>
                    <a:pt x="30" y="222"/>
                  </a:lnTo>
                  <a:lnTo>
                    <a:pt x="22" y="222"/>
                  </a:lnTo>
                  <a:lnTo>
                    <a:pt x="17" y="220"/>
                  </a:lnTo>
                  <a:lnTo>
                    <a:pt x="11" y="217"/>
                  </a:lnTo>
                  <a:lnTo>
                    <a:pt x="6" y="213"/>
                  </a:lnTo>
                  <a:lnTo>
                    <a:pt x="2" y="208"/>
                  </a:lnTo>
                  <a:lnTo>
                    <a:pt x="0" y="200"/>
                  </a:lnTo>
                  <a:lnTo>
                    <a:pt x="0" y="195"/>
                  </a:lnTo>
                  <a:lnTo>
                    <a:pt x="2" y="187"/>
                  </a:lnTo>
                  <a:lnTo>
                    <a:pt x="4" y="182"/>
                  </a:lnTo>
                  <a:lnTo>
                    <a:pt x="9" y="177"/>
                  </a:lnTo>
                  <a:lnTo>
                    <a:pt x="15" y="171"/>
                  </a:lnTo>
                  <a:lnTo>
                    <a:pt x="20" y="166"/>
                  </a:lnTo>
                  <a:lnTo>
                    <a:pt x="28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6">
              <a:extLst>
                <a:ext uri="{FF2B5EF4-FFF2-40B4-BE49-F238E27FC236}">
                  <a16:creationId xmlns:a16="http://schemas.microsoft.com/office/drawing/2014/main" id="{25D11DF9-554D-FDAB-A6FB-E04D3371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" y="2140"/>
              <a:ext cx="22" cy="21"/>
            </a:xfrm>
            <a:custGeom>
              <a:avLst/>
              <a:gdLst>
                <a:gd name="T0" fmla="*/ 2 w 22"/>
                <a:gd name="T1" fmla="*/ 15 h 21"/>
                <a:gd name="T2" fmla="*/ 2 w 22"/>
                <a:gd name="T3" fmla="*/ 15 h 21"/>
                <a:gd name="T4" fmla="*/ 4 w 22"/>
                <a:gd name="T5" fmla="*/ 19 h 21"/>
                <a:gd name="T6" fmla="*/ 8 w 22"/>
                <a:gd name="T7" fmla="*/ 21 h 21"/>
                <a:gd name="T8" fmla="*/ 11 w 22"/>
                <a:gd name="T9" fmla="*/ 21 h 21"/>
                <a:gd name="T10" fmla="*/ 15 w 22"/>
                <a:gd name="T11" fmla="*/ 21 h 21"/>
                <a:gd name="T12" fmla="*/ 15 w 22"/>
                <a:gd name="T13" fmla="*/ 21 h 21"/>
                <a:gd name="T14" fmla="*/ 19 w 22"/>
                <a:gd name="T15" fmla="*/ 19 h 21"/>
                <a:gd name="T16" fmla="*/ 20 w 22"/>
                <a:gd name="T17" fmla="*/ 15 h 21"/>
                <a:gd name="T18" fmla="*/ 22 w 22"/>
                <a:gd name="T19" fmla="*/ 11 h 21"/>
                <a:gd name="T20" fmla="*/ 20 w 22"/>
                <a:gd name="T21" fmla="*/ 6 h 21"/>
                <a:gd name="T22" fmla="*/ 20 w 22"/>
                <a:gd name="T23" fmla="*/ 6 h 21"/>
                <a:gd name="T24" fmla="*/ 19 w 22"/>
                <a:gd name="T25" fmla="*/ 4 h 21"/>
                <a:gd name="T26" fmla="*/ 15 w 22"/>
                <a:gd name="T27" fmla="*/ 0 h 21"/>
                <a:gd name="T28" fmla="*/ 11 w 22"/>
                <a:gd name="T29" fmla="*/ 0 h 21"/>
                <a:gd name="T30" fmla="*/ 8 w 22"/>
                <a:gd name="T31" fmla="*/ 2 h 21"/>
                <a:gd name="T32" fmla="*/ 8 w 22"/>
                <a:gd name="T33" fmla="*/ 2 h 21"/>
                <a:gd name="T34" fmla="*/ 4 w 22"/>
                <a:gd name="T35" fmla="*/ 4 h 21"/>
                <a:gd name="T36" fmla="*/ 2 w 22"/>
                <a:gd name="T37" fmla="*/ 8 h 21"/>
                <a:gd name="T38" fmla="*/ 0 w 22"/>
                <a:gd name="T39" fmla="*/ 11 h 21"/>
                <a:gd name="T40" fmla="*/ 2 w 22"/>
                <a:gd name="T41" fmla="*/ 15 h 21"/>
                <a:gd name="T42" fmla="*/ 2 w 22"/>
                <a:gd name="T43" fmla="*/ 15 h 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21"/>
                <a:gd name="T68" fmla="*/ 22 w 22"/>
                <a:gd name="T69" fmla="*/ 21 h 2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21">
                  <a:moveTo>
                    <a:pt x="2" y="15"/>
                  </a:moveTo>
                  <a:lnTo>
                    <a:pt x="2" y="15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11" y="21"/>
                  </a:lnTo>
                  <a:lnTo>
                    <a:pt x="15" y="21"/>
                  </a:lnTo>
                  <a:lnTo>
                    <a:pt x="19" y="19"/>
                  </a:lnTo>
                  <a:lnTo>
                    <a:pt x="20" y="15"/>
                  </a:lnTo>
                  <a:lnTo>
                    <a:pt x="22" y="11"/>
                  </a:lnTo>
                  <a:lnTo>
                    <a:pt x="20" y="6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1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17">
              <a:extLst>
                <a:ext uri="{FF2B5EF4-FFF2-40B4-BE49-F238E27FC236}">
                  <a16:creationId xmlns:a16="http://schemas.microsoft.com/office/drawing/2014/main" id="{E53449BD-1CA9-A6FF-AAA5-72A9FB3E6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2075"/>
              <a:ext cx="18" cy="18"/>
            </a:xfrm>
            <a:custGeom>
              <a:avLst/>
              <a:gdLst>
                <a:gd name="T0" fmla="*/ 0 w 18"/>
                <a:gd name="T1" fmla="*/ 13 h 18"/>
                <a:gd name="T2" fmla="*/ 0 w 18"/>
                <a:gd name="T3" fmla="*/ 13 h 18"/>
                <a:gd name="T4" fmla="*/ 2 w 18"/>
                <a:gd name="T5" fmla="*/ 16 h 18"/>
                <a:gd name="T6" fmla="*/ 5 w 18"/>
                <a:gd name="T7" fmla="*/ 18 h 18"/>
                <a:gd name="T8" fmla="*/ 9 w 18"/>
                <a:gd name="T9" fmla="*/ 18 h 18"/>
                <a:gd name="T10" fmla="*/ 13 w 18"/>
                <a:gd name="T11" fmla="*/ 18 h 18"/>
                <a:gd name="T12" fmla="*/ 13 w 18"/>
                <a:gd name="T13" fmla="*/ 18 h 18"/>
                <a:gd name="T14" fmla="*/ 16 w 18"/>
                <a:gd name="T15" fmla="*/ 16 h 18"/>
                <a:gd name="T16" fmla="*/ 18 w 18"/>
                <a:gd name="T17" fmla="*/ 13 h 18"/>
                <a:gd name="T18" fmla="*/ 18 w 18"/>
                <a:gd name="T19" fmla="*/ 9 h 18"/>
                <a:gd name="T20" fmla="*/ 18 w 18"/>
                <a:gd name="T21" fmla="*/ 5 h 18"/>
                <a:gd name="T22" fmla="*/ 18 w 18"/>
                <a:gd name="T23" fmla="*/ 5 h 18"/>
                <a:gd name="T24" fmla="*/ 16 w 18"/>
                <a:gd name="T25" fmla="*/ 2 h 18"/>
                <a:gd name="T26" fmla="*/ 13 w 18"/>
                <a:gd name="T27" fmla="*/ 0 h 18"/>
                <a:gd name="T28" fmla="*/ 9 w 18"/>
                <a:gd name="T29" fmla="*/ 0 h 18"/>
                <a:gd name="T30" fmla="*/ 5 w 18"/>
                <a:gd name="T31" fmla="*/ 0 h 18"/>
                <a:gd name="T32" fmla="*/ 5 w 18"/>
                <a:gd name="T33" fmla="*/ 0 h 18"/>
                <a:gd name="T34" fmla="*/ 2 w 18"/>
                <a:gd name="T35" fmla="*/ 2 h 18"/>
                <a:gd name="T36" fmla="*/ 0 w 18"/>
                <a:gd name="T37" fmla="*/ 5 h 18"/>
                <a:gd name="T38" fmla="*/ 0 w 18"/>
                <a:gd name="T39" fmla="*/ 9 h 18"/>
                <a:gd name="T40" fmla="*/ 0 w 18"/>
                <a:gd name="T41" fmla="*/ 13 h 18"/>
                <a:gd name="T42" fmla="*/ 0 w 18"/>
                <a:gd name="T43" fmla="*/ 13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"/>
                <a:gd name="T67" fmla="*/ 0 h 18"/>
                <a:gd name="T68" fmla="*/ 18 w 18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" h="18">
                  <a:moveTo>
                    <a:pt x="0" y="13"/>
                  </a:moveTo>
                  <a:lnTo>
                    <a:pt x="0" y="13"/>
                  </a:lnTo>
                  <a:lnTo>
                    <a:pt x="2" y="16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18">
              <a:extLst>
                <a:ext uri="{FF2B5EF4-FFF2-40B4-BE49-F238E27FC236}">
                  <a16:creationId xmlns:a16="http://schemas.microsoft.com/office/drawing/2014/main" id="{DBA46B3F-244B-3F91-0B65-25AC5C924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115"/>
              <a:ext cx="42" cy="29"/>
            </a:xfrm>
            <a:custGeom>
              <a:avLst/>
              <a:gdLst>
                <a:gd name="T0" fmla="*/ 0 w 42"/>
                <a:gd name="T1" fmla="*/ 24 h 29"/>
                <a:gd name="T2" fmla="*/ 0 w 42"/>
                <a:gd name="T3" fmla="*/ 24 h 29"/>
                <a:gd name="T4" fmla="*/ 4 w 42"/>
                <a:gd name="T5" fmla="*/ 27 h 29"/>
                <a:gd name="T6" fmla="*/ 6 w 42"/>
                <a:gd name="T7" fmla="*/ 29 h 29"/>
                <a:gd name="T8" fmla="*/ 9 w 42"/>
                <a:gd name="T9" fmla="*/ 29 h 29"/>
                <a:gd name="T10" fmla="*/ 15 w 42"/>
                <a:gd name="T11" fmla="*/ 29 h 29"/>
                <a:gd name="T12" fmla="*/ 37 w 42"/>
                <a:gd name="T13" fmla="*/ 18 h 29"/>
                <a:gd name="T14" fmla="*/ 37 w 42"/>
                <a:gd name="T15" fmla="*/ 18 h 29"/>
                <a:gd name="T16" fmla="*/ 39 w 42"/>
                <a:gd name="T17" fmla="*/ 16 h 29"/>
                <a:gd name="T18" fmla="*/ 42 w 42"/>
                <a:gd name="T19" fmla="*/ 13 h 29"/>
                <a:gd name="T20" fmla="*/ 42 w 42"/>
                <a:gd name="T21" fmla="*/ 9 h 29"/>
                <a:gd name="T22" fmla="*/ 40 w 42"/>
                <a:gd name="T23" fmla="*/ 5 h 29"/>
                <a:gd name="T24" fmla="*/ 40 w 42"/>
                <a:gd name="T25" fmla="*/ 5 h 29"/>
                <a:gd name="T26" fmla="*/ 40 w 42"/>
                <a:gd name="T27" fmla="*/ 5 h 29"/>
                <a:gd name="T28" fmla="*/ 39 w 42"/>
                <a:gd name="T29" fmla="*/ 2 h 29"/>
                <a:gd name="T30" fmla="*/ 35 w 42"/>
                <a:gd name="T31" fmla="*/ 0 h 29"/>
                <a:gd name="T32" fmla="*/ 31 w 42"/>
                <a:gd name="T33" fmla="*/ 0 h 29"/>
                <a:gd name="T34" fmla="*/ 28 w 42"/>
                <a:gd name="T35" fmla="*/ 0 h 29"/>
                <a:gd name="T36" fmla="*/ 6 w 42"/>
                <a:gd name="T37" fmla="*/ 11 h 29"/>
                <a:gd name="T38" fmla="*/ 6 w 42"/>
                <a:gd name="T39" fmla="*/ 11 h 29"/>
                <a:gd name="T40" fmla="*/ 2 w 42"/>
                <a:gd name="T41" fmla="*/ 13 h 29"/>
                <a:gd name="T42" fmla="*/ 0 w 42"/>
                <a:gd name="T43" fmla="*/ 16 h 29"/>
                <a:gd name="T44" fmla="*/ 0 w 42"/>
                <a:gd name="T45" fmla="*/ 20 h 29"/>
                <a:gd name="T46" fmla="*/ 0 w 42"/>
                <a:gd name="T47" fmla="*/ 24 h 29"/>
                <a:gd name="T48" fmla="*/ 0 w 42"/>
                <a:gd name="T49" fmla="*/ 24 h 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29"/>
                <a:gd name="T77" fmla="*/ 42 w 42"/>
                <a:gd name="T78" fmla="*/ 29 h 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29">
                  <a:moveTo>
                    <a:pt x="0" y="24"/>
                  </a:moveTo>
                  <a:lnTo>
                    <a:pt x="0" y="24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37" y="18"/>
                  </a:lnTo>
                  <a:lnTo>
                    <a:pt x="39" y="16"/>
                  </a:lnTo>
                  <a:lnTo>
                    <a:pt x="42" y="13"/>
                  </a:lnTo>
                  <a:lnTo>
                    <a:pt x="42" y="9"/>
                  </a:lnTo>
                  <a:lnTo>
                    <a:pt x="40" y="5"/>
                  </a:lnTo>
                  <a:lnTo>
                    <a:pt x="39" y="2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6" y="11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19">
              <a:extLst>
                <a:ext uri="{FF2B5EF4-FFF2-40B4-BE49-F238E27FC236}">
                  <a16:creationId xmlns:a16="http://schemas.microsoft.com/office/drawing/2014/main" id="{71C0C94A-5347-229D-03C5-7A3BBC03B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1958"/>
              <a:ext cx="349" cy="261"/>
            </a:xfrm>
            <a:custGeom>
              <a:avLst/>
              <a:gdLst>
                <a:gd name="T0" fmla="*/ 345 w 349"/>
                <a:gd name="T1" fmla="*/ 151 h 261"/>
                <a:gd name="T2" fmla="*/ 349 w 349"/>
                <a:gd name="T3" fmla="*/ 120 h 261"/>
                <a:gd name="T4" fmla="*/ 347 w 349"/>
                <a:gd name="T5" fmla="*/ 79 h 261"/>
                <a:gd name="T6" fmla="*/ 339 w 349"/>
                <a:gd name="T7" fmla="*/ 57 h 261"/>
                <a:gd name="T8" fmla="*/ 329 w 349"/>
                <a:gd name="T9" fmla="*/ 37 h 261"/>
                <a:gd name="T10" fmla="*/ 310 w 349"/>
                <a:gd name="T11" fmla="*/ 18 h 261"/>
                <a:gd name="T12" fmla="*/ 303 w 349"/>
                <a:gd name="T13" fmla="*/ 13 h 261"/>
                <a:gd name="T14" fmla="*/ 272 w 349"/>
                <a:gd name="T15" fmla="*/ 4 h 261"/>
                <a:gd name="T16" fmla="*/ 235 w 349"/>
                <a:gd name="T17" fmla="*/ 0 h 261"/>
                <a:gd name="T18" fmla="*/ 208 w 349"/>
                <a:gd name="T19" fmla="*/ 4 h 261"/>
                <a:gd name="T20" fmla="*/ 183 w 349"/>
                <a:gd name="T21" fmla="*/ 13 h 261"/>
                <a:gd name="T22" fmla="*/ 159 w 349"/>
                <a:gd name="T23" fmla="*/ 27 h 261"/>
                <a:gd name="T24" fmla="*/ 139 w 349"/>
                <a:gd name="T25" fmla="*/ 49 h 261"/>
                <a:gd name="T26" fmla="*/ 130 w 349"/>
                <a:gd name="T27" fmla="*/ 62 h 261"/>
                <a:gd name="T28" fmla="*/ 95 w 349"/>
                <a:gd name="T29" fmla="*/ 68 h 261"/>
                <a:gd name="T30" fmla="*/ 64 w 349"/>
                <a:gd name="T31" fmla="*/ 80 h 261"/>
                <a:gd name="T32" fmla="*/ 42 w 349"/>
                <a:gd name="T33" fmla="*/ 95 h 261"/>
                <a:gd name="T34" fmla="*/ 22 w 349"/>
                <a:gd name="T35" fmla="*/ 115 h 261"/>
                <a:gd name="T36" fmla="*/ 8 w 349"/>
                <a:gd name="T37" fmla="*/ 142 h 261"/>
                <a:gd name="T38" fmla="*/ 2 w 349"/>
                <a:gd name="T39" fmla="*/ 159 h 261"/>
                <a:gd name="T40" fmla="*/ 0 w 349"/>
                <a:gd name="T41" fmla="*/ 184 h 261"/>
                <a:gd name="T42" fmla="*/ 2 w 349"/>
                <a:gd name="T43" fmla="*/ 206 h 261"/>
                <a:gd name="T44" fmla="*/ 8 w 349"/>
                <a:gd name="T45" fmla="*/ 224 h 261"/>
                <a:gd name="T46" fmla="*/ 26 w 349"/>
                <a:gd name="T47" fmla="*/ 248 h 261"/>
                <a:gd name="T48" fmla="*/ 44 w 349"/>
                <a:gd name="T49" fmla="*/ 261 h 261"/>
                <a:gd name="T50" fmla="*/ 46 w 349"/>
                <a:gd name="T51" fmla="*/ 255 h 261"/>
                <a:gd name="T52" fmla="*/ 57 w 349"/>
                <a:gd name="T53" fmla="*/ 241 h 261"/>
                <a:gd name="T54" fmla="*/ 70 w 349"/>
                <a:gd name="T55" fmla="*/ 234 h 261"/>
                <a:gd name="T56" fmla="*/ 102 w 349"/>
                <a:gd name="T57" fmla="*/ 241 h 261"/>
                <a:gd name="T58" fmla="*/ 102 w 349"/>
                <a:gd name="T59" fmla="*/ 235 h 261"/>
                <a:gd name="T60" fmla="*/ 108 w 349"/>
                <a:gd name="T61" fmla="*/ 201 h 261"/>
                <a:gd name="T62" fmla="*/ 117 w 349"/>
                <a:gd name="T63" fmla="*/ 177 h 261"/>
                <a:gd name="T64" fmla="*/ 132 w 349"/>
                <a:gd name="T65" fmla="*/ 153 h 261"/>
                <a:gd name="T66" fmla="*/ 152 w 349"/>
                <a:gd name="T67" fmla="*/ 135 h 261"/>
                <a:gd name="T68" fmla="*/ 181 w 349"/>
                <a:gd name="T69" fmla="*/ 122 h 261"/>
                <a:gd name="T70" fmla="*/ 219 w 349"/>
                <a:gd name="T71" fmla="*/ 119 h 261"/>
                <a:gd name="T72" fmla="*/ 228 w 349"/>
                <a:gd name="T73" fmla="*/ 110 h 261"/>
                <a:gd name="T74" fmla="*/ 250 w 349"/>
                <a:gd name="T75" fmla="*/ 93 h 261"/>
                <a:gd name="T76" fmla="*/ 270 w 349"/>
                <a:gd name="T77" fmla="*/ 88 h 261"/>
                <a:gd name="T78" fmla="*/ 285 w 349"/>
                <a:gd name="T79" fmla="*/ 89 h 261"/>
                <a:gd name="T80" fmla="*/ 301 w 349"/>
                <a:gd name="T81" fmla="*/ 99 h 261"/>
                <a:gd name="T82" fmla="*/ 345 w 349"/>
                <a:gd name="T83" fmla="*/ 151 h 2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9"/>
                <a:gd name="T127" fmla="*/ 0 h 261"/>
                <a:gd name="T128" fmla="*/ 349 w 349"/>
                <a:gd name="T129" fmla="*/ 261 h 2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9" h="261">
                  <a:moveTo>
                    <a:pt x="345" y="151"/>
                  </a:moveTo>
                  <a:lnTo>
                    <a:pt x="345" y="151"/>
                  </a:lnTo>
                  <a:lnTo>
                    <a:pt x="347" y="137"/>
                  </a:lnTo>
                  <a:lnTo>
                    <a:pt x="349" y="120"/>
                  </a:lnTo>
                  <a:lnTo>
                    <a:pt x="349" y="100"/>
                  </a:lnTo>
                  <a:lnTo>
                    <a:pt x="347" y="79"/>
                  </a:lnTo>
                  <a:lnTo>
                    <a:pt x="343" y="68"/>
                  </a:lnTo>
                  <a:lnTo>
                    <a:pt x="339" y="57"/>
                  </a:lnTo>
                  <a:lnTo>
                    <a:pt x="334" y="48"/>
                  </a:lnTo>
                  <a:lnTo>
                    <a:pt x="329" y="37"/>
                  </a:lnTo>
                  <a:lnTo>
                    <a:pt x="321" y="27"/>
                  </a:lnTo>
                  <a:lnTo>
                    <a:pt x="310" y="18"/>
                  </a:lnTo>
                  <a:lnTo>
                    <a:pt x="303" y="13"/>
                  </a:lnTo>
                  <a:lnTo>
                    <a:pt x="294" y="9"/>
                  </a:lnTo>
                  <a:lnTo>
                    <a:pt x="272" y="4"/>
                  </a:lnTo>
                  <a:lnTo>
                    <a:pt x="248" y="0"/>
                  </a:lnTo>
                  <a:lnTo>
                    <a:pt x="235" y="0"/>
                  </a:lnTo>
                  <a:lnTo>
                    <a:pt x="221" y="2"/>
                  </a:lnTo>
                  <a:lnTo>
                    <a:pt x="208" y="4"/>
                  </a:lnTo>
                  <a:lnTo>
                    <a:pt x="195" y="7"/>
                  </a:lnTo>
                  <a:lnTo>
                    <a:pt x="183" y="13"/>
                  </a:lnTo>
                  <a:lnTo>
                    <a:pt x="170" y="18"/>
                  </a:lnTo>
                  <a:lnTo>
                    <a:pt x="159" y="27"/>
                  </a:lnTo>
                  <a:lnTo>
                    <a:pt x="148" y="37"/>
                  </a:lnTo>
                  <a:lnTo>
                    <a:pt x="139" y="49"/>
                  </a:lnTo>
                  <a:lnTo>
                    <a:pt x="130" y="62"/>
                  </a:lnTo>
                  <a:lnTo>
                    <a:pt x="113" y="64"/>
                  </a:lnTo>
                  <a:lnTo>
                    <a:pt x="95" y="68"/>
                  </a:lnTo>
                  <a:lnTo>
                    <a:pt x="75" y="77"/>
                  </a:lnTo>
                  <a:lnTo>
                    <a:pt x="64" y="80"/>
                  </a:lnTo>
                  <a:lnTo>
                    <a:pt x="51" y="88"/>
                  </a:lnTo>
                  <a:lnTo>
                    <a:pt x="42" y="95"/>
                  </a:lnTo>
                  <a:lnTo>
                    <a:pt x="31" y="104"/>
                  </a:lnTo>
                  <a:lnTo>
                    <a:pt x="22" y="115"/>
                  </a:lnTo>
                  <a:lnTo>
                    <a:pt x="15" y="128"/>
                  </a:lnTo>
                  <a:lnTo>
                    <a:pt x="8" y="142"/>
                  </a:lnTo>
                  <a:lnTo>
                    <a:pt x="2" y="159"/>
                  </a:lnTo>
                  <a:lnTo>
                    <a:pt x="0" y="172"/>
                  </a:lnTo>
                  <a:lnTo>
                    <a:pt x="0" y="184"/>
                  </a:lnTo>
                  <a:lnTo>
                    <a:pt x="0" y="195"/>
                  </a:lnTo>
                  <a:lnTo>
                    <a:pt x="2" y="206"/>
                  </a:lnTo>
                  <a:lnTo>
                    <a:pt x="6" y="215"/>
                  </a:lnTo>
                  <a:lnTo>
                    <a:pt x="8" y="224"/>
                  </a:lnTo>
                  <a:lnTo>
                    <a:pt x="17" y="237"/>
                  </a:lnTo>
                  <a:lnTo>
                    <a:pt x="26" y="248"/>
                  </a:lnTo>
                  <a:lnTo>
                    <a:pt x="35" y="255"/>
                  </a:lnTo>
                  <a:lnTo>
                    <a:pt x="44" y="261"/>
                  </a:lnTo>
                  <a:lnTo>
                    <a:pt x="46" y="255"/>
                  </a:lnTo>
                  <a:lnTo>
                    <a:pt x="51" y="246"/>
                  </a:lnTo>
                  <a:lnTo>
                    <a:pt x="57" y="241"/>
                  </a:lnTo>
                  <a:lnTo>
                    <a:pt x="62" y="237"/>
                  </a:lnTo>
                  <a:lnTo>
                    <a:pt x="70" y="234"/>
                  </a:lnTo>
                  <a:lnTo>
                    <a:pt x="77" y="234"/>
                  </a:lnTo>
                  <a:lnTo>
                    <a:pt x="102" y="241"/>
                  </a:lnTo>
                  <a:lnTo>
                    <a:pt x="102" y="235"/>
                  </a:lnTo>
                  <a:lnTo>
                    <a:pt x="104" y="221"/>
                  </a:lnTo>
                  <a:lnTo>
                    <a:pt x="108" y="201"/>
                  </a:lnTo>
                  <a:lnTo>
                    <a:pt x="111" y="188"/>
                  </a:lnTo>
                  <a:lnTo>
                    <a:pt x="117" y="177"/>
                  </a:lnTo>
                  <a:lnTo>
                    <a:pt x="122" y="166"/>
                  </a:lnTo>
                  <a:lnTo>
                    <a:pt x="132" y="153"/>
                  </a:lnTo>
                  <a:lnTo>
                    <a:pt x="141" y="144"/>
                  </a:lnTo>
                  <a:lnTo>
                    <a:pt x="152" y="135"/>
                  </a:lnTo>
                  <a:lnTo>
                    <a:pt x="166" y="128"/>
                  </a:lnTo>
                  <a:lnTo>
                    <a:pt x="181" y="122"/>
                  </a:lnTo>
                  <a:lnTo>
                    <a:pt x="199" y="119"/>
                  </a:lnTo>
                  <a:lnTo>
                    <a:pt x="219" y="119"/>
                  </a:lnTo>
                  <a:lnTo>
                    <a:pt x="228" y="110"/>
                  </a:lnTo>
                  <a:lnTo>
                    <a:pt x="237" y="102"/>
                  </a:lnTo>
                  <a:lnTo>
                    <a:pt x="250" y="93"/>
                  </a:lnTo>
                  <a:lnTo>
                    <a:pt x="263" y="89"/>
                  </a:lnTo>
                  <a:lnTo>
                    <a:pt x="270" y="88"/>
                  </a:lnTo>
                  <a:lnTo>
                    <a:pt x="277" y="88"/>
                  </a:lnTo>
                  <a:lnTo>
                    <a:pt x="285" y="89"/>
                  </a:lnTo>
                  <a:lnTo>
                    <a:pt x="292" y="93"/>
                  </a:lnTo>
                  <a:lnTo>
                    <a:pt x="301" y="99"/>
                  </a:lnTo>
                  <a:lnTo>
                    <a:pt x="308" y="108"/>
                  </a:lnTo>
                  <a:lnTo>
                    <a:pt x="34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20">
              <a:extLst>
                <a:ext uri="{FF2B5EF4-FFF2-40B4-BE49-F238E27FC236}">
                  <a16:creationId xmlns:a16="http://schemas.microsoft.com/office/drawing/2014/main" id="{837BD523-ED41-FF7F-1F04-466164F1D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283"/>
              <a:ext cx="212" cy="419"/>
            </a:xfrm>
            <a:custGeom>
              <a:avLst/>
              <a:gdLst>
                <a:gd name="T0" fmla="*/ 95 w 212"/>
                <a:gd name="T1" fmla="*/ 2 h 419"/>
                <a:gd name="T2" fmla="*/ 95 w 212"/>
                <a:gd name="T3" fmla="*/ 2 h 419"/>
                <a:gd name="T4" fmla="*/ 86 w 212"/>
                <a:gd name="T5" fmla="*/ 0 h 419"/>
                <a:gd name="T6" fmla="*/ 73 w 212"/>
                <a:gd name="T7" fmla="*/ 2 h 419"/>
                <a:gd name="T8" fmla="*/ 60 w 212"/>
                <a:gd name="T9" fmla="*/ 3 h 419"/>
                <a:gd name="T10" fmla="*/ 44 w 212"/>
                <a:gd name="T11" fmla="*/ 9 h 419"/>
                <a:gd name="T12" fmla="*/ 27 w 212"/>
                <a:gd name="T13" fmla="*/ 16 h 419"/>
                <a:gd name="T14" fmla="*/ 20 w 212"/>
                <a:gd name="T15" fmla="*/ 22 h 419"/>
                <a:gd name="T16" fmla="*/ 13 w 212"/>
                <a:gd name="T17" fmla="*/ 29 h 419"/>
                <a:gd name="T18" fmla="*/ 5 w 212"/>
                <a:gd name="T19" fmla="*/ 38 h 419"/>
                <a:gd name="T20" fmla="*/ 0 w 212"/>
                <a:gd name="T21" fmla="*/ 47 h 419"/>
                <a:gd name="T22" fmla="*/ 0 w 212"/>
                <a:gd name="T23" fmla="*/ 47 h 419"/>
                <a:gd name="T24" fmla="*/ 4 w 212"/>
                <a:gd name="T25" fmla="*/ 65 h 419"/>
                <a:gd name="T26" fmla="*/ 18 w 212"/>
                <a:gd name="T27" fmla="*/ 118 h 419"/>
                <a:gd name="T28" fmla="*/ 42 w 212"/>
                <a:gd name="T29" fmla="*/ 193 h 419"/>
                <a:gd name="T30" fmla="*/ 57 w 212"/>
                <a:gd name="T31" fmla="*/ 237 h 419"/>
                <a:gd name="T32" fmla="*/ 75 w 212"/>
                <a:gd name="T33" fmla="*/ 284 h 419"/>
                <a:gd name="T34" fmla="*/ 75 w 212"/>
                <a:gd name="T35" fmla="*/ 284 h 419"/>
                <a:gd name="T36" fmla="*/ 73 w 212"/>
                <a:gd name="T37" fmla="*/ 282 h 419"/>
                <a:gd name="T38" fmla="*/ 73 w 212"/>
                <a:gd name="T39" fmla="*/ 282 h 419"/>
                <a:gd name="T40" fmla="*/ 78 w 212"/>
                <a:gd name="T41" fmla="*/ 301 h 419"/>
                <a:gd name="T42" fmla="*/ 89 w 212"/>
                <a:gd name="T43" fmla="*/ 341 h 419"/>
                <a:gd name="T44" fmla="*/ 93 w 212"/>
                <a:gd name="T45" fmla="*/ 365 h 419"/>
                <a:gd name="T46" fmla="*/ 97 w 212"/>
                <a:gd name="T47" fmla="*/ 388 h 419"/>
                <a:gd name="T48" fmla="*/ 97 w 212"/>
                <a:gd name="T49" fmla="*/ 407 h 419"/>
                <a:gd name="T50" fmla="*/ 95 w 212"/>
                <a:gd name="T51" fmla="*/ 414 h 419"/>
                <a:gd name="T52" fmla="*/ 93 w 212"/>
                <a:gd name="T53" fmla="*/ 419 h 419"/>
                <a:gd name="T54" fmla="*/ 93 w 212"/>
                <a:gd name="T55" fmla="*/ 419 h 419"/>
                <a:gd name="T56" fmla="*/ 111 w 212"/>
                <a:gd name="T57" fmla="*/ 419 h 419"/>
                <a:gd name="T58" fmla="*/ 128 w 212"/>
                <a:gd name="T59" fmla="*/ 417 h 419"/>
                <a:gd name="T60" fmla="*/ 142 w 212"/>
                <a:gd name="T61" fmla="*/ 414 h 419"/>
                <a:gd name="T62" fmla="*/ 142 w 212"/>
                <a:gd name="T63" fmla="*/ 414 h 419"/>
                <a:gd name="T64" fmla="*/ 146 w 212"/>
                <a:gd name="T65" fmla="*/ 412 h 419"/>
                <a:gd name="T66" fmla="*/ 153 w 212"/>
                <a:gd name="T67" fmla="*/ 410 h 419"/>
                <a:gd name="T68" fmla="*/ 161 w 212"/>
                <a:gd name="T69" fmla="*/ 405 h 419"/>
                <a:gd name="T70" fmla="*/ 168 w 212"/>
                <a:gd name="T71" fmla="*/ 397 h 419"/>
                <a:gd name="T72" fmla="*/ 168 w 212"/>
                <a:gd name="T73" fmla="*/ 397 h 419"/>
                <a:gd name="T74" fmla="*/ 212 w 212"/>
                <a:gd name="T75" fmla="*/ 350 h 419"/>
                <a:gd name="T76" fmla="*/ 212 w 212"/>
                <a:gd name="T77" fmla="*/ 350 h 419"/>
                <a:gd name="T78" fmla="*/ 181 w 212"/>
                <a:gd name="T79" fmla="*/ 279 h 419"/>
                <a:gd name="T80" fmla="*/ 157 w 212"/>
                <a:gd name="T81" fmla="*/ 220 h 419"/>
                <a:gd name="T82" fmla="*/ 142 w 212"/>
                <a:gd name="T83" fmla="*/ 175 h 419"/>
                <a:gd name="T84" fmla="*/ 129 w 212"/>
                <a:gd name="T85" fmla="*/ 137 h 419"/>
                <a:gd name="T86" fmla="*/ 115 w 212"/>
                <a:gd name="T87" fmla="*/ 71 h 419"/>
                <a:gd name="T88" fmla="*/ 106 w 212"/>
                <a:gd name="T89" fmla="*/ 38 h 419"/>
                <a:gd name="T90" fmla="*/ 95 w 212"/>
                <a:gd name="T91" fmla="*/ 2 h 419"/>
                <a:gd name="T92" fmla="*/ 95 w 212"/>
                <a:gd name="T93" fmla="*/ 2 h 41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2"/>
                <a:gd name="T142" fmla="*/ 0 h 419"/>
                <a:gd name="T143" fmla="*/ 212 w 212"/>
                <a:gd name="T144" fmla="*/ 419 h 41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2" h="419">
                  <a:moveTo>
                    <a:pt x="95" y="2"/>
                  </a:moveTo>
                  <a:lnTo>
                    <a:pt x="95" y="2"/>
                  </a:lnTo>
                  <a:lnTo>
                    <a:pt x="86" y="0"/>
                  </a:lnTo>
                  <a:lnTo>
                    <a:pt x="73" y="2"/>
                  </a:lnTo>
                  <a:lnTo>
                    <a:pt x="60" y="3"/>
                  </a:lnTo>
                  <a:lnTo>
                    <a:pt x="44" y="9"/>
                  </a:lnTo>
                  <a:lnTo>
                    <a:pt x="27" y="16"/>
                  </a:lnTo>
                  <a:lnTo>
                    <a:pt x="20" y="22"/>
                  </a:lnTo>
                  <a:lnTo>
                    <a:pt x="13" y="29"/>
                  </a:lnTo>
                  <a:lnTo>
                    <a:pt x="5" y="38"/>
                  </a:lnTo>
                  <a:lnTo>
                    <a:pt x="0" y="47"/>
                  </a:lnTo>
                  <a:lnTo>
                    <a:pt x="4" y="65"/>
                  </a:lnTo>
                  <a:lnTo>
                    <a:pt x="18" y="118"/>
                  </a:lnTo>
                  <a:lnTo>
                    <a:pt x="42" y="193"/>
                  </a:lnTo>
                  <a:lnTo>
                    <a:pt x="57" y="237"/>
                  </a:lnTo>
                  <a:lnTo>
                    <a:pt x="75" y="284"/>
                  </a:lnTo>
                  <a:lnTo>
                    <a:pt x="73" y="282"/>
                  </a:lnTo>
                  <a:lnTo>
                    <a:pt x="78" y="301"/>
                  </a:lnTo>
                  <a:lnTo>
                    <a:pt x="89" y="341"/>
                  </a:lnTo>
                  <a:lnTo>
                    <a:pt x="93" y="365"/>
                  </a:lnTo>
                  <a:lnTo>
                    <a:pt x="97" y="388"/>
                  </a:lnTo>
                  <a:lnTo>
                    <a:pt x="97" y="407"/>
                  </a:lnTo>
                  <a:lnTo>
                    <a:pt x="95" y="414"/>
                  </a:lnTo>
                  <a:lnTo>
                    <a:pt x="93" y="419"/>
                  </a:lnTo>
                  <a:lnTo>
                    <a:pt x="111" y="419"/>
                  </a:lnTo>
                  <a:lnTo>
                    <a:pt x="128" y="417"/>
                  </a:lnTo>
                  <a:lnTo>
                    <a:pt x="142" y="414"/>
                  </a:lnTo>
                  <a:lnTo>
                    <a:pt x="146" y="412"/>
                  </a:lnTo>
                  <a:lnTo>
                    <a:pt x="153" y="410"/>
                  </a:lnTo>
                  <a:lnTo>
                    <a:pt x="161" y="405"/>
                  </a:lnTo>
                  <a:lnTo>
                    <a:pt x="168" y="397"/>
                  </a:lnTo>
                  <a:lnTo>
                    <a:pt x="212" y="350"/>
                  </a:lnTo>
                  <a:lnTo>
                    <a:pt x="181" y="279"/>
                  </a:lnTo>
                  <a:lnTo>
                    <a:pt x="157" y="220"/>
                  </a:lnTo>
                  <a:lnTo>
                    <a:pt x="142" y="175"/>
                  </a:lnTo>
                  <a:lnTo>
                    <a:pt x="129" y="137"/>
                  </a:lnTo>
                  <a:lnTo>
                    <a:pt x="115" y="71"/>
                  </a:lnTo>
                  <a:lnTo>
                    <a:pt x="106" y="38"/>
                  </a:lnTo>
                  <a:lnTo>
                    <a:pt x="9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21">
              <a:extLst>
                <a:ext uri="{FF2B5EF4-FFF2-40B4-BE49-F238E27FC236}">
                  <a16:creationId xmlns:a16="http://schemas.microsoft.com/office/drawing/2014/main" id="{A06E7013-DA95-56D9-6BCA-05CB4AB34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2316"/>
              <a:ext cx="27" cy="52"/>
            </a:xfrm>
            <a:custGeom>
              <a:avLst/>
              <a:gdLst>
                <a:gd name="T0" fmla="*/ 0 w 27"/>
                <a:gd name="T1" fmla="*/ 0 h 52"/>
                <a:gd name="T2" fmla="*/ 15 w 27"/>
                <a:gd name="T3" fmla="*/ 7 h 52"/>
                <a:gd name="T4" fmla="*/ 27 w 27"/>
                <a:gd name="T5" fmla="*/ 52 h 52"/>
                <a:gd name="T6" fmla="*/ 0 w 27"/>
                <a:gd name="T7" fmla="*/ 0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52"/>
                <a:gd name="T14" fmla="*/ 27 w 27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52">
                  <a:moveTo>
                    <a:pt x="0" y="0"/>
                  </a:moveTo>
                  <a:lnTo>
                    <a:pt x="15" y="7"/>
                  </a:lnTo>
                  <a:lnTo>
                    <a:pt x="27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22">
              <a:extLst>
                <a:ext uri="{FF2B5EF4-FFF2-40B4-BE49-F238E27FC236}">
                  <a16:creationId xmlns:a16="http://schemas.microsoft.com/office/drawing/2014/main" id="{94B29B9F-859E-6BC6-1E9A-2DE31525C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2299"/>
              <a:ext cx="28" cy="59"/>
            </a:xfrm>
            <a:custGeom>
              <a:avLst/>
              <a:gdLst>
                <a:gd name="T0" fmla="*/ 2 w 28"/>
                <a:gd name="T1" fmla="*/ 0 h 59"/>
                <a:gd name="T2" fmla="*/ 0 w 28"/>
                <a:gd name="T3" fmla="*/ 20 h 59"/>
                <a:gd name="T4" fmla="*/ 28 w 28"/>
                <a:gd name="T5" fmla="*/ 59 h 59"/>
                <a:gd name="T6" fmla="*/ 2 w 2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" y="0"/>
                  </a:moveTo>
                  <a:lnTo>
                    <a:pt x="0" y="20"/>
                  </a:lnTo>
                  <a:lnTo>
                    <a:pt x="28" y="5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23">
              <a:extLst>
                <a:ext uri="{FF2B5EF4-FFF2-40B4-BE49-F238E27FC236}">
                  <a16:creationId xmlns:a16="http://schemas.microsoft.com/office/drawing/2014/main" id="{A62C3087-4B5F-8B16-FB38-769096714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" y="2190"/>
              <a:ext cx="31" cy="9"/>
            </a:xfrm>
            <a:custGeom>
              <a:avLst/>
              <a:gdLst>
                <a:gd name="T0" fmla="*/ 2 w 31"/>
                <a:gd name="T1" fmla="*/ 2 h 9"/>
                <a:gd name="T2" fmla="*/ 2 w 31"/>
                <a:gd name="T3" fmla="*/ 2 h 9"/>
                <a:gd name="T4" fmla="*/ 0 w 31"/>
                <a:gd name="T5" fmla="*/ 3 h 9"/>
                <a:gd name="T6" fmla="*/ 0 w 31"/>
                <a:gd name="T7" fmla="*/ 7 h 9"/>
                <a:gd name="T8" fmla="*/ 0 w 31"/>
                <a:gd name="T9" fmla="*/ 7 h 9"/>
                <a:gd name="T10" fmla="*/ 2 w 31"/>
                <a:gd name="T11" fmla="*/ 9 h 9"/>
                <a:gd name="T12" fmla="*/ 5 w 31"/>
                <a:gd name="T13" fmla="*/ 9 h 9"/>
                <a:gd name="T14" fmla="*/ 5 w 31"/>
                <a:gd name="T15" fmla="*/ 9 h 9"/>
                <a:gd name="T16" fmla="*/ 13 w 31"/>
                <a:gd name="T17" fmla="*/ 7 h 9"/>
                <a:gd name="T18" fmla="*/ 20 w 31"/>
                <a:gd name="T19" fmla="*/ 7 h 9"/>
                <a:gd name="T20" fmla="*/ 27 w 31"/>
                <a:gd name="T21" fmla="*/ 9 h 9"/>
                <a:gd name="T22" fmla="*/ 27 w 31"/>
                <a:gd name="T23" fmla="*/ 9 h 9"/>
                <a:gd name="T24" fmla="*/ 29 w 31"/>
                <a:gd name="T25" fmla="*/ 9 h 9"/>
                <a:gd name="T26" fmla="*/ 31 w 31"/>
                <a:gd name="T27" fmla="*/ 7 h 9"/>
                <a:gd name="T28" fmla="*/ 31 w 31"/>
                <a:gd name="T29" fmla="*/ 7 h 9"/>
                <a:gd name="T30" fmla="*/ 31 w 31"/>
                <a:gd name="T31" fmla="*/ 3 h 9"/>
                <a:gd name="T32" fmla="*/ 29 w 31"/>
                <a:gd name="T33" fmla="*/ 2 h 9"/>
                <a:gd name="T34" fmla="*/ 29 w 31"/>
                <a:gd name="T35" fmla="*/ 2 h 9"/>
                <a:gd name="T36" fmla="*/ 20 w 31"/>
                <a:gd name="T37" fmla="*/ 0 h 9"/>
                <a:gd name="T38" fmla="*/ 11 w 31"/>
                <a:gd name="T39" fmla="*/ 0 h 9"/>
                <a:gd name="T40" fmla="*/ 2 w 31"/>
                <a:gd name="T41" fmla="*/ 2 h 9"/>
                <a:gd name="T42" fmla="*/ 2 w 31"/>
                <a:gd name="T43" fmla="*/ 2 h 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9"/>
                <a:gd name="T68" fmla="*/ 31 w 31"/>
                <a:gd name="T69" fmla="*/ 9 h 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9">
                  <a:moveTo>
                    <a:pt x="2" y="2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13" y="7"/>
                  </a:lnTo>
                  <a:lnTo>
                    <a:pt x="20" y="7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24">
              <a:extLst>
                <a:ext uri="{FF2B5EF4-FFF2-40B4-BE49-F238E27FC236}">
                  <a16:creationId xmlns:a16="http://schemas.microsoft.com/office/drawing/2014/main" id="{1A1E9401-0297-99D6-A9A2-40447E91B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" y="2598"/>
              <a:ext cx="126" cy="155"/>
            </a:xfrm>
            <a:custGeom>
              <a:avLst/>
              <a:gdLst>
                <a:gd name="T0" fmla="*/ 8 w 126"/>
                <a:gd name="T1" fmla="*/ 62 h 155"/>
                <a:gd name="T2" fmla="*/ 0 w 126"/>
                <a:gd name="T3" fmla="*/ 155 h 155"/>
                <a:gd name="T4" fmla="*/ 126 w 126"/>
                <a:gd name="T5" fmla="*/ 155 h 155"/>
                <a:gd name="T6" fmla="*/ 126 w 126"/>
                <a:gd name="T7" fmla="*/ 155 h 155"/>
                <a:gd name="T8" fmla="*/ 117 w 126"/>
                <a:gd name="T9" fmla="*/ 106 h 155"/>
                <a:gd name="T10" fmla="*/ 108 w 126"/>
                <a:gd name="T11" fmla="*/ 61 h 155"/>
                <a:gd name="T12" fmla="*/ 95 w 126"/>
                <a:gd name="T13" fmla="*/ 17 h 155"/>
                <a:gd name="T14" fmla="*/ 95 w 126"/>
                <a:gd name="T15" fmla="*/ 17 h 155"/>
                <a:gd name="T16" fmla="*/ 92 w 126"/>
                <a:gd name="T17" fmla="*/ 8 h 155"/>
                <a:gd name="T18" fmla="*/ 86 w 126"/>
                <a:gd name="T19" fmla="*/ 2 h 155"/>
                <a:gd name="T20" fmla="*/ 81 w 126"/>
                <a:gd name="T21" fmla="*/ 0 h 155"/>
                <a:gd name="T22" fmla="*/ 73 w 126"/>
                <a:gd name="T23" fmla="*/ 0 h 155"/>
                <a:gd name="T24" fmla="*/ 66 w 126"/>
                <a:gd name="T25" fmla="*/ 4 h 155"/>
                <a:gd name="T26" fmla="*/ 59 w 126"/>
                <a:gd name="T27" fmla="*/ 8 h 155"/>
                <a:gd name="T28" fmla="*/ 44 w 126"/>
                <a:gd name="T29" fmla="*/ 19 h 155"/>
                <a:gd name="T30" fmla="*/ 30 w 126"/>
                <a:gd name="T31" fmla="*/ 35 h 155"/>
                <a:gd name="T32" fmla="*/ 19 w 126"/>
                <a:gd name="T33" fmla="*/ 48 h 155"/>
                <a:gd name="T34" fmla="*/ 8 w 126"/>
                <a:gd name="T35" fmla="*/ 62 h 155"/>
                <a:gd name="T36" fmla="*/ 8 w 126"/>
                <a:gd name="T37" fmla="*/ 62 h 1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6"/>
                <a:gd name="T58" fmla="*/ 0 h 155"/>
                <a:gd name="T59" fmla="*/ 126 w 126"/>
                <a:gd name="T60" fmla="*/ 155 h 1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6" h="155">
                  <a:moveTo>
                    <a:pt x="8" y="62"/>
                  </a:moveTo>
                  <a:lnTo>
                    <a:pt x="0" y="155"/>
                  </a:lnTo>
                  <a:lnTo>
                    <a:pt x="126" y="155"/>
                  </a:lnTo>
                  <a:lnTo>
                    <a:pt x="117" y="106"/>
                  </a:lnTo>
                  <a:lnTo>
                    <a:pt x="108" y="61"/>
                  </a:lnTo>
                  <a:lnTo>
                    <a:pt x="95" y="17"/>
                  </a:lnTo>
                  <a:lnTo>
                    <a:pt x="92" y="8"/>
                  </a:lnTo>
                  <a:lnTo>
                    <a:pt x="86" y="2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6" y="4"/>
                  </a:lnTo>
                  <a:lnTo>
                    <a:pt x="59" y="8"/>
                  </a:lnTo>
                  <a:lnTo>
                    <a:pt x="44" y="19"/>
                  </a:lnTo>
                  <a:lnTo>
                    <a:pt x="30" y="35"/>
                  </a:lnTo>
                  <a:lnTo>
                    <a:pt x="19" y="48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25">
              <a:extLst>
                <a:ext uri="{FF2B5EF4-FFF2-40B4-BE49-F238E27FC236}">
                  <a16:creationId xmlns:a16="http://schemas.microsoft.com/office/drawing/2014/main" id="{E866C5A7-8333-86F2-C450-8305C82C2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328"/>
              <a:ext cx="280" cy="363"/>
            </a:xfrm>
            <a:custGeom>
              <a:avLst/>
              <a:gdLst>
                <a:gd name="T0" fmla="*/ 0 w 280"/>
                <a:gd name="T1" fmla="*/ 272 h 363"/>
                <a:gd name="T2" fmla="*/ 0 w 280"/>
                <a:gd name="T3" fmla="*/ 287 h 363"/>
                <a:gd name="T4" fmla="*/ 12 w 280"/>
                <a:gd name="T5" fmla="*/ 290 h 363"/>
                <a:gd name="T6" fmla="*/ 12 w 280"/>
                <a:gd name="T7" fmla="*/ 290 h 363"/>
                <a:gd name="T8" fmla="*/ 36 w 280"/>
                <a:gd name="T9" fmla="*/ 294 h 363"/>
                <a:gd name="T10" fmla="*/ 96 w 280"/>
                <a:gd name="T11" fmla="*/ 309 h 363"/>
                <a:gd name="T12" fmla="*/ 136 w 280"/>
                <a:gd name="T13" fmla="*/ 320 h 363"/>
                <a:gd name="T14" fmla="*/ 178 w 280"/>
                <a:gd name="T15" fmla="*/ 332 h 363"/>
                <a:gd name="T16" fmla="*/ 224 w 280"/>
                <a:gd name="T17" fmla="*/ 347 h 363"/>
                <a:gd name="T18" fmla="*/ 268 w 280"/>
                <a:gd name="T19" fmla="*/ 363 h 363"/>
                <a:gd name="T20" fmla="*/ 280 w 280"/>
                <a:gd name="T21" fmla="*/ 331 h 363"/>
                <a:gd name="T22" fmla="*/ 280 w 280"/>
                <a:gd name="T23" fmla="*/ 331 h 363"/>
                <a:gd name="T24" fmla="*/ 244 w 280"/>
                <a:gd name="T25" fmla="*/ 318 h 363"/>
                <a:gd name="T26" fmla="*/ 207 w 280"/>
                <a:gd name="T27" fmla="*/ 305 h 363"/>
                <a:gd name="T28" fmla="*/ 136 w 280"/>
                <a:gd name="T29" fmla="*/ 285 h 363"/>
                <a:gd name="T30" fmla="*/ 78 w 280"/>
                <a:gd name="T31" fmla="*/ 270 h 363"/>
                <a:gd name="T32" fmla="*/ 36 w 280"/>
                <a:gd name="T33" fmla="*/ 259 h 363"/>
                <a:gd name="T34" fmla="*/ 36 w 280"/>
                <a:gd name="T35" fmla="*/ 259 h 363"/>
                <a:gd name="T36" fmla="*/ 45 w 280"/>
                <a:gd name="T37" fmla="*/ 237 h 363"/>
                <a:gd name="T38" fmla="*/ 60 w 280"/>
                <a:gd name="T39" fmla="*/ 210 h 363"/>
                <a:gd name="T40" fmla="*/ 80 w 280"/>
                <a:gd name="T41" fmla="*/ 179 h 363"/>
                <a:gd name="T42" fmla="*/ 102 w 280"/>
                <a:gd name="T43" fmla="*/ 146 h 363"/>
                <a:gd name="T44" fmla="*/ 151 w 280"/>
                <a:gd name="T45" fmla="*/ 81 h 363"/>
                <a:gd name="T46" fmla="*/ 200 w 280"/>
                <a:gd name="T47" fmla="*/ 22 h 363"/>
                <a:gd name="T48" fmla="*/ 175 w 280"/>
                <a:gd name="T49" fmla="*/ 0 h 363"/>
                <a:gd name="T50" fmla="*/ 175 w 280"/>
                <a:gd name="T51" fmla="*/ 0 h 363"/>
                <a:gd name="T52" fmla="*/ 140 w 280"/>
                <a:gd name="T53" fmla="*/ 40 h 363"/>
                <a:gd name="T54" fmla="*/ 111 w 280"/>
                <a:gd name="T55" fmla="*/ 77 h 363"/>
                <a:gd name="T56" fmla="*/ 82 w 280"/>
                <a:gd name="T57" fmla="*/ 117 h 363"/>
                <a:gd name="T58" fmla="*/ 51 w 280"/>
                <a:gd name="T59" fmla="*/ 161 h 363"/>
                <a:gd name="T60" fmla="*/ 25 w 280"/>
                <a:gd name="T61" fmla="*/ 203 h 363"/>
                <a:gd name="T62" fmla="*/ 14 w 280"/>
                <a:gd name="T63" fmla="*/ 223 h 363"/>
                <a:gd name="T64" fmla="*/ 7 w 280"/>
                <a:gd name="T65" fmla="*/ 241 h 363"/>
                <a:gd name="T66" fmla="*/ 1 w 280"/>
                <a:gd name="T67" fmla="*/ 258 h 363"/>
                <a:gd name="T68" fmla="*/ 0 w 280"/>
                <a:gd name="T69" fmla="*/ 272 h 363"/>
                <a:gd name="T70" fmla="*/ 0 w 280"/>
                <a:gd name="T71" fmla="*/ 272 h 3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0"/>
                <a:gd name="T109" fmla="*/ 0 h 363"/>
                <a:gd name="T110" fmla="*/ 280 w 280"/>
                <a:gd name="T111" fmla="*/ 363 h 3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0" h="363">
                  <a:moveTo>
                    <a:pt x="0" y="272"/>
                  </a:moveTo>
                  <a:lnTo>
                    <a:pt x="0" y="287"/>
                  </a:lnTo>
                  <a:lnTo>
                    <a:pt x="12" y="290"/>
                  </a:lnTo>
                  <a:lnTo>
                    <a:pt x="36" y="294"/>
                  </a:lnTo>
                  <a:lnTo>
                    <a:pt x="96" y="309"/>
                  </a:lnTo>
                  <a:lnTo>
                    <a:pt x="136" y="320"/>
                  </a:lnTo>
                  <a:lnTo>
                    <a:pt x="178" y="332"/>
                  </a:lnTo>
                  <a:lnTo>
                    <a:pt x="224" y="347"/>
                  </a:lnTo>
                  <a:lnTo>
                    <a:pt x="268" y="363"/>
                  </a:lnTo>
                  <a:lnTo>
                    <a:pt x="280" y="331"/>
                  </a:lnTo>
                  <a:lnTo>
                    <a:pt x="244" y="318"/>
                  </a:lnTo>
                  <a:lnTo>
                    <a:pt x="207" y="305"/>
                  </a:lnTo>
                  <a:lnTo>
                    <a:pt x="136" y="285"/>
                  </a:lnTo>
                  <a:lnTo>
                    <a:pt x="78" y="270"/>
                  </a:lnTo>
                  <a:lnTo>
                    <a:pt x="36" y="259"/>
                  </a:lnTo>
                  <a:lnTo>
                    <a:pt x="45" y="237"/>
                  </a:lnTo>
                  <a:lnTo>
                    <a:pt x="60" y="210"/>
                  </a:lnTo>
                  <a:lnTo>
                    <a:pt x="80" y="179"/>
                  </a:lnTo>
                  <a:lnTo>
                    <a:pt x="102" y="146"/>
                  </a:lnTo>
                  <a:lnTo>
                    <a:pt x="151" y="81"/>
                  </a:lnTo>
                  <a:lnTo>
                    <a:pt x="200" y="22"/>
                  </a:lnTo>
                  <a:lnTo>
                    <a:pt x="175" y="0"/>
                  </a:lnTo>
                  <a:lnTo>
                    <a:pt x="140" y="40"/>
                  </a:lnTo>
                  <a:lnTo>
                    <a:pt x="111" y="77"/>
                  </a:lnTo>
                  <a:lnTo>
                    <a:pt x="82" y="117"/>
                  </a:lnTo>
                  <a:lnTo>
                    <a:pt x="51" y="161"/>
                  </a:lnTo>
                  <a:lnTo>
                    <a:pt x="25" y="203"/>
                  </a:lnTo>
                  <a:lnTo>
                    <a:pt x="14" y="223"/>
                  </a:lnTo>
                  <a:lnTo>
                    <a:pt x="7" y="241"/>
                  </a:lnTo>
                  <a:lnTo>
                    <a:pt x="1" y="258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26">
              <a:extLst>
                <a:ext uri="{FF2B5EF4-FFF2-40B4-BE49-F238E27FC236}">
                  <a16:creationId xmlns:a16="http://schemas.microsoft.com/office/drawing/2014/main" id="{8444506E-1A5F-F479-79ED-3096631FE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204"/>
              <a:ext cx="276" cy="210"/>
            </a:xfrm>
            <a:custGeom>
              <a:avLst/>
              <a:gdLst>
                <a:gd name="T0" fmla="*/ 57 w 276"/>
                <a:gd name="T1" fmla="*/ 31 h 210"/>
                <a:gd name="T2" fmla="*/ 57 w 276"/>
                <a:gd name="T3" fmla="*/ 31 h 210"/>
                <a:gd name="T4" fmla="*/ 66 w 276"/>
                <a:gd name="T5" fmla="*/ 37 h 210"/>
                <a:gd name="T6" fmla="*/ 81 w 276"/>
                <a:gd name="T7" fmla="*/ 48 h 210"/>
                <a:gd name="T8" fmla="*/ 115 w 276"/>
                <a:gd name="T9" fmla="*/ 75 h 210"/>
                <a:gd name="T10" fmla="*/ 154 w 276"/>
                <a:gd name="T11" fmla="*/ 110 h 210"/>
                <a:gd name="T12" fmla="*/ 192 w 276"/>
                <a:gd name="T13" fmla="*/ 146 h 210"/>
                <a:gd name="T14" fmla="*/ 192 w 276"/>
                <a:gd name="T15" fmla="*/ 146 h 210"/>
                <a:gd name="T16" fmla="*/ 13 w 276"/>
                <a:gd name="T17" fmla="*/ 79 h 210"/>
                <a:gd name="T18" fmla="*/ 0 w 276"/>
                <a:gd name="T19" fmla="*/ 110 h 210"/>
                <a:gd name="T20" fmla="*/ 0 w 276"/>
                <a:gd name="T21" fmla="*/ 110 h 210"/>
                <a:gd name="T22" fmla="*/ 252 w 276"/>
                <a:gd name="T23" fmla="*/ 205 h 210"/>
                <a:gd name="T24" fmla="*/ 269 w 276"/>
                <a:gd name="T25" fmla="*/ 210 h 210"/>
                <a:gd name="T26" fmla="*/ 274 w 276"/>
                <a:gd name="T27" fmla="*/ 196 h 210"/>
                <a:gd name="T28" fmla="*/ 274 w 276"/>
                <a:gd name="T29" fmla="*/ 196 h 210"/>
                <a:gd name="T30" fmla="*/ 276 w 276"/>
                <a:gd name="T31" fmla="*/ 190 h 210"/>
                <a:gd name="T32" fmla="*/ 276 w 276"/>
                <a:gd name="T33" fmla="*/ 186 h 210"/>
                <a:gd name="T34" fmla="*/ 272 w 276"/>
                <a:gd name="T35" fmla="*/ 181 h 210"/>
                <a:gd name="T36" fmla="*/ 267 w 276"/>
                <a:gd name="T37" fmla="*/ 172 h 210"/>
                <a:gd name="T38" fmla="*/ 241 w 276"/>
                <a:gd name="T39" fmla="*/ 144 h 210"/>
                <a:gd name="T40" fmla="*/ 188 w 276"/>
                <a:gd name="T41" fmla="*/ 95 h 210"/>
                <a:gd name="T42" fmla="*/ 188 w 276"/>
                <a:gd name="T43" fmla="*/ 95 h 210"/>
                <a:gd name="T44" fmla="*/ 155 w 276"/>
                <a:gd name="T45" fmla="*/ 66 h 210"/>
                <a:gd name="T46" fmla="*/ 123 w 276"/>
                <a:gd name="T47" fmla="*/ 39 h 210"/>
                <a:gd name="T48" fmla="*/ 93 w 276"/>
                <a:gd name="T49" fmla="*/ 15 h 210"/>
                <a:gd name="T50" fmla="*/ 81 w 276"/>
                <a:gd name="T51" fmla="*/ 6 h 210"/>
                <a:gd name="T52" fmla="*/ 70 w 276"/>
                <a:gd name="T53" fmla="*/ 0 h 210"/>
                <a:gd name="T54" fmla="*/ 57 w 276"/>
                <a:gd name="T55" fmla="*/ 31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6"/>
                <a:gd name="T85" fmla="*/ 0 h 210"/>
                <a:gd name="T86" fmla="*/ 276 w 276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6" h="210">
                  <a:moveTo>
                    <a:pt x="57" y="31"/>
                  </a:moveTo>
                  <a:lnTo>
                    <a:pt x="57" y="31"/>
                  </a:lnTo>
                  <a:lnTo>
                    <a:pt x="66" y="37"/>
                  </a:lnTo>
                  <a:lnTo>
                    <a:pt x="81" y="48"/>
                  </a:lnTo>
                  <a:lnTo>
                    <a:pt x="115" y="75"/>
                  </a:lnTo>
                  <a:lnTo>
                    <a:pt x="154" y="110"/>
                  </a:lnTo>
                  <a:lnTo>
                    <a:pt x="192" y="146"/>
                  </a:lnTo>
                  <a:lnTo>
                    <a:pt x="13" y="79"/>
                  </a:lnTo>
                  <a:lnTo>
                    <a:pt x="0" y="110"/>
                  </a:lnTo>
                  <a:lnTo>
                    <a:pt x="252" y="205"/>
                  </a:lnTo>
                  <a:lnTo>
                    <a:pt x="269" y="210"/>
                  </a:lnTo>
                  <a:lnTo>
                    <a:pt x="274" y="196"/>
                  </a:lnTo>
                  <a:lnTo>
                    <a:pt x="276" y="190"/>
                  </a:lnTo>
                  <a:lnTo>
                    <a:pt x="276" y="186"/>
                  </a:lnTo>
                  <a:lnTo>
                    <a:pt x="272" y="181"/>
                  </a:lnTo>
                  <a:lnTo>
                    <a:pt x="267" y="172"/>
                  </a:lnTo>
                  <a:lnTo>
                    <a:pt x="241" y="144"/>
                  </a:lnTo>
                  <a:lnTo>
                    <a:pt x="188" y="95"/>
                  </a:lnTo>
                  <a:lnTo>
                    <a:pt x="155" y="66"/>
                  </a:lnTo>
                  <a:lnTo>
                    <a:pt x="123" y="39"/>
                  </a:lnTo>
                  <a:lnTo>
                    <a:pt x="93" y="15"/>
                  </a:lnTo>
                  <a:lnTo>
                    <a:pt x="81" y="6"/>
                  </a:lnTo>
                  <a:lnTo>
                    <a:pt x="70" y="0"/>
                  </a:lnTo>
                  <a:lnTo>
                    <a:pt x="57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27">
              <a:extLst>
                <a:ext uri="{FF2B5EF4-FFF2-40B4-BE49-F238E27FC236}">
                  <a16:creationId xmlns:a16="http://schemas.microsoft.com/office/drawing/2014/main" id="{3EE33139-8B6E-4D70-6594-DA797E370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644"/>
              <a:ext cx="55" cy="55"/>
            </a:xfrm>
            <a:custGeom>
              <a:avLst/>
              <a:gdLst>
                <a:gd name="T0" fmla="*/ 55 w 55"/>
                <a:gd name="T1" fmla="*/ 27 h 55"/>
                <a:gd name="T2" fmla="*/ 55 w 55"/>
                <a:gd name="T3" fmla="*/ 27 h 55"/>
                <a:gd name="T4" fmla="*/ 55 w 55"/>
                <a:gd name="T5" fmla="*/ 33 h 55"/>
                <a:gd name="T6" fmla="*/ 53 w 55"/>
                <a:gd name="T7" fmla="*/ 38 h 55"/>
                <a:gd name="T8" fmla="*/ 47 w 55"/>
                <a:gd name="T9" fmla="*/ 47 h 55"/>
                <a:gd name="T10" fmla="*/ 38 w 55"/>
                <a:gd name="T11" fmla="*/ 53 h 55"/>
                <a:gd name="T12" fmla="*/ 33 w 55"/>
                <a:gd name="T13" fmla="*/ 55 h 55"/>
                <a:gd name="T14" fmla="*/ 27 w 55"/>
                <a:gd name="T15" fmla="*/ 55 h 55"/>
                <a:gd name="T16" fmla="*/ 27 w 55"/>
                <a:gd name="T17" fmla="*/ 55 h 55"/>
                <a:gd name="T18" fmla="*/ 22 w 55"/>
                <a:gd name="T19" fmla="*/ 55 h 55"/>
                <a:gd name="T20" fmla="*/ 16 w 55"/>
                <a:gd name="T21" fmla="*/ 53 h 55"/>
                <a:gd name="T22" fmla="*/ 7 w 55"/>
                <a:gd name="T23" fmla="*/ 47 h 55"/>
                <a:gd name="T24" fmla="*/ 2 w 55"/>
                <a:gd name="T25" fmla="*/ 38 h 55"/>
                <a:gd name="T26" fmla="*/ 0 w 55"/>
                <a:gd name="T27" fmla="*/ 33 h 55"/>
                <a:gd name="T28" fmla="*/ 0 w 55"/>
                <a:gd name="T29" fmla="*/ 27 h 55"/>
                <a:gd name="T30" fmla="*/ 0 w 55"/>
                <a:gd name="T31" fmla="*/ 27 h 55"/>
                <a:gd name="T32" fmla="*/ 0 w 55"/>
                <a:gd name="T33" fmla="*/ 22 h 55"/>
                <a:gd name="T34" fmla="*/ 2 w 55"/>
                <a:gd name="T35" fmla="*/ 16 h 55"/>
                <a:gd name="T36" fmla="*/ 9 w 55"/>
                <a:gd name="T37" fmla="*/ 7 h 55"/>
                <a:gd name="T38" fmla="*/ 16 w 55"/>
                <a:gd name="T39" fmla="*/ 2 h 55"/>
                <a:gd name="T40" fmla="*/ 22 w 55"/>
                <a:gd name="T41" fmla="*/ 0 h 55"/>
                <a:gd name="T42" fmla="*/ 27 w 55"/>
                <a:gd name="T43" fmla="*/ 0 h 55"/>
                <a:gd name="T44" fmla="*/ 27 w 55"/>
                <a:gd name="T45" fmla="*/ 0 h 55"/>
                <a:gd name="T46" fmla="*/ 33 w 55"/>
                <a:gd name="T47" fmla="*/ 0 h 55"/>
                <a:gd name="T48" fmla="*/ 38 w 55"/>
                <a:gd name="T49" fmla="*/ 2 h 55"/>
                <a:gd name="T50" fmla="*/ 47 w 55"/>
                <a:gd name="T51" fmla="*/ 9 h 55"/>
                <a:gd name="T52" fmla="*/ 53 w 55"/>
                <a:gd name="T53" fmla="*/ 16 h 55"/>
                <a:gd name="T54" fmla="*/ 55 w 55"/>
                <a:gd name="T55" fmla="*/ 22 h 55"/>
                <a:gd name="T56" fmla="*/ 55 w 55"/>
                <a:gd name="T57" fmla="*/ 27 h 55"/>
                <a:gd name="T58" fmla="*/ 55 w 55"/>
                <a:gd name="T59" fmla="*/ 27 h 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5"/>
                <a:gd name="T92" fmla="*/ 55 w 55"/>
                <a:gd name="T93" fmla="*/ 55 h 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5">
                  <a:moveTo>
                    <a:pt x="55" y="27"/>
                  </a:moveTo>
                  <a:lnTo>
                    <a:pt x="55" y="27"/>
                  </a:lnTo>
                  <a:lnTo>
                    <a:pt x="55" y="33"/>
                  </a:lnTo>
                  <a:lnTo>
                    <a:pt x="53" y="38"/>
                  </a:lnTo>
                  <a:lnTo>
                    <a:pt x="47" y="47"/>
                  </a:lnTo>
                  <a:lnTo>
                    <a:pt x="38" y="53"/>
                  </a:lnTo>
                  <a:lnTo>
                    <a:pt x="33" y="55"/>
                  </a:lnTo>
                  <a:lnTo>
                    <a:pt x="27" y="55"/>
                  </a:lnTo>
                  <a:lnTo>
                    <a:pt x="22" y="55"/>
                  </a:lnTo>
                  <a:lnTo>
                    <a:pt x="16" y="53"/>
                  </a:lnTo>
                  <a:lnTo>
                    <a:pt x="7" y="47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8" y="2"/>
                  </a:lnTo>
                  <a:lnTo>
                    <a:pt x="47" y="9"/>
                  </a:lnTo>
                  <a:lnTo>
                    <a:pt x="53" y="16"/>
                  </a:lnTo>
                  <a:lnTo>
                    <a:pt x="55" y="22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28">
              <a:extLst>
                <a:ext uri="{FF2B5EF4-FFF2-40B4-BE49-F238E27FC236}">
                  <a16:creationId xmlns:a16="http://schemas.microsoft.com/office/drawing/2014/main" id="{94563324-3C18-B3C3-4FC5-35A61DA6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" y="2655"/>
              <a:ext cx="33" cy="33"/>
            </a:xfrm>
            <a:custGeom>
              <a:avLst/>
              <a:gdLst>
                <a:gd name="T0" fmla="*/ 33 w 33"/>
                <a:gd name="T1" fmla="*/ 16 h 33"/>
                <a:gd name="T2" fmla="*/ 33 w 33"/>
                <a:gd name="T3" fmla="*/ 16 h 33"/>
                <a:gd name="T4" fmla="*/ 31 w 33"/>
                <a:gd name="T5" fmla="*/ 24 h 33"/>
                <a:gd name="T6" fmla="*/ 27 w 33"/>
                <a:gd name="T7" fmla="*/ 27 h 33"/>
                <a:gd name="T8" fmla="*/ 22 w 33"/>
                <a:gd name="T9" fmla="*/ 31 h 33"/>
                <a:gd name="T10" fmla="*/ 16 w 33"/>
                <a:gd name="T11" fmla="*/ 33 h 33"/>
                <a:gd name="T12" fmla="*/ 16 w 33"/>
                <a:gd name="T13" fmla="*/ 33 h 33"/>
                <a:gd name="T14" fmla="*/ 11 w 33"/>
                <a:gd name="T15" fmla="*/ 31 h 33"/>
                <a:gd name="T16" fmla="*/ 5 w 33"/>
                <a:gd name="T17" fmla="*/ 27 h 33"/>
                <a:gd name="T18" fmla="*/ 2 w 33"/>
                <a:gd name="T19" fmla="*/ 22 h 33"/>
                <a:gd name="T20" fmla="*/ 0 w 33"/>
                <a:gd name="T21" fmla="*/ 16 h 33"/>
                <a:gd name="T22" fmla="*/ 0 w 33"/>
                <a:gd name="T23" fmla="*/ 16 h 33"/>
                <a:gd name="T24" fmla="*/ 2 w 33"/>
                <a:gd name="T25" fmla="*/ 11 h 33"/>
                <a:gd name="T26" fmla="*/ 5 w 33"/>
                <a:gd name="T27" fmla="*/ 5 h 33"/>
                <a:gd name="T28" fmla="*/ 11 w 33"/>
                <a:gd name="T29" fmla="*/ 2 h 33"/>
                <a:gd name="T30" fmla="*/ 16 w 33"/>
                <a:gd name="T31" fmla="*/ 0 h 33"/>
                <a:gd name="T32" fmla="*/ 16 w 33"/>
                <a:gd name="T33" fmla="*/ 0 h 33"/>
                <a:gd name="T34" fmla="*/ 23 w 33"/>
                <a:gd name="T35" fmla="*/ 2 h 33"/>
                <a:gd name="T36" fmla="*/ 27 w 33"/>
                <a:gd name="T37" fmla="*/ 5 h 33"/>
                <a:gd name="T38" fmla="*/ 31 w 33"/>
                <a:gd name="T39" fmla="*/ 11 h 33"/>
                <a:gd name="T40" fmla="*/ 33 w 33"/>
                <a:gd name="T41" fmla="*/ 16 h 33"/>
                <a:gd name="T42" fmla="*/ 33 w 33"/>
                <a:gd name="T43" fmla="*/ 16 h 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"/>
                <a:gd name="T67" fmla="*/ 0 h 33"/>
                <a:gd name="T68" fmla="*/ 33 w 33"/>
                <a:gd name="T69" fmla="*/ 33 h 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" h="33">
                  <a:moveTo>
                    <a:pt x="33" y="16"/>
                  </a:moveTo>
                  <a:lnTo>
                    <a:pt x="33" y="16"/>
                  </a:lnTo>
                  <a:lnTo>
                    <a:pt x="31" y="24"/>
                  </a:lnTo>
                  <a:lnTo>
                    <a:pt x="27" y="27"/>
                  </a:lnTo>
                  <a:lnTo>
                    <a:pt x="22" y="31"/>
                  </a:lnTo>
                  <a:lnTo>
                    <a:pt x="16" y="33"/>
                  </a:lnTo>
                  <a:lnTo>
                    <a:pt x="11" y="31"/>
                  </a:lnTo>
                  <a:lnTo>
                    <a:pt x="5" y="27"/>
                  </a:lnTo>
                  <a:lnTo>
                    <a:pt x="2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1" y="11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29">
              <a:extLst>
                <a:ext uri="{FF2B5EF4-FFF2-40B4-BE49-F238E27FC236}">
                  <a16:creationId xmlns:a16="http://schemas.microsoft.com/office/drawing/2014/main" id="{45CD807A-7674-C4EE-40B0-7C7657F61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190"/>
              <a:ext cx="55" cy="54"/>
            </a:xfrm>
            <a:custGeom>
              <a:avLst/>
              <a:gdLst>
                <a:gd name="T0" fmla="*/ 55 w 55"/>
                <a:gd name="T1" fmla="*/ 27 h 54"/>
                <a:gd name="T2" fmla="*/ 55 w 55"/>
                <a:gd name="T3" fmla="*/ 27 h 54"/>
                <a:gd name="T4" fmla="*/ 55 w 55"/>
                <a:gd name="T5" fmla="*/ 33 h 54"/>
                <a:gd name="T6" fmla="*/ 53 w 55"/>
                <a:gd name="T7" fmla="*/ 38 h 54"/>
                <a:gd name="T8" fmla="*/ 48 w 55"/>
                <a:gd name="T9" fmla="*/ 47 h 54"/>
                <a:gd name="T10" fmla="*/ 39 w 55"/>
                <a:gd name="T11" fmla="*/ 53 h 54"/>
                <a:gd name="T12" fmla="*/ 33 w 55"/>
                <a:gd name="T13" fmla="*/ 54 h 54"/>
                <a:gd name="T14" fmla="*/ 28 w 55"/>
                <a:gd name="T15" fmla="*/ 54 h 54"/>
                <a:gd name="T16" fmla="*/ 28 w 55"/>
                <a:gd name="T17" fmla="*/ 54 h 54"/>
                <a:gd name="T18" fmla="*/ 22 w 55"/>
                <a:gd name="T19" fmla="*/ 54 h 54"/>
                <a:gd name="T20" fmla="*/ 17 w 55"/>
                <a:gd name="T21" fmla="*/ 53 h 54"/>
                <a:gd name="T22" fmla="*/ 8 w 55"/>
                <a:gd name="T23" fmla="*/ 47 h 54"/>
                <a:gd name="T24" fmla="*/ 2 w 55"/>
                <a:gd name="T25" fmla="*/ 38 h 54"/>
                <a:gd name="T26" fmla="*/ 0 w 55"/>
                <a:gd name="T27" fmla="*/ 33 h 54"/>
                <a:gd name="T28" fmla="*/ 0 w 55"/>
                <a:gd name="T29" fmla="*/ 27 h 54"/>
                <a:gd name="T30" fmla="*/ 0 w 55"/>
                <a:gd name="T31" fmla="*/ 27 h 54"/>
                <a:gd name="T32" fmla="*/ 0 w 55"/>
                <a:gd name="T33" fmla="*/ 22 h 54"/>
                <a:gd name="T34" fmla="*/ 2 w 55"/>
                <a:gd name="T35" fmla="*/ 16 h 54"/>
                <a:gd name="T36" fmla="*/ 9 w 55"/>
                <a:gd name="T37" fmla="*/ 7 h 54"/>
                <a:gd name="T38" fmla="*/ 17 w 55"/>
                <a:gd name="T39" fmla="*/ 2 h 54"/>
                <a:gd name="T40" fmla="*/ 22 w 55"/>
                <a:gd name="T41" fmla="*/ 0 h 54"/>
                <a:gd name="T42" fmla="*/ 28 w 55"/>
                <a:gd name="T43" fmla="*/ 0 h 54"/>
                <a:gd name="T44" fmla="*/ 28 w 55"/>
                <a:gd name="T45" fmla="*/ 0 h 54"/>
                <a:gd name="T46" fmla="*/ 33 w 55"/>
                <a:gd name="T47" fmla="*/ 0 h 54"/>
                <a:gd name="T48" fmla="*/ 39 w 55"/>
                <a:gd name="T49" fmla="*/ 2 h 54"/>
                <a:gd name="T50" fmla="*/ 48 w 55"/>
                <a:gd name="T51" fmla="*/ 9 h 54"/>
                <a:gd name="T52" fmla="*/ 53 w 55"/>
                <a:gd name="T53" fmla="*/ 18 h 54"/>
                <a:gd name="T54" fmla="*/ 55 w 55"/>
                <a:gd name="T55" fmla="*/ 22 h 54"/>
                <a:gd name="T56" fmla="*/ 55 w 55"/>
                <a:gd name="T57" fmla="*/ 27 h 54"/>
                <a:gd name="T58" fmla="*/ 55 w 55"/>
                <a:gd name="T59" fmla="*/ 27 h 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4"/>
                <a:gd name="T92" fmla="*/ 55 w 55"/>
                <a:gd name="T93" fmla="*/ 54 h 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4">
                  <a:moveTo>
                    <a:pt x="55" y="27"/>
                  </a:moveTo>
                  <a:lnTo>
                    <a:pt x="55" y="27"/>
                  </a:lnTo>
                  <a:lnTo>
                    <a:pt x="55" y="33"/>
                  </a:lnTo>
                  <a:lnTo>
                    <a:pt x="53" y="38"/>
                  </a:lnTo>
                  <a:lnTo>
                    <a:pt x="48" y="47"/>
                  </a:lnTo>
                  <a:lnTo>
                    <a:pt x="39" y="53"/>
                  </a:lnTo>
                  <a:lnTo>
                    <a:pt x="33" y="54"/>
                  </a:lnTo>
                  <a:lnTo>
                    <a:pt x="28" y="54"/>
                  </a:lnTo>
                  <a:lnTo>
                    <a:pt x="22" y="54"/>
                  </a:lnTo>
                  <a:lnTo>
                    <a:pt x="17" y="53"/>
                  </a:lnTo>
                  <a:lnTo>
                    <a:pt x="8" y="47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9" y="7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8" y="9"/>
                  </a:lnTo>
                  <a:lnTo>
                    <a:pt x="53" y="18"/>
                  </a:lnTo>
                  <a:lnTo>
                    <a:pt x="55" y="22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30">
              <a:extLst>
                <a:ext uri="{FF2B5EF4-FFF2-40B4-BE49-F238E27FC236}">
                  <a16:creationId xmlns:a16="http://schemas.microsoft.com/office/drawing/2014/main" id="{A96305E3-B10F-1634-79E5-9F7DAD6A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03"/>
              <a:ext cx="31" cy="31"/>
            </a:xfrm>
            <a:custGeom>
              <a:avLst/>
              <a:gdLst>
                <a:gd name="T0" fmla="*/ 31 w 31"/>
                <a:gd name="T1" fmla="*/ 14 h 31"/>
                <a:gd name="T2" fmla="*/ 31 w 31"/>
                <a:gd name="T3" fmla="*/ 14 h 31"/>
                <a:gd name="T4" fmla="*/ 29 w 31"/>
                <a:gd name="T5" fmla="*/ 21 h 31"/>
                <a:gd name="T6" fmla="*/ 26 w 31"/>
                <a:gd name="T7" fmla="*/ 25 h 31"/>
                <a:gd name="T8" fmla="*/ 20 w 31"/>
                <a:gd name="T9" fmla="*/ 29 h 31"/>
                <a:gd name="T10" fmla="*/ 15 w 31"/>
                <a:gd name="T11" fmla="*/ 31 h 31"/>
                <a:gd name="T12" fmla="*/ 15 w 31"/>
                <a:gd name="T13" fmla="*/ 31 h 31"/>
                <a:gd name="T14" fmla="*/ 9 w 31"/>
                <a:gd name="T15" fmla="*/ 29 h 31"/>
                <a:gd name="T16" fmla="*/ 4 w 31"/>
                <a:gd name="T17" fmla="*/ 25 h 31"/>
                <a:gd name="T18" fmla="*/ 0 w 31"/>
                <a:gd name="T19" fmla="*/ 20 h 31"/>
                <a:gd name="T20" fmla="*/ 0 w 31"/>
                <a:gd name="T21" fmla="*/ 14 h 31"/>
                <a:gd name="T22" fmla="*/ 0 w 31"/>
                <a:gd name="T23" fmla="*/ 14 h 31"/>
                <a:gd name="T24" fmla="*/ 0 w 31"/>
                <a:gd name="T25" fmla="*/ 9 h 31"/>
                <a:gd name="T26" fmla="*/ 4 w 31"/>
                <a:gd name="T27" fmla="*/ 3 h 31"/>
                <a:gd name="T28" fmla="*/ 9 w 31"/>
                <a:gd name="T29" fmla="*/ 0 h 31"/>
                <a:gd name="T30" fmla="*/ 15 w 31"/>
                <a:gd name="T31" fmla="*/ 0 h 31"/>
                <a:gd name="T32" fmla="*/ 15 w 31"/>
                <a:gd name="T33" fmla="*/ 0 h 31"/>
                <a:gd name="T34" fmla="*/ 22 w 31"/>
                <a:gd name="T35" fmla="*/ 0 h 31"/>
                <a:gd name="T36" fmla="*/ 26 w 31"/>
                <a:gd name="T37" fmla="*/ 3 h 31"/>
                <a:gd name="T38" fmla="*/ 29 w 31"/>
                <a:gd name="T39" fmla="*/ 9 h 31"/>
                <a:gd name="T40" fmla="*/ 31 w 31"/>
                <a:gd name="T41" fmla="*/ 14 h 31"/>
                <a:gd name="T42" fmla="*/ 31 w 31"/>
                <a:gd name="T43" fmla="*/ 14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31"/>
                <a:gd name="T68" fmla="*/ 31 w 31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31">
                  <a:moveTo>
                    <a:pt x="31" y="14"/>
                  </a:moveTo>
                  <a:lnTo>
                    <a:pt x="31" y="14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0" y="29"/>
                  </a:lnTo>
                  <a:lnTo>
                    <a:pt x="15" y="31"/>
                  </a:lnTo>
                  <a:lnTo>
                    <a:pt x="9" y="29"/>
                  </a:lnTo>
                  <a:lnTo>
                    <a:pt x="4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6" y="3"/>
                  </a:lnTo>
                  <a:lnTo>
                    <a:pt x="29" y="9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31">
              <a:extLst>
                <a:ext uri="{FF2B5EF4-FFF2-40B4-BE49-F238E27FC236}">
                  <a16:creationId xmlns:a16="http://schemas.microsoft.com/office/drawing/2014/main" id="{D70FC6F7-FDF4-E472-DDBB-D1F0027EE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1829"/>
              <a:ext cx="416" cy="275"/>
            </a:xfrm>
            <a:custGeom>
              <a:avLst/>
              <a:gdLst>
                <a:gd name="T0" fmla="*/ 414 w 416"/>
                <a:gd name="T1" fmla="*/ 127 h 275"/>
                <a:gd name="T2" fmla="*/ 389 w 416"/>
                <a:gd name="T3" fmla="*/ 89 h 275"/>
                <a:gd name="T4" fmla="*/ 381 w 416"/>
                <a:gd name="T5" fmla="*/ 69 h 275"/>
                <a:gd name="T6" fmla="*/ 361 w 416"/>
                <a:gd name="T7" fmla="*/ 47 h 275"/>
                <a:gd name="T8" fmla="*/ 334 w 416"/>
                <a:gd name="T9" fmla="*/ 38 h 275"/>
                <a:gd name="T10" fmla="*/ 325 w 416"/>
                <a:gd name="T11" fmla="*/ 38 h 275"/>
                <a:gd name="T12" fmla="*/ 294 w 416"/>
                <a:gd name="T13" fmla="*/ 18 h 275"/>
                <a:gd name="T14" fmla="*/ 274 w 416"/>
                <a:gd name="T15" fmla="*/ 16 h 275"/>
                <a:gd name="T16" fmla="*/ 255 w 416"/>
                <a:gd name="T17" fmla="*/ 3 h 275"/>
                <a:gd name="T18" fmla="*/ 235 w 416"/>
                <a:gd name="T19" fmla="*/ 0 h 275"/>
                <a:gd name="T20" fmla="*/ 212 w 416"/>
                <a:gd name="T21" fmla="*/ 5 h 275"/>
                <a:gd name="T22" fmla="*/ 199 w 416"/>
                <a:gd name="T23" fmla="*/ 5 h 275"/>
                <a:gd name="T24" fmla="*/ 175 w 416"/>
                <a:gd name="T25" fmla="*/ 0 h 275"/>
                <a:gd name="T26" fmla="*/ 155 w 416"/>
                <a:gd name="T27" fmla="*/ 3 h 275"/>
                <a:gd name="T28" fmla="*/ 137 w 416"/>
                <a:gd name="T29" fmla="*/ 16 h 275"/>
                <a:gd name="T30" fmla="*/ 119 w 416"/>
                <a:gd name="T31" fmla="*/ 12 h 275"/>
                <a:gd name="T32" fmla="*/ 91 w 416"/>
                <a:gd name="T33" fmla="*/ 21 h 275"/>
                <a:gd name="T34" fmla="*/ 71 w 416"/>
                <a:gd name="T35" fmla="*/ 43 h 275"/>
                <a:gd name="T36" fmla="*/ 64 w 416"/>
                <a:gd name="T37" fmla="*/ 63 h 275"/>
                <a:gd name="T38" fmla="*/ 47 w 416"/>
                <a:gd name="T39" fmla="*/ 63 h 275"/>
                <a:gd name="T40" fmla="*/ 20 w 416"/>
                <a:gd name="T41" fmla="*/ 82 h 275"/>
                <a:gd name="T42" fmla="*/ 4 w 416"/>
                <a:gd name="T43" fmla="*/ 115 h 275"/>
                <a:gd name="T44" fmla="*/ 6 w 416"/>
                <a:gd name="T45" fmla="*/ 146 h 275"/>
                <a:gd name="T46" fmla="*/ 0 w 416"/>
                <a:gd name="T47" fmla="*/ 169 h 275"/>
                <a:gd name="T48" fmla="*/ 6 w 416"/>
                <a:gd name="T49" fmla="*/ 195 h 275"/>
                <a:gd name="T50" fmla="*/ 26 w 416"/>
                <a:gd name="T51" fmla="*/ 224 h 275"/>
                <a:gd name="T52" fmla="*/ 57 w 416"/>
                <a:gd name="T53" fmla="*/ 235 h 275"/>
                <a:gd name="T54" fmla="*/ 77 w 416"/>
                <a:gd name="T55" fmla="*/ 255 h 275"/>
                <a:gd name="T56" fmla="*/ 102 w 416"/>
                <a:gd name="T57" fmla="*/ 262 h 275"/>
                <a:gd name="T58" fmla="*/ 130 w 416"/>
                <a:gd name="T59" fmla="*/ 255 h 275"/>
                <a:gd name="T60" fmla="*/ 144 w 416"/>
                <a:gd name="T61" fmla="*/ 260 h 275"/>
                <a:gd name="T62" fmla="*/ 181 w 416"/>
                <a:gd name="T63" fmla="*/ 275 h 275"/>
                <a:gd name="T64" fmla="*/ 201 w 416"/>
                <a:gd name="T65" fmla="*/ 270 h 275"/>
                <a:gd name="T66" fmla="*/ 217 w 416"/>
                <a:gd name="T67" fmla="*/ 259 h 275"/>
                <a:gd name="T68" fmla="*/ 243 w 416"/>
                <a:gd name="T69" fmla="*/ 273 h 275"/>
                <a:gd name="T70" fmla="*/ 266 w 416"/>
                <a:gd name="T71" fmla="*/ 273 h 275"/>
                <a:gd name="T72" fmla="*/ 296 w 416"/>
                <a:gd name="T73" fmla="*/ 251 h 275"/>
                <a:gd name="T74" fmla="*/ 317 w 416"/>
                <a:gd name="T75" fmla="*/ 260 h 275"/>
                <a:gd name="T76" fmla="*/ 334 w 416"/>
                <a:gd name="T77" fmla="*/ 259 h 275"/>
                <a:gd name="T78" fmla="*/ 361 w 416"/>
                <a:gd name="T79" fmla="*/ 246 h 275"/>
                <a:gd name="T80" fmla="*/ 378 w 416"/>
                <a:gd name="T81" fmla="*/ 218 h 275"/>
                <a:gd name="T82" fmla="*/ 389 w 416"/>
                <a:gd name="T83" fmla="*/ 202 h 275"/>
                <a:gd name="T84" fmla="*/ 407 w 416"/>
                <a:gd name="T85" fmla="*/ 182 h 275"/>
                <a:gd name="T86" fmla="*/ 416 w 416"/>
                <a:gd name="T87" fmla="*/ 155 h 27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16"/>
                <a:gd name="T133" fmla="*/ 0 h 275"/>
                <a:gd name="T134" fmla="*/ 416 w 416"/>
                <a:gd name="T135" fmla="*/ 275 h 27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16" h="275">
                  <a:moveTo>
                    <a:pt x="416" y="146"/>
                  </a:moveTo>
                  <a:lnTo>
                    <a:pt x="416" y="146"/>
                  </a:lnTo>
                  <a:lnTo>
                    <a:pt x="414" y="127"/>
                  </a:lnTo>
                  <a:lnTo>
                    <a:pt x="409" y="113"/>
                  </a:lnTo>
                  <a:lnTo>
                    <a:pt x="399" y="98"/>
                  </a:lnTo>
                  <a:lnTo>
                    <a:pt x="389" y="89"/>
                  </a:lnTo>
                  <a:lnTo>
                    <a:pt x="387" y="78"/>
                  </a:lnTo>
                  <a:lnTo>
                    <a:pt x="381" y="69"/>
                  </a:lnTo>
                  <a:lnTo>
                    <a:pt x="376" y="60"/>
                  </a:lnTo>
                  <a:lnTo>
                    <a:pt x="368" y="52"/>
                  </a:lnTo>
                  <a:lnTo>
                    <a:pt x="361" y="47"/>
                  </a:lnTo>
                  <a:lnTo>
                    <a:pt x="352" y="42"/>
                  </a:lnTo>
                  <a:lnTo>
                    <a:pt x="343" y="38"/>
                  </a:lnTo>
                  <a:lnTo>
                    <a:pt x="334" y="38"/>
                  </a:lnTo>
                  <a:lnTo>
                    <a:pt x="325" y="38"/>
                  </a:lnTo>
                  <a:lnTo>
                    <a:pt x="316" y="29"/>
                  </a:lnTo>
                  <a:lnTo>
                    <a:pt x="306" y="21"/>
                  </a:lnTo>
                  <a:lnTo>
                    <a:pt x="294" y="18"/>
                  </a:lnTo>
                  <a:lnTo>
                    <a:pt x="281" y="16"/>
                  </a:lnTo>
                  <a:lnTo>
                    <a:pt x="274" y="16"/>
                  </a:lnTo>
                  <a:lnTo>
                    <a:pt x="264" y="9"/>
                  </a:lnTo>
                  <a:lnTo>
                    <a:pt x="255" y="3"/>
                  </a:lnTo>
                  <a:lnTo>
                    <a:pt x="244" y="0"/>
                  </a:lnTo>
                  <a:lnTo>
                    <a:pt x="235" y="0"/>
                  </a:lnTo>
                  <a:lnTo>
                    <a:pt x="226" y="0"/>
                  </a:lnTo>
                  <a:lnTo>
                    <a:pt x="219" y="1"/>
                  </a:lnTo>
                  <a:lnTo>
                    <a:pt x="212" y="5"/>
                  </a:lnTo>
                  <a:lnTo>
                    <a:pt x="204" y="9"/>
                  </a:lnTo>
                  <a:lnTo>
                    <a:pt x="199" y="5"/>
                  </a:lnTo>
                  <a:lnTo>
                    <a:pt x="192" y="1"/>
                  </a:lnTo>
                  <a:lnTo>
                    <a:pt x="184" y="0"/>
                  </a:lnTo>
                  <a:lnTo>
                    <a:pt x="175" y="0"/>
                  </a:lnTo>
                  <a:lnTo>
                    <a:pt x="164" y="0"/>
                  </a:lnTo>
                  <a:lnTo>
                    <a:pt x="155" y="3"/>
                  </a:lnTo>
                  <a:lnTo>
                    <a:pt x="146" y="9"/>
                  </a:lnTo>
                  <a:lnTo>
                    <a:pt x="137" y="16"/>
                  </a:lnTo>
                  <a:lnTo>
                    <a:pt x="128" y="14"/>
                  </a:lnTo>
                  <a:lnTo>
                    <a:pt x="119" y="12"/>
                  </a:lnTo>
                  <a:lnTo>
                    <a:pt x="109" y="14"/>
                  </a:lnTo>
                  <a:lnTo>
                    <a:pt x="100" y="16"/>
                  </a:lnTo>
                  <a:lnTo>
                    <a:pt x="91" y="21"/>
                  </a:lnTo>
                  <a:lnTo>
                    <a:pt x="84" y="27"/>
                  </a:lnTo>
                  <a:lnTo>
                    <a:pt x="77" y="34"/>
                  </a:lnTo>
                  <a:lnTo>
                    <a:pt x="71" y="43"/>
                  </a:lnTo>
                  <a:lnTo>
                    <a:pt x="68" y="52"/>
                  </a:lnTo>
                  <a:lnTo>
                    <a:pt x="64" y="63"/>
                  </a:lnTo>
                  <a:lnTo>
                    <a:pt x="60" y="62"/>
                  </a:lnTo>
                  <a:lnTo>
                    <a:pt x="47" y="63"/>
                  </a:lnTo>
                  <a:lnTo>
                    <a:pt x="38" y="67"/>
                  </a:lnTo>
                  <a:lnTo>
                    <a:pt x="27" y="74"/>
                  </a:lnTo>
                  <a:lnTo>
                    <a:pt x="20" y="82"/>
                  </a:lnTo>
                  <a:lnTo>
                    <a:pt x="13" y="91"/>
                  </a:lnTo>
                  <a:lnTo>
                    <a:pt x="7" y="104"/>
                  </a:lnTo>
                  <a:lnTo>
                    <a:pt x="4" y="115"/>
                  </a:lnTo>
                  <a:lnTo>
                    <a:pt x="4" y="129"/>
                  </a:lnTo>
                  <a:lnTo>
                    <a:pt x="6" y="146"/>
                  </a:lnTo>
                  <a:lnTo>
                    <a:pt x="2" y="156"/>
                  </a:lnTo>
                  <a:lnTo>
                    <a:pt x="0" y="169"/>
                  </a:lnTo>
                  <a:lnTo>
                    <a:pt x="2" y="182"/>
                  </a:lnTo>
                  <a:lnTo>
                    <a:pt x="6" y="195"/>
                  </a:lnTo>
                  <a:lnTo>
                    <a:pt x="9" y="206"/>
                  </a:lnTo>
                  <a:lnTo>
                    <a:pt x="16" y="217"/>
                  </a:lnTo>
                  <a:lnTo>
                    <a:pt x="26" y="224"/>
                  </a:lnTo>
                  <a:lnTo>
                    <a:pt x="35" y="229"/>
                  </a:lnTo>
                  <a:lnTo>
                    <a:pt x="46" y="235"/>
                  </a:lnTo>
                  <a:lnTo>
                    <a:pt x="57" y="235"/>
                  </a:lnTo>
                  <a:lnTo>
                    <a:pt x="66" y="248"/>
                  </a:lnTo>
                  <a:lnTo>
                    <a:pt x="77" y="255"/>
                  </a:lnTo>
                  <a:lnTo>
                    <a:pt x="88" y="260"/>
                  </a:lnTo>
                  <a:lnTo>
                    <a:pt x="102" y="262"/>
                  </a:lnTo>
                  <a:lnTo>
                    <a:pt x="111" y="262"/>
                  </a:lnTo>
                  <a:lnTo>
                    <a:pt x="120" y="260"/>
                  </a:lnTo>
                  <a:lnTo>
                    <a:pt x="130" y="255"/>
                  </a:lnTo>
                  <a:lnTo>
                    <a:pt x="137" y="249"/>
                  </a:lnTo>
                  <a:lnTo>
                    <a:pt x="144" y="260"/>
                  </a:lnTo>
                  <a:lnTo>
                    <a:pt x="155" y="268"/>
                  </a:lnTo>
                  <a:lnTo>
                    <a:pt x="168" y="273"/>
                  </a:lnTo>
                  <a:lnTo>
                    <a:pt x="181" y="275"/>
                  </a:lnTo>
                  <a:lnTo>
                    <a:pt x="190" y="273"/>
                  </a:lnTo>
                  <a:lnTo>
                    <a:pt x="201" y="270"/>
                  </a:lnTo>
                  <a:lnTo>
                    <a:pt x="208" y="266"/>
                  </a:lnTo>
                  <a:lnTo>
                    <a:pt x="217" y="259"/>
                  </a:lnTo>
                  <a:lnTo>
                    <a:pt x="224" y="266"/>
                  </a:lnTo>
                  <a:lnTo>
                    <a:pt x="233" y="270"/>
                  </a:lnTo>
                  <a:lnTo>
                    <a:pt x="243" y="273"/>
                  </a:lnTo>
                  <a:lnTo>
                    <a:pt x="254" y="275"/>
                  </a:lnTo>
                  <a:lnTo>
                    <a:pt x="266" y="273"/>
                  </a:lnTo>
                  <a:lnTo>
                    <a:pt x="277" y="268"/>
                  </a:lnTo>
                  <a:lnTo>
                    <a:pt x="288" y="260"/>
                  </a:lnTo>
                  <a:lnTo>
                    <a:pt x="296" y="251"/>
                  </a:lnTo>
                  <a:lnTo>
                    <a:pt x="310" y="259"/>
                  </a:lnTo>
                  <a:lnTo>
                    <a:pt x="317" y="260"/>
                  </a:lnTo>
                  <a:lnTo>
                    <a:pt x="325" y="260"/>
                  </a:lnTo>
                  <a:lnTo>
                    <a:pt x="334" y="259"/>
                  </a:lnTo>
                  <a:lnTo>
                    <a:pt x="345" y="257"/>
                  </a:lnTo>
                  <a:lnTo>
                    <a:pt x="352" y="251"/>
                  </a:lnTo>
                  <a:lnTo>
                    <a:pt x="361" y="246"/>
                  </a:lnTo>
                  <a:lnTo>
                    <a:pt x="367" y="237"/>
                  </a:lnTo>
                  <a:lnTo>
                    <a:pt x="374" y="228"/>
                  </a:lnTo>
                  <a:lnTo>
                    <a:pt x="378" y="218"/>
                  </a:lnTo>
                  <a:lnTo>
                    <a:pt x="379" y="206"/>
                  </a:lnTo>
                  <a:lnTo>
                    <a:pt x="389" y="202"/>
                  </a:lnTo>
                  <a:lnTo>
                    <a:pt x="394" y="197"/>
                  </a:lnTo>
                  <a:lnTo>
                    <a:pt x="401" y="191"/>
                  </a:lnTo>
                  <a:lnTo>
                    <a:pt x="407" y="182"/>
                  </a:lnTo>
                  <a:lnTo>
                    <a:pt x="410" y="175"/>
                  </a:lnTo>
                  <a:lnTo>
                    <a:pt x="414" y="166"/>
                  </a:lnTo>
                  <a:lnTo>
                    <a:pt x="416" y="155"/>
                  </a:lnTo>
                  <a:lnTo>
                    <a:pt x="416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32">
              <a:extLst>
                <a:ext uri="{FF2B5EF4-FFF2-40B4-BE49-F238E27FC236}">
                  <a16:creationId xmlns:a16="http://schemas.microsoft.com/office/drawing/2014/main" id="{CA23DACD-EDA5-772D-9C57-365EA0750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113"/>
              <a:ext cx="62" cy="38"/>
            </a:xfrm>
            <a:custGeom>
              <a:avLst/>
              <a:gdLst>
                <a:gd name="T0" fmla="*/ 62 w 62"/>
                <a:gd name="T1" fmla="*/ 18 h 38"/>
                <a:gd name="T2" fmla="*/ 62 w 62"/>
                <a:gd name="T3" fmla="*/ 18 h 38"/>
                <a:gd name="T4" fmla="*/ 60 w 62"/>
                <a:gd name="T5" fmla="*/ 24 h 38"/>
                <a:gd name="T6" fmla="*/ 58 w 62"/>
                <a:gd name="T7" fmla="*/ 26 h 38"/>
                <a:gd name="T8" fmla="*/ 53 w 62"/>
                <a:gd name="T9" fmla="*/ 33 h 38"/>
                <a:gd name="T10" fmla="*/ 42 w 62"/>
                <a:gd name="T11" fmla="*/ 37 h 38"/>
                <a:gd name="T12" fmla="*/ 31 w 62"/>
                <a:gd name="T13" fmla="*/ 38 h 38"/>
                <a:gd name="T14" fmla="*/ 31 w 62"/>
                <a:gd name="T15" fmla="*/ 38 h 38"/>
                <a:gd name="T16" fmla="*/ 18 w 62"/>
                <a:gd name="T17" fmla="*/ 37 h 38"/>
                <a:gd name="T18" fmla="*/ 9 w 62"/>
                <a:gd name="T19" fmla="*/ 33 h 38"/>
                <a:gd name="T20" fmla="*/ 2 w 62"/>
                <a:gd name="T21" fmla="*/ 26 h 38"/>
                <a:gd name="T22" fmla="*/ 0 w 62"/>
                <a:gd name="T23" fmla="*/ 24 h 38"/>
                <a:gd name="T24" fmla="*/ 0 w 62"/>
                <a:gd name="T25" fmla="*/ 18 h 38"/>
                <a:gd name="T26" fmla="*/ 0 w 62"/>
                <a:gd name="T27" fmla="*/ 18 h 38"/>
                <a:gd name="T28" fmla="*/ 0 w 62"/>
                <a:gd name="T29" fmla="*/ 15 h 38"/>
                <a:gd name="T30" fmla="*/ 2 w 62"/>
                <a:gd name="T31" fmla="*/ 11 h 38"/>
                <a:gd name="T32" fmla="*/ 9 w 62"/>
                <a:gd name="T33" fmla="*/ 6 h 38"/>
                <a:gd name="T34" fmla="*/ 18 w 62"/>
                <a:gd name="T35" fmla="*/ 2 h 38"/>
                <a:gd name="T36" fmla="*/ 31 w 62"/>
                <a:gd name="T37" fmla="*/ 0 h 38"/>
                <a:gd name="T38" fmla="*/ 31 w 62"/>
                <a:gd name="T39" fmla="*/ 0 h 38"/>
                <a:gd name="T40" fmla="*/ 42 w 62"/>
                <a:gd name="T41" fmla="*/ 2 h 38"/>
                <a:gd name="T42" fmla="*/ 53 w 62"/>
                <a:gd name="T43" fmla="*/ 6 h 38"/>
                <a:gd name="T44" fmla="*/ 58 w 62"/>
                <a:gd name="T45" fmla="*/ 11 h 38"/>
                <a:gd name="T46" fmla="*/ 60 w 62"/>
                <a:gd name="T47" fmla="*/ 15 h 38"/>
                <a:gd name="T48" fmla="*/ 62 w 62"/>
                <a:gd name="T49" fmla="*/ 18 h 38"/>
                <a:gd name="T50" fmla="*/ 62 w 62"/>
                <a:gd name="T51" fmla="*/ 18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8"/>
                <a:gd name="T80" fmla="*/ 62 w 62"/>
                <a:gd name="T81" fmla="*/ 38 h 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8">
                  <a:moveTo>
                    <a:pt x="62" y="18"/>
                  </a:moveTo>
                  <a:lnTo>
                    <a:pt x="62" y="18"/>
                  </a:lnTo>
                  <a:lnTo>
                    <a:pt x="60" y="24"/>
                  </a:lnTo>
                  <a:lnTo>
                    <a:pt x="58" y="26"/>
                  </a:lnTo>
                  <a:lnTo>
                    <a:pt x="53" y="33"/>
                  </a:lnTo>
                  <a:lnTo>
                    <a:pt x="42" y="37"/>
                  </a:lnTo>
                  <a:lnTo>
                    <a:pt x="31" y="38"/>
                  </a:lnTo>
                  <a:lnTo>
                    <a:pt x="18" y="37"/>
                  </a:lnTo>
                  <a:lnTo>
                    <a:pt x="9" y="33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9" y="6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3" y="6"/>
                  </a:lnTo>
                  <a:lnTo>
                    <a:pt x="58" y="11"/>
                  </a:lnTo>
                  <a:lnTo>
                    <a:pt x="60" y="15"/>
                  </a:lnTo>
                  <a:lnTo>
                    <a:pt x="6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33">
              <a:extLst>
                <a:ext uri="{FF2B5EF4-FFF2-40B4-BE49-F238E27FC236}">
                  <a16:creationId xmlns:a16="http://schemas.microsoft.com/office/drawing/2014/main" id="{B6C875F1-2628-CD27-89FA-F75713752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" y="2161"/>
              <a:ext cx="44" cy="27"/>
            </a:xfrm>
            <a:custGeom>
              <a:avLst/>
              <a:gdLst>
                <a:gd name="T0" fmla="*/ 44 w 44"/>
                <a:gd name="T1" fmla="*/ 14 h 27"/>
                <a:gd name="T2" fmla="*/ 44 w 44"/>
                <a:gd name="T3" fmla="*/ 14 h 27"/>
                <a:gd name="T4" fmla="*/ 42 w 44"/>
                <a:gd name="T5" fmla="*/ 20 h 27"/>
                <a:gd name="T6" fmla="*/ 37 w 44"/>
                <a:gd name="T7" fmla="*/ 23 h 27"/>
                <a:gd name="T8" fmla="*/ 29 w 44"/>
                <a:gd name="T9" fmla="*/ 25 h 27"/>
                <a:gd name="T10" fmla="*/ 22 w 44"/>
                <a:gd name="T11" fmla="*/ 27 h 27"/>
                <a:gd name="T12" fmla="*/ 22 w 44"/>
                <a:gd name="T13" fmla="*/ 27 h 27"/>
                <a:gd name="T14" fmla="*/ 13 w 44"/>
                <a:gd name="T15" fmla="*/ 25 h 27"/>
                <a:gd name="T16" fmla="*/ 7 w 44"/>
                <a:gd name="T17" fmla="*/ 23 h 27"/>
                <a:gd name="T18" fmla="*/ 2 w 44"/>
                <a:gd name="T19" fmla="*/ 20 h 27"/>
                <a:gd name="T20" fmla="*/ 0 w 44"/>
                <a:gd name="T21" fmla="*/ 14 h 27"/>
                <a:gd name="T22" fmla="*/ 0 w 44"/>
                <a:gd name="T23" fmla="*/ 14 h 27"/>
                <a:gd name="T24" fmla="*/ 2 w 44"/>
                <a:gd name="T25" fmla="*/ 9 h 27"/>
                <a:gd name="T26" fmla="*/ 7 w 44"/>
                <a:gd name="T27" fmla="*/ 5 h 27"/>
                <a:gd name="T28" fmla="*/ 13 w 44"/>
                <a:gd name="T29" fmla="*/ 1 h 27"/>
                <a:gd name="T30" fmla="*/ 22 w 44"/>
                <a:gd name="T31" fmla="*/ 0 h 27"/>
                <a:gd name="T32" fmla="*/ 22 w 44"/>
                <a:gd name="T33" fmla="*/ 0 h 27"/>
                <a:gd name="T34" fmla="*/ 29 w 44"/>
                <a:gd name="T35" fmla="*/ 1 h 27"/>
                <a:gd name="T36" fmla="*/ 37 w 44"/>
                <a:gd name="T37" fmla="*/ 5 h 27"/>
                <a:gd name="T38" fmla="*/ 42 w 44"/>
                <a:gd name="T39" fmla="*/ 9 h 27"/>
                <a:gd name="T40" fmla="*/ 44 w 44"/>
                <a:gd name="T41" fmla="*/ 14 h 27"/>
                <a:gd name="T42" fmla="*/ 44 w 44"/>
                <a:gd name="T43" fmla="*/ 14 h 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27"/>
                <a:gd name="T68" fmla="*/ 44 w 44"/>
                <a:gd name="T69" fmla="*/ 27 h 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27">
                  <a:moveTo>
                    <a:pt x="44" y="14"/>
                  </a:moveTo>
                  <a:lnTo>
                    <a:pt x="44" y="14"/>
                  </a:lnTo>
                  <a:lnTo>
                    <a:pt x="42" y="20"/>
                  </a:lnTo>
                  <a:lnTo>
                    <a:pt x="37" y="23"/>
                  </a:lnTo>
                  <a:lnTo>
                    <a:pt x="29" y="25"/>
                  </a:lnTo>
                  <a:lnTo>
                    <a:pt x="22" y="27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7" y="5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29" y="1"/>
                  </a:lnTo>
                  <a:lnTo>
                    <a:pt x="37" y="5"/>
                  </a:lnTo>
                  <a:lnTo>
                    <a:pt x="42" y="9"/>
                  </a:lnTo>
                  <a:lnTo>
                    <a:pt x="44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34">
              <a:extLst>
                <a:ext uri="{FF2B5EF4-FFF2-40B4-BE49-F238E27FC236}">
                  <a16:creationId xmlns:a16="http://schemas.microsoft.com/office/drawing/2014/main" id="{8796454A-FEFD-B01C-B4B5-EE953D265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2186"/>
              <a:ext cx="31" cy="20"/>
            </a:xfrm>
            <a:custGeom>
              <a:avLst/>
              <a:gdLst>
                <a:gd name="T0" fmla="*/ 31 w 31"/>
                <a:gd name="T1" fmla="*/ 9 h 20"/>
                <a:gd name="T2" fmla="*/ 31 w 31"/>
                <a:gd name="T3" fmla="*/ 9 h 20"/>
                <a:gd name="T4" fmla="*/ 31 w 31"/>
                <a:gd name="T5" fmla="*/ 13 h 20"/>
                <a:gd name="T6" fmla="*/ 28 w 31"/>
                <a:gd name="T7" fmla="*/ 17 h 20"/>
                <a:gd name="T8" fmla="*/ 22 w 31"/>
                <a:gd name="T9" fmla="*/ 18 h 20"/>
                <a:gd name="T10" fmla="*/ 17 w 31"/>
                <a:gd name="T11" fmla="*/ 20 h 20"/>
                <a:gd name="T12" fmla="*/ 17 w 31"/>
                <a:gd name="T13" fmla="*/ 20 h 20"/>
                <a:gd name="T14" fmla="*/ 9 w 31"/>
                <a:gd name="T15" fmla="*/ 18 h 20"/>
                <a:gd name="T16" fmla="*/ 6 w 31"/>
                <a:gd name="T17" fmla="*/ 17 h 20"/>
                <a:gd name="T18" fmla="*/ 2 w 31"/>
                <a:gd name="T19" fmla="*/ 13 h 20"/>
                <a:gd name="T20" fmla="*/ 0 w 31"/>
                <a:gd name="T21" fmla="*/ 9 h 20"/>
                <a:gd name="T22" fmla="*/ 0 w 31"/>
                <a:gd name="T23" fmla="*/ 9 h 20"/>
                <a:gd name="T24" fmla="*/ 2 w 31"/>
                <a:gd name="T25" fmla="*/ 6 h 20"/>
                <a:gd name="T26" fmla="*/ 6 w 31"/>
                <a:gd name="T27" fmla="*/ 4 h 20"/>
                <a:gd name="T28" fmla="*/ 9 w 31"/>
                <a:gd name="T29" fmla="*/ 2 h 20"/>
                <a:gd name="T30" fmla="*/ 17 w 31"/>
                <a:gd name="T31" fmla="*/ 0 h 20"/>
                <a:gd name="T32" fmla="*/ 17 w 31"/>
                <a:gd name="T33" fmla="*/ 0 h 20"/>
                <a:gd name="T34" fmla="*/ 22 w 31"/>
                <a:gd name="T35" fmla="*/ 2 h 20"/>
                <a:gd name="T36" fmla="*/ 28 w 31"/>
                <a:gd name="T37" fmla="*/ 4 h 20"/>
                <a:gd name="T38" fmla="*/ 31 w 31"/>
                <a:gd name="T39" fmla="*/ 6 h 20"/>
                <a:gd name="T40" fmla="*/ 31 w 31"/>
                <a:gd name="T41" fmla="*/ 9 h 20"/>
                <a:gd name="T42" fmla="*/ 31 w 31"/>
                <a:gd name="T43" fmla="*/ 9 h 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0"/>
                <a:gd name="T68" fmla="*/ 31 w 31"/>
                <a:gd name="T69" fmla="*/ 20 h 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0">
                  <a:moveTo>
                    <a:pt x="31" y="9"/>
                  </a:moveTo>
                  <a:lnTo>
                    <a:pt x="31" y="9"/>
                  </a:lnTo>
                  <a:lnTo>
                    <a:pt x="31" y="13"/>
                  </a:lnTo>
                  <a:lnTo>
                    <a:pt x="28" y="17"/>
                  </a:lnTo>
                  <a:lnTo>
                    <a:pt x="22" y="18"/>
                  </a:lnTo>
                  <a:lnTo>
                    <a:pt x="17" y="20"/>
                  </a:lnTo>
                  <a:lnTo>
                    <a:pt x="9" y="18"/>
                  </a:lnTo>
                  <a:lnTo>
                    <a:pt x="6" y="17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4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35">
              <a:extLst>
                <a:ext uri="{FF2B5EF4-FFF2-40B4-BE49-F238E27FC236}">
                  <a16:creationId xmlns:a16="http://schemas.microsoft.com/office/drawing/2014/main" id="{242D739F-2507-8B85-7BA8-549E4ED617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" y="1861"/>
              <a:ext cx="228" cy="203"/>
            </a:xfrm>
            <a:custGeom>
              <a:avLst/>
              <a:gdLst>
                <a:gd name="T0" fmla="*/ 93 w 228"/>
                <a:gd name="T1" fmla="*/ 135 h 203"/>
                <a:gd name="T2" fmla="*/ 93 w 228"/>
                <a:gd name="T3" fmla="*/ 123 h 203"/>
                <a:gd name="T4" fmla="*/ 97 w 228"/>
                <a:gd name="T5" fmla="*/ 112 h 203"/>
                <a:gd name="T6" fmla="*/ 115 w 228"/>
                <a:gd name="T7" fmla="*/ 90 h 203"/>
                <a:gd name="T8" fmla="*/ 128 w 228"/>
                <a:gd name="T9" fmla="*/ 79 h 203"/>
                <a:gd name="T10" fmla="*/ 135 w 228"/>
                <a:gd name="T11" fmla="*/ 68 h 203"/>
                <a:gd name="T12" fmla="*/ 140 w 228"/>
                <a:gd name="T13" fmla="*/ 48 h 203"/>
                <a:gd name="T14" fmla="*/ 139 w 228"/>
                <a:gd name="T15" fmla="*/ 39 h 203"/>
                <a:gd name="T16" fmla="*/ 131 w 228"/>
                <a:gd name="T17" fmla="*/ 24 h 203"/>
                <a:gd name="T18" fmla="*/ 126 w 228"/>
                <a:gd name="T19" fmla="*/ 20 h 203"/>
                <a:gd name="T20" fmla="*/ 108 w 228"/>
                <a:gd name="T21" fmla="*/ 13 h 203"/>
                <a:gd name="T22" fmla="*/ 89 w 228"/>
                <a:gd name="T23" fmla="*/ 11 h 203"/>
                <a:gd name="T24" fmla="*/ 75 w 228"/>
                <a:gd name="T25" fmla="*/ 11 h 203"/>
                <a:gd name="T26" fmla="*/ 62 w 228"/>
                <a:gd name="T27" fmla="*/ 15 h 203"/>
                <a:gd name="T28" fmla="*/ 55 w 228"/>
                <a:gd name="T29" fmla="*/ 22 h 203"/>
                <a:gd name="T30" fmla="*/ 57 w 228"/>
                <a:gd name="T31" fmla="*/ 24 h 203"/>
                <a:gd name="T32" fmla="*/ 60 w 228"/>
                <a:gd name="T33" fmla="*/ 30 h 203"/>
                <a:gd name="T34" fmla="*/ 71 w 228"/>
                <a:gd name="T35" fmla="*/ 42 h 203"/>
                <a:gd name="T36" fmla="*/ 73 w 228"/>
                <a:gd name="T37" fmla="*/ 48 h 203"/>
                <a:gd name="T38" fmla="*/ 69 w 228"/>
                <a:gd name="T39" fmla="*/ 53 h 203"/>
                <a:gd name="T40" fmla="*/ 62 w 228"/>
                <a:gd name="T41" fmla="*/ 59 h 203"/>
                <a:gd name="T42" fmla="*/ 38 w 228"/>
                <a:gd name="T43" fmla="*/ 64 h 203"/>
                <a:gd name="T44" fmla="*/ 24 w 228"/>
                <a:gd name="T45" fmla="*/ 62 h 203"/>
                <a:gd name="T46" fmla="*/ 11 w 228"/>
                <a:gd name="T47" fmla="*/ 59 h 203"/>
                <a:gd name="T48" fmla="*/ 4 w 228"/>
                <a:gd name="T49" fmla="*/ 52 h 203"/>
                <a:gd name="T50" fmla="*/ 0 w 228"/>
                <a:gd name="T51" fmla="*/ 42 h 203"/>
                <a:gd name="T52" fmla="*/ 2 w 228"/>
                <a:gd name="T53" fmla="*/ 35 h 203"/>
                <a:gd name="T54" fmla="*/ 16 w 228"/>
                <a:gd name="T55" fmla="*/ 20 h 203"/>
                <a:gd name="T56" fmla="*/ 29 w 228"/>
                <a:gd name="T57" fmla="*/ 13 h 203"/>
                <a:gd name="T58" fmla="*/ 66 w 228"/>
                <a:gd name="T59" fmla="*/ 4 h 203"/>
                <a:gd name="T60" fmla="*/ 113 w 228"/>
                <a:gd name="T61" fmla="*/ 0 h 203"/>
                <a:gd name="T62" fmla="*/ 140 w 228"/>
                <a:gd name="T63" fmla="*/ 2 h 203"/>
                <a:gd name="T64" fmla="*/ 182 w 228"/>
                <a:gd name="T65" fmla="*/ 8 h 203"/>
                <a:gd name="T66" fmla="*/ 199 w 228"/>
                <a:gd name="T67" fmla="*/ 13 h 203"/>
                <a:gd name="T68" fmla="*/ 221 w 228"/>
                <a:gd name="T69" fmla="*/ 28 h 203"/>
                <a:gd name="T70" fmla="*/ 228 w 228"/>
                <a:gd name="T71" fmla="*/ 46 h 203"/>
                <a:gd name="T72" fmla="*/ 228 w 228"/>
                <a:gd name="T73" fmla="*/ 53 h 203"/>
                <a:gd name="T74" fmla="*/ 221 w 228"/>
                <a:gd name="T75" fmla="*/ 64 h 203"/>
                <a:gd name="T76" fmla="*/ 213 w 228"/>
                <a:gd name="T77" fmla="*/ 72 h 203"/>
                <a:gd name="T78" fmla="*/ 192 w 228"/>
                <a:gd name="T79" fmla="*/ 83 h 203"/>
                <a:gd name="T80" fmla="*/ 155 w 228"/>
                <a:gd name="T81" fmla="*/ 97 h 203"/>
                <a:gd name="T82" fmla="*/ 115 w 228"/>
                <a:gd name="T83" fmla="*/ 114 h 203"/>
                <a:gd name="T84" fmla="*/ 111 w 228"/>
                <a:gd name="T85" fmla="*/ 117 h 203"/>
                <a:gd name="T86" fmla="*/ 106 w 228"/>
                <a:gd name="T87" fmla="*/ 128 h 203"/>
                <a:gd name="T88" fmla="*/ 104 w 228"/>
                <a:gd name="T89" fmla="*/ 135 h 203"/>
                <a:gd name="T90" fmla="*/ 102 w 228"/>
                <a:gd name="T91" fmla="*/ 157 h 203"/>
                <a:gd name="T92" fmla="*/ 135 w 228"/>
                <a:gd name="T93" fmla="*/ 163 h 203"/>
                <a:gd name="T94" fmla="*/ 140 w 228"/>
                <a:gd name="T95" fmla="*/ 166 h 203"/>
                <a:gd name="T96" fmla="*/ 148 w 228"/>
                <a:gd name="T97" fmla="*/ 176 h 203"/>
                <a:gd name="T98" fmla="*/ 148 w 228"/>
                <a:gd name="T99" fmla="*/ 179 h 203"/>
                <a:gd name="T100" fmla="*/ 146 w 228"/>
                <a:gd name="T101" fmla="*/ 188 h 203"/>
                <a:gd name="T102" fmla="*/ 135 w 228"/>
                <a:gd name="T103" fmla="*/ 196 h 203"/>
                <a:gd name="T104" fmla="*/ 120 w 228"/>
                <a:gd name="T105" fmla="*/ 201 h 203"/>
                <a:gd name="T106" fmla="*/ 102 w 228"/>
                <a:gd name="T107" fmla="*/ 203 h 203"/>
                <a:gd name="T108" fmla="*/ 69 w 228"/>
                <a:gd name="T109" fmla="*/ 196 h 203"/>
                <a:gd name="T110" fmla="*/ 62 w 228"/>
                <a:gd name="T111" fmla="*/ 192 h 203"/>
                <a:gd name="T112" fmla="*/ 55 w 228"/>
                <a:gd name="T113" fmla="*/ 185 h 203"/>
                <a:gd name="T114" fmla="*/ 55 w 228"/>
                <a:gd name="T115" fmla="*/ 179 h 203"/>
                <a:gd name="T116" fmla="*/ 58 w 228"/>
                <a:gd name="T117" fmla="*/ 170 h 203"/>
                <a:gd name="T118" fmla="*/ 69 w 228"/>
                <a:gd name="T119" fmla="*/ 163 h 203"/>
                <a:gd name="T120" fmla="*/ 84 w 228"/>
                <a:gd name="T121" fmla="*/ 159 h 203"/>
                <a:gd name="T122" fmla="*/ 102 w 228"/>
                <a:gd name="T123" fmla="*/ 157 h 2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8"/>
                <a:gd name="T187" fmla="*/ 0 h 203"/>
                <a:gd name="T188" fmla="*/ 228 w 228"/>
                <a:gd name="T189" fmla="*/ 203 h 20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8" h="203">
                  <a:moveTo>
                    <a:pt x="104" y="135"/>
                  </a:moveTo>
                  <a:lnTo>
                    <a:pt x="93" y="135"/>
                  </a:lnTo>
                  <a:lnTo>
                    <a:pt x="93" y="123"/>
                  </a:lnTo>
                  <a:lnTo>
                    <a:pt x="97" y="112"/>
                  </a:lnTo>
                  <a:lnTo>
                    <a:pt x="102" y="103"/>
                  </a:lnTo>
                  <a:lnTo>
                    <a:pt x="115" y="90"/>
                  </a:lnTo>
                  <a:lnTo>
                    <a:pt x="128" y="79"/>
                  </a:lnTo>
                  <a:lnTo>
                    <a:pt x="135" y="68"/>
                  </a:lnTo>
                  <a:lnTo>
                    <a:pt x="139" y="59"/>
                  </a:lnTo>
                  <a:lnTo>
                    <a:pt x="140" y="48"/>
                  </a:lnTo>
                  <a:lnTo>
                    <a:pt x="139" y="39"/>
                  </a:lnTo>
                  <a:lnTo>
                    <a:pt x="137" y="31"/>
                  </a:lnTo>
                  <a:lnTo>
                    <a:pt x="131" y="24"/>
                  </a:lnTo>
                  <a:lnTo>
                    <a:pt x="126" y="20"/>
                  </a:lnTo>
                  <a:lnTo>
                    <a:pt x="117" y="17"/>
                  </a:lnTo>
                  <a:lnTo>
                    <a:pt x="108" y="13"/>
                  </a:lnTo>
                  <a:lnTo>
                    <a:pt x="98" y="11"/>
                  </a:lnTo>
                  <a:lnTo>
                    <a:pt x="89" y="11"/>
                  </a:lnTo>
                  <a:lnTo>
                    <a:pt x="75" y="11"/>
                  </a:lnTo>
                  <a:lnTo>
                    <a:pt x="62" y="15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60" y="30"/>
                  </a:lnTo>
                  <a:lnTo>
                    <a:pt x="69" y="39"/>
                  </a:lnTo>
                  <a:lnTo>
                    <a:pt x="71" y="42"/>
                  </a:lnTo>
                  <a:lnTo>
                    <a:pt x="73" y="48"/>
                  </a:lnTo>
                  <a:lnTo>
                    <a:pt x="71" y="52"/>
                  </a:lnTo>
                  <a:lnTo>
                    <a:pt x="69" y="53"/>
                  </a:lnTo>
                  <a:lnTo>
                    <a:pt x="62" y="59"/>
                  </a:lnTo>
                  <a:lnTo>
                    <a:pt x="51" y="62"/>
                  </a:lnTo>
                  <a:lnTo>
                    <a:pt x="38" y="64"/>
                  </a:lnTo>
                  <a:lnTo>
                    <a:pt x="24" y="62"/>
                  </a:lnTo>
                  <a:lnTo>
                    <a:pt x="11" y="59"/>
                  </a:lnTo>
                  <a:lnTo>
                    <a:pt x="7" y="55"/>
                  </a:lnTo>
                  <a:lnTo>
                    <a:pt x="4" y="52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2" y="35"/>
                  </a:lnTo>
                  <a:lnTo>
                    <a:pt x="7" y="28"/>
                  </a:lnTo>
                  <a:lnTo>
                    <a:pt x="16" y="20"/>
                  </a:lnTo>
                  <a:lnTo>
                    <a:pt x="29" y="13"/>
                  </a:lnTo>
                  <a:lnTo>
                    <a:pt x="46" y="8"/>
                  </a:lnTo>
                  <a:lnTo>
                    <a:pt x="66" y="4"/>
                  </a:lnTo>
                  <a:lnTo>
                    <a:pt x="88" y="2"/>
                  </a:lnTo>
                  <a:lnTo>
                    <a:pt x="113" y="0"/>
                  </a:lnTo>
                  <a:lnTo>
                    <a:pt x="140" y="2"/>
                  </a:lnTo>
                  <a:lnTo>
                    <a:pt x="162" y="4"/>
                  </a:lnTo>
                  <a:lnTo>
                    <a:pt x="182" y="8"/>
                  </a:lnTo>
                  <a:lnTo>
                    <a:pt x="199" y="13"/>
                  </a:lnTo>
                  <a:lnTo>
                    <a:pt x="212" y="20"/>
                  </a:lnTo>
                  <a:lnTo>
                    <a:pt x="221" y="28"/>
                  </a:lnTo>
                  <a:lnTo>
                    <a:pt x="226" y="37"/>
                  </a:lnTo>
                  <a:lnTo>
                    <a:pt x="228" y="46"/>
                  </a:lnTo>
                  <a:lnTo>
                    <a:pt x="228" y="53"/>
                  </a:lnTo>
                  <a:lnTo>
                    <a:pt x="224" y="59"/>
                  </a:lnTo>
                  <a:lnTo>
                    <a:pt x="221" y="64"/>
                  </a:lnTo>
                  <a:lnTo>
                    <a:pt x="213" y="72"/>
                  </a:lnTo>
                  <a:lnTo>
                    <a:pt x="204" y="77"/>
                  </a:lnTo>
                  <a:lnTo>
                    <a:pt x="192" y="83"/>
                  </a:lnTo>
                  <a:lnTo>
                    <a:pt x="155" y="97"/>
                  </a:lnTo>
                  <a:lnTo>
                    <a:pt x="129" y="106"/>
                  </a:lnTo>
                  <a:lnTo>
                    <a:pt x="115" y="114"/>
                  </a:lnTo>
                  <a:lnTo>
                    <a:pt x="111" y="117"/>
                  </a:lnTo>
                  <a:lnTo>
                    <a:pt x="108" y="123"/>
                  </a:lnTo>
                  <a:lnTo>
                    <a:pt x="106" y="128"/>
                  </a:lnTo>
                  <a:lnTo>
                    <a:pt x="104" y="135"/>
                  </a:lnTo>
                  <a:close/>
                  <a:moveTo>
                    <a:pt x="102" y="157"/>
                  </a:moveTo>
                  <a:lnTo>
                    <a:pt x="102" y="157"/>
                  </a:lnTo>
                  <a:lnTo>
                    <a:pt x="120" y="159"/>
                  </a:lnTo>
                  <a:lnTo>
                    <a:pt x="135" y="163"/>
                  </a:lnTo>
                  <a:lnTo>
                    <a:pt x="140" y="166"/>
                  </a:lnTo>
                  <a:lnTo>
                    <a:pt x="146" y="170"/>
                  </a:lnTo>
                  <a:lnTo>
                    <a:pt x="148" y="176"/>
                  </a:lnTo>
                  <a:lnTo>
                    <a:pt x="148" y="179"/>
                  </a:lnTo>
                  <a:lnTo>
                    <a:pt x="148" y="185"/>
                  </a:lnTo>
                  <a:lnTo>
                    <a:pt x="146" y="188"/>
                  </a:lnTo>
                  <a:lnTo>
                    <a:pt x="140" y="192"/>
                  </a:lnTo>
                  <a:lnTo>
                    <a:pt x="135" y="196"/>
                  </a:lnTo>
                  <a:lnTo>
                    <a:pt x="120" y="201"/>
                  </a:lnTo>
                  <a:lnTo>
                    <a:pt x="102" y="203"/>
                  </a:lnTo>
                  <a:lnTo>
                    <a:pt x="84" y="201"/>
                  </a:lnTo>
                  <a:lnTo>
                    <a:pt x="69" y="196"/>
                  </a:lnTo>
                  <a:lnTo>
                    <a:pt x="62" y="192"/>
                  </a:lnTo>
                  <a:lnTo>
                    <a:pt x="58" y="188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55" y="176"/>
                  </a:lnTo>
                  <a:lnTo>
                    <a:pt x="58" y="170"/>
                  </a:lnTo>
                  <a:lnTo>
                    <a:pt x="62" y="166"/>
                  </a:lnTo>
                  <a:lnTo>
                    <a:pt x="69" y="163"/>
                  </a:lnTo>
                  <a:lnTo>
                    <a:pt x="84" y="159"/>
                  </a:lnTo>
                  <a:lnTo>
                    <a:pt x="102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Read2056.WAV">
            <a:hlinkClick r:id="" action="ppaction://media"/>
            <a:extLst>
              <a:ext uri="{FF2B5EF4-FFF2-40B4-BE49-F238E27FC236}">
                <a16:creationId xmlns:a16="http://schemas.microsoft.com/office/drawing/2014/main" id="{E1871C46-8FB9-9615-03F3-22B3856D7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Footer Placeholder 3">
            <a:extLst>
              <a:ext uri="{FF2B5EF4-FFF2-40B4-BE49-F238E27FC236}">
                <a16:creationId xmlns:a16="http://schemas.microsoft.com/office/drawing/2014/main" id="{2BDF0920-F7F1-1CCA-B195-09D468D2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614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6F175146-6253-19A4-329E-788E40082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FBE7B-9B3E-BC82-FDD6-FC2B43A2F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6</a:t>
            </a:r>
          </a:p>
        </p:txBody>
      </p:sp>
      <p:pic>
        <p:nvPicPr>
          <p:cNvPr id="7176" name="Picture 14">
            <a:extLst>
              <a:ext uri="{FF2B5EF4-FFF2-40B4-BE49-F238E27FC236}">
                <a16:creationId xmlns:a16="http://schemas.microsoft.com/office/drawing/2014/main" id="{2B071028-3520-D69A-96BC-CE7E4D0ED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9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5BC11958-83E2-9ABB-F0D2-78E4A8382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49263"/>
            <a:ext cx="6426200" cy="5286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CE4A3D48-4CDC-42DE-290C-ABF5D5C1E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331913"/>
            <a:ext cx="6096000" cy="15716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Scanning and looking for </a:t>
            </a:r>
          </a:p>
          <a:p>
            <a:pPr eaLnBrk="1" hangingPunct="1"/>
            <a:r>
              <a:rPr lang="en-US" altLang="en-US" sz="2400"/>
              <a:t>key words or items can be </a:t>
            </a:r>
          </a:p>
          <a:p>
            <a:pPr eaLnBrk="1" hangingPunct="1"/>
            <a:r>
              <a:rPr lang="en-US" altLang="en-US" sz="2400"/>
              <a:t>used to look up a phone </a:t>
            </a:r>
          </a:p>
          <a:p>
            <a:pPr eaLnBrk="1" hangingPunct="1"/>
            <a:r>
              <a:rPr lang="en-US" altLang="en-US" sz="2400"/>
              <a:t>number…</a:t>
            </a:r>
          </a:p>
        </p:txBody>
      </p:sp>
      <p:pic>
        <p:nvPicPr>
          <p:cNvPr id="34832" name="Picture 16">
            <a:extLst>
              <a:ext uri="{FF2B5EF4-FFF2-40B4-BE49-F238E27FC236}">
                <a16:creationId xmlns:a16="http://schemas.microsoft.com/office/drawing/2014/main" id="{C9E06F8E-01A1-6785-E998-3AC8E3E5F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36713"/>
            <a:ext cx="1143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 Box 11">
            <a:extLst>
              <a:ext uri="{FF2B5EF4-FFF2-40B4-BE49-F238E27FC236}">
                <a16:creationId xmlns:a16="http://schemas.microsoft.com/office/drawing/2014/main" id="{D55C0D61-53F4-E24F-DA5E-93755A9DF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3027363"/>
            <a:ext cx="6096000" cy="9048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…</a:t>
            </a:r>
            <a:r>
              <a:rPr lang="en-US" altLang="en-US" sz="2400"/>
              <a:t>read through the small ads in a newspaper…</a:t>
            </a:r>
          </a:p>
        </p:txBody>
      </p:sp>
      <p:pic>
        <p:nvPicPr>
          <p:cNvPr id="34833" name="Picture 17">
            <a:extLst>
              <a:ext uri="{FF2B5EF4-FFF2-40B4-BE49-F238E27FC236}">
                <a16:creationId xmlns:a16="http://schemas.microsoft.com/office/drawing/2014/main" id="{B319E47E-DA92-DD08-BE3F-7EFB8CA04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3079750"/>
            <a:ext cx="866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Text Box 12">
            <a:extLst>
              <a:ext uri="{FF2B5EF4-FFF2-40B4-BE49-F238E27FC236}">
                <a16:creationId xmlns:a16="http://schemas.microsoft.com/office/drawing/2014/main" id="{9B8EF755-BA35-C271-E72D-48F58997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229100"/>
            <a:ext cx="6096000" cy="175418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…or for browsing TV schedules, timetables, lists, catalogs or web pages for information…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/>
          </a:p>
        </p:txBody>
      </p:sp>
      <p:pic>
        <p:nvPicPr>
          <p:cNvPr id="34834" name="Picture 18">
            <a:extLst>
              <a:ext uri="{FF2B5EF4-FFF2-40B4-BE49-F238E27FC236}">
                <a16:creationId xmlns:a16="http://schemas.microsoft.com/office/drawing/2014/main" id="{10A14D4A-A7E6-037E-1E03-41C6441E1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05400"/>
            <a:ext cx="1981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ad2071.WAV">
            <a:hlinkClick r:id="" action="ppaction://media"/>
            <a:extLst>
              <a:ext uri="{FF2B5EF4-FFF2-40B4-BE49-F238E27FC236}">
                <a16:creationId xmlns:a16="http://schemas.microsoft.com/office/drawing/2014/main" id="{465A26A0-F724-09F4-08EB-2E524931E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4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Footer Placeholder 3">
            <a:extLst>
              <a:ext uri="{FF2B5EF4-FFF2-40B4-BE49-F238E27FC236}">
                <a16:creationId xmlns:a16="http://schemas.microsoft.com/office/drawing/2014/main" id="{6CCFC11D-1BE8-6CFC-C67E-49186384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4823" grpId="0" animBg="1"/>
      <p:bldP spid="34827" grpId="0" animBg="1"/>
      <p:bldP spid="348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D29D32A-E426-7A98-52CD-28F470EF4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DEE3EA-A24C-ED6D-83C1-6014EC094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7</a:t>
            </a:r>
          </a:p>
        </p:txBody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AE966766-1155-F551-6334-550DA478F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3048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8198" name="Picture 10">
            <a:extLst>
              <a:ext uri="{FF2B5EF4-FFF2-40B4-BE49-F238E27FC236}">
                <a16:creationId xmlns:a16="http://schemas.microsoft.com/office/drawing/2014/main" id="{F2EB3F1B-7CEA-F7F9-8B3D-2D0B8CF3F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AB9A1924-06D9-2C90-3DD7-357861825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143000"/>
            <a:ext cx="6096000" cy="480853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Hints and tips for better scanning:</a:t>
            </a:r>
          </a:p>
          <a:p>
            <a:pPr eaLnBrk="1" hangingPunct="1"/>
            <a:endParaRPr lang="en-US" altLang="en-US" b="1"/>
          </a:p>
          <a:p>
            <a:pPr eaLnBrk="1" hangingPunct="1">
              <a:buFontTx/>
              <a:buAutoNum type="arabicPeriod"/>
            </a:pPr>
            <a:r>
              <a:rPr lang="en-US" altLang="en-US"/>
              <a:t>Don't try to read every word. Instead let your eyes move quickly across the page until you find the </a:t>
            </a:r>
            <a:r>
              <a:rPr lang="en-US" altLang="en-US" b="1"/>
              <a:t>key </a:t>
            </a:r>
            <a:r>
              <a:rPr lang="en-US" altLang="en-US"/>
              <a:t>or </a:t>
            </a:r>
            <a:r>
              <a:rPr lang="en-US" altLang="en-US" b="1"/>
              <a:t>important words</a:t>
            </a:r>
            <a:r>
              <a:rPr lang="en-US" altLang="en-US"/>
              <a:t> you are looking for.</a:t>
            </a:r>
          </a:p>
          <a:p>
            <a:pPr eaLnBrk="1" hangingPunct="1">
              <a:buFontTx/>
              <a:buAutoNum type="arabicPeriod"/>
            </a:pPr>
            <a:endParaRPr lang="en-US" altLang="en-US"/>
          </a:p>
          <a:p>
            <a:pPr eaLnBrk="1" hangingPunct="1">
              <a:buFontTx/>
              <a:buAutoNum type="arabicPeriod"/>
            </a:pPr>
            <a:endParaRPr lang="en-US" altLang="en-US"/>
          </a:p>
          <a:p>
            <a:pPr eaLnBrk="1" hangingPunct="1">
              <a:buFontTx/>
              <a:buAutoNum type="arabicPeriod"/>
            </a:pPr>
            <a:endParaRPr lang="en-US" altLang="en-US"/>
          </a:p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38923" name="Picture 11">
            <a:extLst>
              <a:ext uri="{FF2B5EF4-FFF2-40B4-BE49-F238E27FC236}">
                <a16:creationId xmlns:a16="http://schemas.microsoft.com/office/drawing/2014/main" id="{6BDDA972-322B-2739-40FF-0A91BC058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3886200"/>
            <a:ext cx="16954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ad2087.WAV">
            <a:hlinkClick r:id="" action="ppaction://media"/>
            <a:extLst>
              <a:ext uri="{FF2B5EF4-FFF2-40B4-BE49-F238E27FC236}">
                <a16:creationId xmlns:a16="http://schemas.microsoft.com/office/drawing/2014/main" id="{59849606-297A-3660-6974-7BD2FB22F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5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Footer Placeholder 3">
            <a:extLst>
              <a:ext uri="{FF2B5EF4-FFF2-40B4-BE49-F238E27FC236}">
                <a16:creationId xmlns:a16="http://schemas.microsoft.com/office/drawing/2014/main" id="{7E684349-4164-3502-EE78-6342E1CC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89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FA6E1A5-6ECD-8683-6111-355BFBDE4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68E15-51A4-B4CF-F832-29E37C582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8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2762F4A8-A326-3818-18FC-797B76DED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6629400" cy="523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9222" name="Picture 5">
            <a:extLst>
              <a:ext uri="{FF2B5EF4-FFF2-40B4-BE49-F238E27FC236}">
                <a16:creationId xmlns:a16="http://schemas.microsoft.com/office/drawing/2014/main" id="{9FE6BC50-7D71-1F8E-00EF-B5A860756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>
            <a:extLst>
              <a:ext uri="{FF2B5EF4-FFF2-40B4-BE49-F238E27FC236}">
                <a16:creationId xmlns:a16="http://schemas.microsoft.com/office/drawing/2014/main" id="{A4765E40-00B5-798D-770A-5E6A6BA27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28800"/>
            <a:ext cx="6096000" cy="35274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2. </a:t>
            </a:r>
            <a:r>
              <a:rPr lang="en-US" altLang="en-US"/>
              <a:t>Use clues on the page, such as headings and titles, to help you.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These 'header' words are often in bold type at the top of each page.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EC4A51F1-3B03-622F-31A1-1798B1DBC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43200"/>
            <a:ext cx="17526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>
            <a:extLst>
              <a:ext uri="{FF2B5EF4-FFF2-40B4-BE49-F238E27FC236}">
                <a16:creationId xmlns:a16="http://schemas.microsoft.com/office/drawing/2014/main" id="{E3D4922D-B600-81BD-9DC4-B1839554F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5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ad2103.WAV">
            <a:hlinkClick r:id="" action="ppaction://media"/>
            <a:extLst>
              <a:ext uri="{FF2B5EF4-FFF2-40B4-BE49-F238E27FC236}">
                <a16:creationId xmlns:a16="http://schemas.microsoft.com/office/drawing/2014/main" id="{D9C162FE-D4BE-C52D-B495-CD45F528B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Footer Placeholder 3">
            <a:extLst>
              <a:ext uri="{FF2B5EF4-FFF2-40B4-BE49-F238E27FC236}">
                <a16:creationId xmlns:a16="http://schemas.microsoft.com/office/drawing/2014/main" id="{933A967E-9DE3-5CB4-CCF5-205D308D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53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E05BCC67-13DC-5058-7F8C-2C8D57187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BF5FF-B69C-9D6F-27CD-AB5152A8A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Slide 9</a:t>
            </a:r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FE4D3B77-FBA8-90B9-2CF9-2FA60EB30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315200" cy="528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/>
              <a:t>Scanning and Key Word Recognition</a:t>
            </a:r>
          </a:p>
        </p:txBody>
      </p:sp>
      <p:pic>
        <p:nvPicPr>
          <p:cNvPr id="10246" name="Picture 5">
            <a:extLst>
              <a:ext uri="{FF2B5EF4-FFF2-40B4-BE49-F238E27FC236}">
                <a16:creationId xmlns:a16="http://schemas.microsoft.com/office/drawing/2014/main" id="{273BBB2F-2BD3-8398-B984-EE1A5DCF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031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E7418B86-4D48-C0BE-DAB5-5D9B67DA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95388"/>
            <a:ext cx="6096000" cy="224631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In books, magazines, newspapers, or online resources, look for </a:t>
            </a:r>
            <a:r>
              <a:rPr lang="en-US" altLang="en-US" b="1"/>
              <a:t>bolded</a:t>
            </a:r>
            <a:r>
              <a:rPr lang="en-US" altLang="en-US"/>
              <a:t> or </a:t>
            </a:r>
            <a:r>
              <a:rPr lang="en-US" altLang="en-US" i="1"/>
              <a:t>italicized</a:t>
            </a:r>
            <a:r>
              <a:rPr lang="en-US" altLang="en-US"/>
              <a:t> words. These words are often key words, designed to help you scan more effectively.</a:t>
            </a:r>
          </a:p>
        </p:txBody>
      </p:sp>
      <p:pic>
        <p:nvPicPr>
          <p:cNvPr id="9223" name="Picture 7">
            <a:extLst>
              <a:ext uri="{FF2B5EF4-FFF2-40B4-BE49-F238E27FC236}">
                <a16:creationId xmlns:a16="http://schemas.microsoft.com/office/drawing/2014/main" id="{EB9BBB88-C70A-69C3-4303-897D746BB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20510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id="{F612F730-9524-1B01-B712-B3BD4F200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1824038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7B106DBF-1780-6199-6C56-912AF8C16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1905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ad2103.WAV">
            <a:hlinkClick r:id="" action="ppaction://media"/>
            <a:extLst>
              <a:ext uri="{FF2B5EF4-FFF2-40B4-BE49-F238E27FC236}">
                <a16:creationId xmlns:a16="http://schemas.microsoft.com/office/drawing/2014/main" id="{E2BC7A6D-E919-6EA3-8790-7B63D2D2B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Rot="1" noChangeAspect="1"/>
          </p:cNvPicPr>
          <p:nvPr>
            <a:wavAudioFile r:embed="rId1" name="Reading Scan-07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Footer Placeholder 3">
            <a:extLst>
              <a:ext uri="{FF2B5EF4-FFF2-40B4-BE49-F238E27FC236}">
                <a16:creationId xmlns:a16="http://schemas.microsoft.com/office/drawing/2014/main" id="{0CAAA43C-9A50-0353-DB10-3898CCCB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59538"/>
            <a:ext cx="373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70C0"/>
                </a:solidFill>
              </a:rPr>
              <a:t>English Language Studies Department </a:t>
            </a:r>
            <a:r>
              <a:rPr lang="en-US" altLang="en-US" sz="1200">
                <a:solidFill>
                  <a:srgbClr val="898989"/>
                </a:solidFill>
              </a:rPr>
              <a:t>www.seminolestate.edu/adult-ed/els/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</TotalTime>
  <Words>1682</Words>
  <Application>Microsoft Office PowerPoint</Application>
  <PresentationFormat>On-screen Show (4:3)</PresentationFormat>
  <Paragraphs>212</Paragraphs>
  <Slides>22</Slides>
  <Notes>21</Notes>
  <HiddenSlides>0</HiddenSlides>
  <MMClips>15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Eras Bold ITC</vt:lpstr>
      <vt:lpstr>Theme1</vt:lpstr>
      <vt:lpstr>Sound Recorder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Seminole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SCC</dc:creator>
  <cp:lastModifiedBy>Michele Wallace</cp:lastModifiedBy>
  <cp:revision>49</cp:revision>
  <dcterms:created xsi:type="dcterms:W3CDTF">2007-11-06T19:41:58Z</dcterms:created>
  <dcterms:modified xsi:type="dcterms:W3CDTF">2026-02-17T18:19:24Z</dcterms:modified>
</cp:coreProperties>
</file>