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8" r:id="rId2"/>
    <p:sldId id="260" r:id="rId3"/>
    <p:sldId id="278" r:id="rId4"/>
    <p:sldId id="274" r:id="rId5"/>
    <p:sldId id="270" r:id="rId6"/>
    <p:sldId id="271" r:id="rId7"/>
    <p:sldId id="275" r:id="rId8"/>
    <p:sldId id="276" r:id="rId9"/>
    <p:sldId id="272" r:id="rId10"/>
    <p:sldId id="279" r:id="rId11"/>
    <p:sldId id="280" r:id="rId12"/>
    <p:sldId id="281" r:id="rId13"/>
    <p:sldId id="282" r:id="rId14"/>
    <p:sldId id="283" r:id="rId15"/>
    <p:sldId id="284" r:id="rId16"/>
    <p:sldId id="285" r:id="rId17"/>
    <p:sldId id="286" r:id="rId18"/>
    <p:sldId id="287" r:id="rId19"/>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B5B"/>
    <a:srgbClr val="B152DC"/>
    <a:srgbClr val="FFFF99"/>
    <a:srgbClr val="FFDA3F"/>
    <a:srgbClr val="F5EE59"/>
    <a:srgbClr val="CC99FF"/>
    <a:srgbClr val="F3FC7C"/>
    <a:srgbClr val="F4F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11" autoAdjust="0"/>
    <p:restoredTop sz="94660"/>
  </p:normalViewPr>
  <p:slideViewPr>
    <p:cSldViewPr>
      <p:cViewPr varScale="1">
        <p:scale>
          <a:sx n="105" d="100"/>
          <a:sy n="105" d="100"/>
        </p:scale>
        <p:origin x="2064" y="8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3DA5C5D-FAE0-26C9-6683-E400FE207B8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3075" name="Rectangle 3">
            <a:extLst>
              <a:ext uri="{FF2B5EF4-FFF2-40B4-BE49-F238E27FC236}">
                <a16:creationId xmlns:a16="http://schemas.microsoft.com/office/drawing/2014/main" id="{97FFDEA4-6D8C-39DB-AF66-2F74E228CA4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20484" name="Rectangle 4">
            <a:extLst>
              <a:ext uri="{FF2B5EF4-FFF2-40B4-BE49-F238E27FC236}">
                <a16:creationId xmlns:a16="http://schemas.microsoft.com/office/drawing/2014/main" id="{B623DF7E-4A78-79EC-2B08-E1735BE91CE9}"/>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C8969F2-F398-94D2-02F1-3250A75ED73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65D2EF6-AA54-2925-0D1F-FF10DA8039D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3079" name="Rectangle 7">
            <a:extLst>
              <a:ext uri="{FF2B5EF4-FFF2-40B4-BE49-F238E27FC236}">
                <a16:creationId xmlns:a16="http://schemas.microsoft.com/office/drawing/2014/main" id="{67F6B1AC-21B0-30B7-5D35-8B84DF0E105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99EBD943-DF03-43BF-964D-A55CC07D946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C820D24-6A60-CC96-1460-4ABDCC2F58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9AF84184-829E-45CD-BB45-A2CC8B630C51}" type="slidenum">
              <a:rPr lang="en-US" altLang="en-US"/>
              <a:pPr eaLnBrk="1" hangingPunct="1"/>
              <a:t>2</a:t>
            </a:fld>
            <a:endParaRPr lang="en-US" altLang="en-US"/>
          </a:p>
        </p:txBody>
      </p:sp>
      <p:sp>
        <p:nvSpPr>
          <p:cNvPr id="21507" name="Rectangle 2">
            <a:extLst>
              <a:ext uri="{FF2B5EF4-FFF2-40B4-BE49-F238E27FC236}">
                <a16:creationId xmlns:a16="http://schemas.microsoft.com/office/drawing/2014/main" id="{25303314-92A5-41F9-918B-EC0FA69E9D77}"/>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F11852A5-B855-128D-D2CA-0231C9A83D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14F529C-A92A-7496-6763-273BA31AF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B3B3930-D9CD-4B3B-BBCD-3D78BB7DCD1B}" type="slidenum">
              <a:rPr lang="en-US" altLang="en-US"/>
              <a:pPr eaLnBrk="1" hangingPunct="1"/>
              <a:t>11</a:t>
            </a:fld>
            <a:endParaRPr lang="en-US" altLang="en-US"/>
          </a:p>
        </p:txBody>
      </p:sp>
      <p:sp>
        <p:nvSpPr>
          <p:cNvPr id="30723" name="Rectangle 2">
            <a:extLst>
              <a:ext uri="{FF2B5EF4-FFF2-40B4-BE49-F238E27FC236}">
                <a16:creationId xmlns:a16="http://schemas.microsoft.com/office/drawing/2014/main" id="{9519D327-591E-E609-87CC-EC022890C719}"/>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672EAE60-1AC9-9396-CD66-9724515AE3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4A0613C-1510-740F-C0BE-07819E420E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9C8E9ED-BDF1-4607-ACDD-17022C93ED31}" type="slidenum">
              <a:rPr lang="en-US" altLang="en-US"/>
              <a:pPr eaLnBrk="1" hangingPunct="1"/>
              <a:t>12</a:t>
            </a:fld>
            <a:endParaRPr lang="en-US" altLang="en-US"/>
          </a:p>
        </p:txBody>
      </p:sp>
      <p:sp>
        <p:nvSpPr>
          <p:cNvPr id="31747" name="Rectangle 2">
            <a:extLst>
              <a:ext uri="{FF2B5EF4-FFF2-40B4-BE49-F238E27FC236}">
                <a16:creationId xmlns:a16="http://schemas.microsoft.com/office/drawing/2014/main" id="{D32A9411-9EBA-BF56-714D-8DD645727C5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FC707946-AFEC-F76C-CD71-E7C821232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BD762E6-41EE-6FA3-0C88-A54BDD983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9BEEB8A-5D91-4DEA-86A9-23122244B407}" type="slidenum">
              <a:rPr lang="en-US" altLang="en-US"/>
              <a:pPr eaLnBrk="1" hangingPunct="1"/>
              <a:t>13</a:t>
            </a:fld>
            <a:endParaRPr lang="en-US" altLang="en-US"/>
          </a:p>
        </p:txBody>
      </p:sp>
      <p:sp>
        <p:nvSpPr>
          <p:cNvPr id="32771" name="Rectangle 2">
            <a:extLst>
              <a:ext uri="{FF2B5EF4-FFF2-40B4-BE49-F238E27FC236}">
                <a16:creationId xmlns:a16="http://schemas.microsoft.com/office/drawing/2014/main" id="{B51C7B5F-E5A8-3043-CC59-3525BAE38D9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0E4716A-22C2-4999-D46F-DCE1603BE5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7B73B27-647B-A389-BBCA-BB79DF52F0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30A140D-7F71-42B0-B6E3-4413DA5E1A50}" type="slidenum">
              <a:rPr lang="en-US" altLang="en-US"/>
              <a:pPr eaLnBrk="1" hangingPunct="1"/>
              <a:t>14</a:t>
            </a:fld>
            <a:endParaRPr lang="en-US" altLang="en-US"/>
          </a:p>
        </p:txBody>
      </p:sp>
      <p:sp>
        <p:nvSpPr>
          <p:cNvPr id="33795" name="Rectangle 2">
            <a:extLst>
              <a:ext uri="{FF2B5EF4-FFF2-40B4-BE49-F238E27FC236}">
                <a16:creationId xmlns:a16="http://schemas.microsoft.com/office/drawing/2014/main" id="{651191B9-A50D-A7D9-9648-A73E0E8384CB}"/>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D43FC7E4-953D-0A09-8C7E-09550579CD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F7231DB-3732-2995-5A15-45FEB7163E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E136AC4-3C3D-41CE-80C0-4A1FB89289D8}" type="slidenum">
              <a:rPr lang="en-US" altLang="en-US"/>
              <a:pPr eaLnBrk="1" hangingPunct="1"/>
              <a:t>15</a:t>
            </a:fld>
            <a:endParaRPr lang="en-US" altLang="en-US"/>
          </a:p>
        </p:txBody>
      </p:sp>
      <p:sp>
        <p:nvSpPr>
          <p:cNvPr id="34819" name="Rectangle 2">
            <a:extLst>
              <a:ext uri="{FF2B5EF4-FFF2-40B4-BE49-F238E27FC236}">
                <a16:creationId xmlns:a16="http://schemas.microsoft.com/office/drawing/2014/main" id="{24F5E690-B92C-6B27-C01C-BC3B6CF6145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2FB52450-FB36-052D-7B7F-E33DD2BE3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4BBA01C-933F-3F15-6413-32F220249B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3B5B4F1-E23E-4841-B983-02C8D2DC99F2}" type="slidenum">
              <a:rPr lang="en-US" altLang="en-US"/>
              <a:pPr eaLnBrk="1" hangingPunct="1"/>
              <a:t>16</a:t>
            </a:fld>
            <a:endParaRPr lang="en-US" altLang="en-US"/>
          </a:p>
        </p:txBody>
      </p:sp>
      <p:sp>
        <p:nvSpPr>
          <p:cNvPr id="35843" name="Rectangle 2">
            <a:extLst>
              <a:ext uri="{FF2B5EF4-FFF2-40B4-BE49-F238E27FC236}">
                <a16:creationId xmlns:a16="http://schemas.microsoft.com/office/drawing/2014/main" id="{55F72BCF-62A1-209D-E223-4B378EB40A1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2315DFB-E596-6095-F46E-692BF7501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DF25551-2851-5CEE-D879-0E2F42D34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AB12A1E-34F7-4206-9E74-DDD2E7FC876D}" type="slidenum">
              <a:rPr lang="en-US" altLang="en-US"/>
              <a:pPr eaLnBrk="1" hangingPunct="1"/>
              <a:t>17</a:t>
            </a:fld>
            <a:endParaRPr lang="en-US" altLang="en-US"/>
          </a:p>
        </p:txBody>
      </p:sp>
      <p:sp>
        <p:nvSpPr>
          <p:cNvPr id="36867" name="Rectangle 2">
            <a:extLst>
              <a:ext uri="{FF2B5EF4-FFF2-40B4-BE49-F238E27FC236}">
                <a16:creationId xmlns:a16="http://schemas.microsoft.com/office/drawing/2014/main" id="{314BFBDB-2362-8FC3-3C12-511E5022E80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53B6128-3F5F-4AD9-F5A6-182A4B10B8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C7EF36CD-979E-0038-16CB-E2861CD8D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4DE99281-A6F8-4E90-BB22-EADB84C1CA2F}" type="slidenum">
              <a:rPr lang="en-US" altLang="en-US"/>
              <a:pPr eaLnBrk="1" hangingPunct="1"/>
              <a:t>18</a:t>
            </a:fld>
            <a:endParaRPr lang="en-US" altLang="en-US"/>
          </a:p>
        </p:txBody>
      </p:sp>
      <p:sp>
        <p:nvSpPr>
          <p:cNvPr id="37891" name="Rectangle 2">
            <a:extLst>
              <a:ext uri="{FF2B5EF4-FFF2-40B4-BE49-F238E27FC236}">
                <a16:creationId xmlns:a16="http://schemas.microsoft.com/office/drawing/2014/main" id="{B201E482-009F-A108-95B0-C58EF243830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D2898AB5-05CF-2499-56E6-C3B3DBC0AC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F960DFB-9601-11CB-4E2D-1D26A1698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698DC5A-E7E7-4D2B-B0F6-3C49E63079F8}" type="slidenum">
              <a:rPr lang="en-US" altLang="en-US"/>
              <a:pPr eaLnBrk="1" hangingPunct="1"/>
              <a:t>3</a:t>
            </a:fld>
            <a:endParaRPr lang="en-US" altLang="en-US"/>
          </a:p>
        </p:txBody>
      </p:sp>
      <p:sp>
        <p:nvSpPr>
          <p:cNvPr id="22531" name="Rectangle 2">
            <a:extLst>
              <a:ext uri="{FF2B5EF4-FFF2-40B4-BE49-F238E27FC236}">
                <a16:creationId xmlns:a16="http://schemas.microsoft.com/office/drawing/2014/main" id="{74D8532D-1CCA-D22F-21C5-8AE944A1C067}"/>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E7B07488-2BD5-9478-2DA5-E6E238CCB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9F1DA14-F726-C0B1-479F-FADB67AFB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B42B3083-288C-4166-81DC-4DC1E0B577E4}" type="slidenum">
              <a:rPr lang="en-US" altLang="en-US"/>
              <a:pPr eaLnBrk="1" hangingPunct="1"/>
              <a:t>4</a:t>
            </a:fld>
            <a:endParaRPr lang="en-US" altLang="en-US"/>
          </a:p>
        </p:txBody>
      </p:sp>
      <p:sp>
        <p:nvSpPr>
          <p:cNvPr id="23555" name="Rectangle 2">
            <a:extLst>
              <a:ext uri="{FF2B5EF4-FFF2-40B4-BE49-F238E27FC236}">
                <a16:creationId xmlns:a16="http://schemas.microsoft.com/office/drawing/2014/main" id="{206CA32F-B422-31E1-8CD6-ABC277DEA8B8}"/>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76FA33DB-A23B-88EE-B01F-BFBA79E3A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53F4CF1-29B4-02FD-F6EE-671296987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9A4582E-5092-4E8F-BC09-8929C579BD35}" type="slidenum">
              <a:rPr lang="en-US" altLang="en-US"/>
              <a:pPr eaLnBrk="1" hangingPunct="1"/>
              <a:t>5</a:t>
            </a:fld>
            <a:endParaRPr lang="en-US" altLang="en-US"/>
          </a:p>
        </p:txBody>
      </p:sp>
      <p:sp>
        <p:nvSpPr>
          <p:cNvPr id="24579" name="Rectangle 2">
            <a:extLst>
              <a:ext uri="{FF2B5EF4-FFF2-40B4-BE49-F238E27FC236}">
                <a16:creationId xmlns:a16="http://schemas.microsoft.com/office/drawing/2014/main" id="{87E54B77-F742-C147-E3E3-AE0B92855964}"/>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78EFE17A-1523-E52C-5F38-1AC9BBB142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7D392B8-5D0F-3654-5E33-83D5038286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66218B29-F07B-478B-A7B8-7A0D1EC3AF43}" type="slidenum">
              <a:rPr lang="en-US" altLang="en-US"/>
              <a:pPr eaLnBrk="1" hangingPunct="1"/>
              <a:t>6</a:t>
            </a:fld>
            <a:endParaRPr lang="en-US" altLang="en-US"/>
          </a:p>
        </p:txBody>
      </p:sp>
      <p:sp>
        <p:nvSpPr>
          <p:cNvPr id="25603" name="Rectangle 2">
            <a:extLst>
              <a:ext uri="{FF2B5EF4-FFF2-40B4-BE49-F238E27FC236}">
                <a16:creationId xmlns:a16="http://schemas.microsoft.com/office/drawing/2014/main" id="{A0F298A6-2C0F-F0D5-71B8-B08D940C7CCB}"/>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2912ECA3-CCB7-B7A6-42FE-1907A158C5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AF8AEA7-36D6-4129-76C6-76CA6AB16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E58AC00-A3E9-49B3-BF7D-CCA2F4C70EBD}" type="slidenum">
              <a:rPr lang="en-US" altLang="en-US"/>
              <a:pPr eaLnBrk="1" hangingPunct="1"/>
              <a:t>7</a:t>
            </a:fld>
            <a:endParaRPr lang="en-US" altLang="en-US"/>
          </a:p>
        </p:txBody>
      </p:sp>
      <p:sp>
        <p:nvSpPr>
          <p:cNvPr id="26627" name="Rectangle 2">
            <a:extLst>
              <a:ext uri="{FF2B5EF4-FFF2-40B4-BE49-F238E27FC236}">
                <a16:creationId xmlns:a16="http://schemas.microsoft.com/office/drawing/2014/main" id="{9AA7CED6-6119-7DE3-B2AF-986B16FD1E74}"/>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C021886D-0101-2278-EDB5-125AE5AB71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3135B49-ECD0-F350-43D3-BC56F6FDF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EFFA0FE-BB60-4688-A73F-C62634735202}" type="slidenum">
              <a:rPr lang="en-US" altLang="en-US"/>
              <a:pPr eaLnBrk="1" hangingPunct="1"/>
              <a:t>8</a:t>
            </a:fld>
            <a:endParaRPr lang="en-US" altLang="en-US"/>
          </a:p>
        </p:txBody>
      </p:sp>
      <p:sp>
        <p:nvSpPr>
          <p:cNvPr id="27651" name="Rectangle 2">
            <a:extLst>
              <a:ext uri="{FF2B5EF4-FFF2-40B4-BE49-F238E27FC236}">
                <a16:creationId xmlns:a16="http://schemas.microsoft.com/office/drawing/2014/main" id="{4D3134CC-7599-20E0-C27A-4CFF8656A122}"/>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56584A0C-7C31-8690-A519-4B766D499E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0DFCE79-9F15-431E-81AC-5971E853B7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2CA4DDE-E593-4DF3-BB19-2ACDF280C300}" type="slidenum">
              <a:rPr lang="en-US" altLang="en-US"/>
              <a:pPr eaLnBrk="1" hangingPunct="1"/>
              <a:t>9</a:t>
            </a:fld>
            <a:endParaRPr lang="en-US" altLang="en-US"/>
          </a:p>
        </p:txBody>
      </p:sp>
      <p:sp>
        <p:nvSpPr>
          <p:cNvPr id="28675" name="Rectangle 2">
            <a:extLst>
              <a:ext uri="{FF2B5EF4-FFF2-40B4-BE49-F238E27FC236}">
                <a16:creationId xmlns:a16="http://schemas.microsoft.com/office/drawing/2014/main" id="{2FFAE389-D7D4-E4F5-CD83-BC56D1403724}"/>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58E7B267-D54E-5379-8CE9-FD05FD7F6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DF97FA2-18D7-3E4C-7455-ED39E36D3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479BE58-E453-4AFD-94AD-48F197965439}" type="slidenum">
              <a:rPr lang="en-US" altLang="en-US"/>
              <a:pPr eaLnBrk="1" hangingPunct="1"/>
              <a:t>10</a:t>
            </a:fld>
            <a:endParaRPr lang="en-US" altLang="en-US"/>
          </a:p>
        </p:txBody>
      </p:sp>
      <p:sp>
        <p:nvSpPr>
          <p:cNvPr id="29699" name="Rectangle 2">
            <a:extLst>
              <a:ext uri="{FF2B5EF4-FFF2-40B4-BE49-F238E27FC236}">
                <a16:creationId xmlns:a16="http://schemas.microsoft.com/office/drawing/2014/main" id="{BDD01FCE-0B42-E19B-7008-32B54B3CB5F6}"/>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28732819-40DB-D060-CD43-0C00DF5D6E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2C6364-17DB-36FC-095C-6094FFFE7AA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F53A722-8614-CE10-EA6D-14A055D6B2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84870E-2B2B-C99D-4CBA-40F8CFDF845F}"/>
              </a:ext>
            </a:extLst>
          </p:cNvPr>
          <p:cNvSpPr>
            <a:spLocks noGrp="1"/>
          </p:cNvSpPr>
          <p:nvPr>
            <p:ph type="sldNum" sz="quarter" idx="12"/>
          </p:nvPr>
        </p:nvSpPr>
        <p:spPr/>
        <p:txBody>
          <a:bodyPr/>
          <a:lstStyle>
            <a:lvl1pPr>
              <a:defRPr/>
            </a:lvl1pPr>
          </a:lstStyle>
          <a:p>
            <a:fld id="{37853F39-82F1-4697-ACB8-6BBF33ECCE6D}" type="slidenum">
              <a:rPr lang="en-US" altLang="en-US"/>
              <a:pPr/>
              <a:t>‹#›</a:t>
            </a:fld>
            <a:endParaRPr lang="en-US" altLang="en-US"/>
          </a:p>
        </p:txBody>
      </p:sp>
    </p:spTree>
    <p:extLst>
      <p:ext uri="{BB962C8B-B14F-4D97-AF65-F5344CB8AC3E}">
        <p14:creationId xmlns:p14="http://schemas.microsoft.com/office/powerpoint/2010/main" val="25224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1BCFC-F984-58F3-4F1B-232266C471B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2403484-86BD-57CB-6F04-F31D243AF0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2EB291-3C3C-6B6A-358A-E6E61DF1C09B}"/>
              </a:ext>
            </a:extLst>
          </p:cNvPr>
          <p:cNvSpPr>
            <a:spLocks noGrp="1"/>
          </p:cNvSpPr>
          <p:nvPr>
            <p:ph type="sldNum" sz="quarter" idx="12"/>
          </p:nvPr>
        </p:nvSpPr>
        <p:spPr/>
        <p:txBody>
          <a:bodyPr/>
          <a:lstStyle>
            <a:lvl1pPr>
              <a:defRPr/>
            </a:lvl1pPr>
          </a:lstStyle>
          <a:p>
            <a:fld id="{D2844B46-68E9-419B-8491-7985D6EEE66D}" type="slidenum">
              <a:rPr lang="en-US" altLang="en-US"/>
              <a:pPr/>
              <a:t>‹#›</a:t>
            </a:fld>
            <a:endParaRPr lang="en-US" altLang="en-US"/>
          </a:p>
        </p:txBody>
      </p:sp>
    </p:spTree>
    <p:extLst>
      <p:ext uri="{BB962C8B-B14F-4D97-AF65-F5344CB8AC3E}">
        <p14:creationId xmlns:p14="http://schemas.microsoft.com/office/powerpoint/2010/main" val="102528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EE33B-DD86-3E5C-FCF0-7F2E0DEB3E7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2933851-E3FC-31F8-9D62-49E7143063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8C7A31-8988-4E5C-950C-23AE6FB3F4B2}"/>
              </a:ext>
            </a:extLst>
          </p:cNvPr>
          <p:cNvSpPr>
            <a:spLocks noGrp="1"/>
          </p:cNvSpPr>
          <p:nvPr>
            <p:ph type="sldNum" sz="quarter" idx="12"/>
          </p:nvPr>
        </p:nvSpPr>
        <p:spPr/>
        <p:txBody>
          <a:bodyPr/>
          <a:lstStyle>
            <a:lvl1pPr>
              <a:defRPr/>
            </a:lvl1pPr>
          </a:lstStyle>
          <a:p>
            <a:fld id="{0FC545EE-7ED4-4077-A998-AFFFC0ABD5F2}" type="slidenum">
              <a:rPr lang="en-US" altLang="en-US"/>
              <a:pPr/>
              <a:t>‹#›</a:t>
            </a:fld>
            <a:endParaRPr lang="en-US" altLang="en-US"/>
          </a:p>
        </p:txBody>
      </p:sp>
    </p:spTree>
    <p:extLst>
      <p:ext uri="{BB962C8B-B14F-4D97-AF65-F5344CB8AC3E}">
        <p14:creationId xmlns:p14="http://schemas.microsoft.com/office/powerpoint/2010/main" val="5667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7AF46-CD98-6702-62E9-776A44F1E8A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6B07D3-E39E-207B-E6F9-7F57106EF0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156AEF-3FDA-98FB-F211-8F3CAED8575C}"/>
              </a:ext>
            </a:extLst>
          </p:cNvPr>
          <p:cNvSpPr>
            <a:spLocks noGrp="1"/>
          </p:cNvSpPr>
          <p:nvPr>
            <p:ph type="sldNum" sz="quarter" idx="12"/>
          </p:nvPr>
        </p:nvSpPr>
        <p:spPr/>
        <p:txBody>
          <a:bodyPr/>
          <a:lstStyle>
            <a:lvl1pPr>
              <a:defRPr/>
            </a:lvl1pPr>
          </a:lstStyle>
          <a:p>
            <a:fld id="{86F1A5D9-2E83-44C5-9F3D-8484DF965274}" type="slidenum">
              <a:rPr lang="en-US" altLang="en-US"/>
              <a:pPr/>
              <a:t>‹#›</a:t>
            </a:fld>
            <a:endParaRPr lang="en-US" altLang="en-US"/>
          </a:p>
        </p:txBody>
      </p:sp>
    </p:spTree>
    <p:extLst>
      <p:ext uri="{BB962C8B-B14F-4D97-AF65-F5344CB8AC3E}">
        <p14:creationId xmlns:p14="http://schemas.microsoft.com/office/powerpoint/2010/main" val="304538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D57549-2311-1759-C0B5-4E2983604EE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E0E6A38-0527-96AB-F1A9-7970698313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6E4D63-A391-B59F-8231-B8070B98358D}"/>
              </a:ext>
            </a:extLst>
          </p:cNvPr>
          <p:cNvSpPr>
            <a:spLocks noGrp="1"/>
          </p:cNvSpPr>
          <p:nvPr>
            <p:ph type="sldNum" sz="quarter" idx="12"/>
          </p:nvPr>
        </p:nvSpPr>
        <p:spPr/>
        <p:txBody>
          <a:bodyPr/>
          <a:lstStyle>
            <a:lvl1pPr>
              <a:defRPr/>
            </a:lvl1pPr>
          </a:lstStyle>
          <a:p>
            <a:fld id="{54098EC6-D195-435D-91EE-C645432D303E}" type="slidenum">
              <a:rPr lang="en-US" altLang="en-US"/>
              <a:pPr/>
              <a:t>‹#›</a:t>
            </a:fld>
            <a:endParaRPr lang="en-US" altLang="en-US"/>
          </a:p>
        </p:txBody>
      </p:sp>
    </p:spTree>
    <p:extLst>
      <p:ext uri="{BB962C8B-B14F-4D97-AF65-F5344CB8AC3E}">
        <p14:creationId xmlns:p14="http://schemas.microsoft.com/office/powerpoint/2010/main" val="48990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1EBCAB3-89D6-7319-CF9C-282452DA5B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CD9DCFD-FFEE-3D08-CEB5-8ED88D1BE2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9EFA1A-FD5C-BE01-0FE6-7CE83532AFCA}"/>
              </a:ext>
            </a:extLst>
          </p:cNvPr>
          <p:cNvSpPr>
            <a:spLocks noGrp="1"/>
          </p:cNvSpPr>
          <p:nvPr>
            <p:ph type="sldNum" sz="quarter" idx="12"/>
          </p:nvPr>
        </p:nvSpPr>
        <p:spPr/>
        <p:txBody>
          <a:bodyPr/>
          <a:lstStyle>
            <a:lvl1pPr>
              <a:defRPr/>
            </a:lvl1pPr>
          </a:lstStyle>
          <a:p>
            <a:fld id="{A00894B8-A932-44E1-A507-066DDE9C8CF3}" type="slidenum">
              <a:rPr lang="en-US" altLang="en-US"/>
              <a:pPr/>
              <a:t>‹#›</a:t>
            </a:fld>
            <a:endParaRPr lang="en-US" altLang="en-US"/>
          </a:p>
        </p:txBody>
      </p:sp>
    </p:spTree>
    <p:extLst>
      <p:ext uri="{BB962C8B-B14F-4D97-AF65-F5344CB8AC3E}">
        <p14:creationId xmlns:p14="http://schemas.microsoft.com/office/powerpoint/2010/main" val="30214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93AEF1-0D2D-5E26-8F10-792E9F0B076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D4CF652-81F6-F823-A368-F0B4340DBE3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06737F-7643-6721-6846-5F39F98DEB5E}"/>
              </a:ext>
            </a:extLst>
          </p:cNvPr>
          <p:cNvSpPr>
            <a:spLocks noGrp="1"/>
          </p:cNvSpPr>
          <p:nvPr>
            <p:ph type="sldNum" sz="quarter" idx="12"/>
          </p:nvPr>
        </p:nvSpPr>
        <p:spPr/>
        <p:txBody>
          <a:bodyPr/>
          <a:lstStyle>
            <a:lvl1pPr>
              <a:defRPr/>
            </a:lvl1pPr>
          </a:lstStyle>
          <a:p>
            <a:fld id="{D582536D-98B2-4111-98BA-2C64C16653B6}" type="slidenum">
              <a:rPr lang="en-US" altLang="en-US"/>
              <a:pPr/>
              <a:t>‹#›</a:t>
            </a:fld>
            <a:endParaRPr lang="en-US" altLang="en-US"/>
          </a:p>
        </p:txBody>
      </p:sp>
    </p:spTree>
    <p:extLst>
      <p:ext uri="{BB962C8B-B14F-4D97-AF65-F5344CB8AC3E}">
        <p14:creationId xmlns:p14="http://schemas.microsoft.com/office/powerpoint/2010/main" val="360903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2D9AC85-5818-5B95-1645-EBD164DB7E96}"/>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03B0953-8239-BF27-C319-E62EFCF184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0971E48-69FC-96F8-02F0-96D7A1E90904}"/>
              </a:ext>
            </a:extLst>
          </p:cNvPr>
          <p:cNvSpPr>
            <a:spLocks noGrp="1"/>
          </p:cNvSpPr>
          <p:nvPr>
            <p:ph type="sldNum" sz="quarter" idx="12"/>
          </p:nvPr>
        </p:nvSpPr>
        <p:spPr/>
        <p:txBody>
          <a:bodyPr/>
          <a:lstStyle>
            <a:lvl1pPr>
              <a:defRPr/>
            </a:lvl1pPr>
          </a:lstStyle>
          <a:p>
            <a:fld id="{35E09161-2C6F-4E7F-BC28-74F2C7874C38}" type="slidenum">
              <a:rPr lang="en-US" altLang="en-US"/>
              <a:pPr/>
              <a:t>‹#›</a:t>
            </a:fld>
            <a:endParaRPr lang="en-US" altLang="en-US"/>
          </a:p>
        </p:txBody>
      </p:sp>
    </p:spTree>
    <p:extLst>
      <p:ext uri="{BB962C8B-B14F-4D97-AF65-F5344CB8AC3E}">
        <p14:creationId xmlns:p14="http://schemas.microsoft.com/office/powerpoint/2010/main" val="286655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05DD7D4-ABDF-E0C7-5E6E-508B683E886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092BE24-CAE9-6CFF-383A-D36AEFE8B1E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6DB02F-021B-39E0-2210-2803B9AEED75}"/>
              </a:ext>
            </a:extLst>
          </p:cNvPr>
          <p:cNvSpPr>
            <a:spLocks noGrp="1"/>
          </p:cNvSpPr>
          <p:nvPr>
            <p:ph type="sldNum" sz="quarter" idx="12"/>
          </p:nvPr>
        </p:nvSpPr>
        <p:spPr/>
        <p:txBody>
          <a:bodyPr/>
          <a:lstStyle>
            <a:lvl1pPr>
              <a:defRPr/>
            </a:lvl1pPr>
          </a:lstStyle>
          <a:p>
            <a:fld id="{6C639154-2BB1-4BB3-8C9E-CFF7291DF19C}" type="slidenum">
              <a:rPr lang="en-US" altLang="en-US"/>
              <a:pPr/>
              <a:t>‹#›</a:t>
            </a:fld>
            <a:endParaRPr lang="en-US" altLang="en-US"/>
          </a:p>
        </p:txBody>
      </p:sp>
    </p:spTree>
    <p:extLst>
      <p:ext uri="{BB962C8B-B14F-4D97-AF65-F5344CB8AC3E}">
        <p14:creationId xmlns:p14="http://schemas.microsoft.com/office/powerpoint/2010/main" val="284575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6C3EB2-ACDC-5A8F-F139-31780490693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4F016BB-814A-F3A6-FFE9-35D389CBFE4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F85F8-02C7-3B95-E379-62B5C94AF721}"/>
              </a:ext>
            </a:extLst>
          </p:cNvPr>
          <p:cNvSpPr>
            <a:spLocks noGrp="1"/>
          </p:cNvSpPr>
          <p:nvPr>
            <p:ph type="sldNum" sz="quarter" idx="12"/>
          </p:nvPr>
        </p:nvSpPr>
        <p:spPr/>
        <p:txBody>
          <a:bodyPr/>
          <a:lstStyle>
            <a:lvl1pPr>
              <a:defRPr/>
            </a:lvl1pPr>
          </a:lstStyle>
          <a:p>
            <a:fld id="{4E3F4652-ED20-40F2-A481-5BCB40315912}" type="slidenum">
              <a:rPr lang="en-US" altLang="en-US"/>
              <a:pPr/>
              <a:t>‹#›</a:t>
            </a:fld>
            <a:endParaRPr lang="en-US" altLang="en-US"/>
          </a:p>
        </p:txBody>
      </p:sp>
    </p:spTree>
    <p:extLst>
      <p:ext uri="{BB962C8B-B14F-4D97-AF65-F5344CB8AC3E}">
        <p14:creationId xmlns:p14="http://schemas.microsoft.com/office/powerpoint/2010/main" val="55860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75A0EC2-E6DC-8EE5-199F-A3BB3B3BBB4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7072DCA-40A3-30F5-5F6A-1E2AB3E382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4AECED-9334-D49B-D41D-326DBDAF8582}"/>
              </a:ext>
            </a:extLst>
          </p:cNvPr>
          <p:cNvSpPr>
            <a:spLocks noGrp="1"/>
          </p:cNvSpPr>
          <p:nvPr>
            <p:ph type="sldNum" sz="quarter" idx="12"/>
          </p:nvPr>
        </p:nvSpPr>
        <p:spPr/>
        <p:txBody>
          <a:bodyPr/>
          <a:lstStyle>
            <a:lvl1pPr>
              <a:defRPr/>
            </a:lvl1pPr>
          </a:lstStyle>
          <a:p>
            <a:fld id="{2C4F1B97-7B5E-4CCE-A7F5-20142483EE46}" type="slidenum">
              <a:rPr lang="en-US" altLang="en-US"/>
              <a:pPr/>
              <a:t>‹#›</a:t>
            </a:fld>
            <a:endParaRPr lang="en-US" altLang="en-US"/>
          </a:p>
        </p:txBody>
      </p:sp>
    </p:spTree>
    <p:extLst>
      <p:ext uri="{BB962C8B-B14F-4D97-AF65-F5344CB8AC3E}">
        <p14:creationId xmlns:p14="http://schemas.microsoft.com/office/powerpoint/2010/main" val="362003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C3A530-189E-52E6-BC2A-7E6072C49DE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DAA5C8-F6F9-3529-3DEB-B0ACCDEF389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A0AEB0B-A13E-EFE2-24C6-A78EF7B1D28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C65E5915-683E-1E66-C3F6-F0DB671E4C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50E59D6-80C8-E6A8-D1E8-A508D40873C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198B9093-0C03-4559-AFAE-1FA205B576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9.wav"/><Relationship Id="rId6" Type="http://schemas.openxmlformats.org/officeDocument/2006/relationships/image" Target="../media/image16.png"/><Relationship Id="rId5" Type="http://schemas.openxmlformats.org/officeDocument/2006/relationships/image" Target="../media/image5.wmf"/><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notesSlide" Target="../notesSlides/notesSlide10.xml"/><Relationship Id="rId7" Type="http://schemas.openxmlformats.org/officeDocument/2006/relationships/image" Target="../media/image24.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23.emf"/><Relationship Id="rId11" Type="http://schemas.openxmlformats.org/officeDocument/2006/relationships/image" Target="../media/image16.png"/><Relationship Id="rId5" Type="http://schemas.openxmlformats.org/officeDocument/2006/relationships/image" Target="../media/image5.wmf"/><Relationship Id="rId10" Type="http://schemas.openxmlformats.org/officeDocument/2006/relationships/slide" Target="slide13.xml"/><Relationship Id="rId4" Type="http://schemas.openxmlformats.org/officeDocument/2006/relationships/image" Target="../media/image1.jpeg"/><Relationship Id="rId9"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notesSlide" Target="../notesSlides/notesSlide13.xml"/><Relationship Id="rId7" Type="http://schemas.openxmlformats.org/officeDocument/2006/relationships/image" Target="../media/image30.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16.png"/><Relationship Id="rId5" Type="http://schemas.openxmlformats.org/officeDocument/2006/relationships/image" Target="../media/image5.wmf"/><Relationship Id="rId10" Type="http://schemas.openxmlformats.org/officeDocument/2006/relationships/slide" Target="slide16.xml"/><Relationship Id="rId4" Type="http://schemas.openxmlformats.org/officeDocument/2006/relationships/image" Target="../media/image1.jpeg"/><Relationship Id="rId9" Type="http://schemas.openxmlformats.org/officeDocument/2006/relationships/audio" Target="../media/audio11.wav"/></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gif"/><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2.png"/><Relationship Id="rId5" Type="http://schemas.openxmlformats.org/officeDocument/2006/relationships/image" Target="../media/image5.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3.gif"/><Relationship Id="rId5" Type="http://schemas.openxmlformats.org/officeDocument/2006/relationships/image" Target="../media/image5.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15.wmf"/><Relationship Id="rId5" Type="http://schemas.openxmlformats.org/officeDocument/2006/relationships/image" Target="../media/image5.wmf"/><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17.gif"/><Relationship Id="rId5" Type="http://schemas.openxmlformats.org/officeDocument/2006/relationships/image" Target="../media/image5.wmf"/><Relationship Id="rId4" Type="http://schemas.openxmlformats.org/officeDocument/2006/relationships/image" Target="../media/image1.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notesSlide" Target="../notesSlides/notesSlide7.xml"/><Relationship Id="rId7" Type="http://schemas.openxmlformats.org/officeDocument/2006/relationships/image" Target="../media/image21.wmf"/><Relationship Id="rId2" Type="http://schemas.openxmlformats.org/officeDocument/2006/relationships/slideLayout" Target="../slideLayouts/slideLayout1.xml"/><Relationship Id="rId1" Type="http://schemas.openxmlformats.org/officeDocument/2006/relationships/audio" Target="../media/audio7.wav"/><Relationship Id="rId6" Type="http://schemas.openxmlformats.org/officeDocument/2006/relationships/image" Target="../media/image20.wmf"/><Relationship Id="rId5" Type="http://schemas.openxmlformats.org/officeDocument/2006/relationships/image" Target="../media/image5.wmf"/><Relationship Id="rId10"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audio" Target="../media/audio8.wav"/><Relationship Id="rId6" Type="http://schemas.openxmlformats.org/officeDocument/2006/relationships/image" Target="../media/image16.png"/><Relationship Id="rId5" Type="http://schemas.openxmlformats.org/officeDocument/2006/relationships/image" Target="../media/image5.wmf"/><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AADE66D5-9973-E7A2-480D-B0D6A055CECE}"/>
              </a:ext>
              <a:ext uri="{C183D7F6-B498-43B3-948B-1728B52AA6E4}">
                <adec:decorative xmlns:adec="http://schemas.microsoft.com/office/drawing/2017/decorative" val="1"/>
              </a:ext>
            </a:extLst>
          </p:cNvPr>
          <p:cNvPicPr>
            <a:picLocks noGrp="1" noChangeAspect="1"/>
          </p:cNvPicPr>
          <p:nvPr/>
        </p:nvPicPr>
        <p:blipFill>
          <a:blip r:embed="rId2">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765596-7813-D564-9894-654B4BD830B9}"/>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2053" name="Picture 7">
            <a:extLst>
              <a:ext uri="{FF2B5EF4-FFF2-40B4-BE49-F238E27FC236}">
                <a16:creationId xmlns:a16="http://schemas.microsoft.com/office/drawing/2014/main" id="{6F6FC3CB-9EA4-B293-59A3-4C28C000C0D8}"/>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26">
            <a:extLst>
              <a:ext uri="{FF2B5EF4-FFF2-40B4-BE49-F238E27FC236}">
                <a16:creationId xmlns:a16="http://schemas.microsoft.com/office/drawing/2014/main" id="{191B69A8-5E3A-4AAC-73BE-1C136E3EE413}"/>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2057" name="Group 24">
              <a:extLst>
                <a:ext uri="{FF2B5EF4-FFF2-40B4-BE49-F238E27FC236}">
                  <a16:creationId xmlns:a16="http://schemas.microsoft.com/office/drawing/2014/main" id="{675A3BBC-8B3F-A786-28B8-BCBE81F613D3}"/>
                </a:ext>
              </a:extLst>
            </p:cNvPr>
            <p:cNvGrpSpPr>
              <a:grpSpLocks/>
            </p:cNvGrpSpPr>
            <p:nvPr/>
          </p:nvGrpSpPr>
          <p:grpSpPr bwMode="auto">
            <a:xfrm>
              <a:off x="609600" y="2133600"/>
              <a:ext cx="8077200" cy="2209800"/>
              <a:chOff x="609600" y="2133600"/>
              <a:chExt cx="8077200" cy="2209800"/>
            </a:xfrm>
          </p:grpSpPr>
          <p:sp>
            <p:nvSpPr>
              <p:cNvPr id="6" name="TextBox 5">
                <a:extLst>
                  <a:ext uri="{FF2B5EF4-FFF2-40B4-BE49-F238E27FC236}">
                    <a16:creationId xmlns:a16="http://schemas.microsoft.com/office/drawing/2014/main" id="{964912E8-1BC5-A9D1-FA0B-532D2DF4D6E3}"/>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sz="2800" dirty="0">
                    <a:latin typeface="+mj-lt"/>
                  </a:rPr>
                  <a:t>&amp;</a:t>
                </a:r>
                <a:r>
                  <a:rPr lang="en-US" sz="6600" dirty="0">
                    <a:latin typeface="Eras Bold ITC" pitchFamily="34" charset="0"/>
                  </a:rPr>
                  <a:t>T   PROJECTS</a:t>
                </a:r>
              </a:p>
            </p:txBody>
          </p:sp>
          <p:grpSp>
            <p:nvGrpSpPr>
              <p:cNvPr id="2060" name="Group 21">
                <a:extLst>
                  <a:ext uri="{FF2B5EF4-FFF2-40B4-BE49-F238E27FC236}">
                    <a16:creationId xmlns:a16="http://schemas.microsoft.com/office/drawing/2014/main" id="{21AB2E39-1B16-FD90-63E9-4C6433BBF1F2}"/>
                  </a:ext>
                </a:extLst>
              </p:cNvPr>
              <p:cNvGrpSpPr>
                <a:grpSpLocks/>
              </p:cNvGrpSpPr>
              <p:nvPr/>
            </p:nvGrpSpPr>
            <p:grpSpPr bwMode="auto">
              <a:xfrm>
                <a:off x="609600" y="3159204"/>
                <a:ext cx="3505200" cy="1184196"/>
                <a:chOff x="609600" y="3540204"/>
                <a:chExt cx="3505200" cy="1184196"/>
              </a:xfrm>
            </p:grpSpPr>
            <p:sp>
              <p:nvSpPr>
                <p:cNvPr id="2061" name="TextBox 18">
                  <a:extLst>
                    <a:ext uri="{FF2B5EF4-FFF2-40B4-BE49-F238E27FC236}">
                      <a16:creationId xmlns:a16="http://schemas.microsoft.com/office/drawing/2014/main" id="{8485BF2A-DABD-6EB3-B9D7-E485E2FF8A6F}"/>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2062" name="TextBox 19">
                  <a:extLst>
                    <a:ext uri="{FF2B5EF4-FFF2-40B4-BE49-F238E27FC236}">
                      <a16:creationId xmlns:a16="http://schemas.microsoft.com/office/drawing/2014/main" id="{51BEAD35-7154-37BC-0984-38A00468633E}"/>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2058" name="Picture 3">
              <a:extLst>
                <a:ext uri="{FF2B5EF4-FFF2-40B4-BE49-F238E27FC236}">
                  <a16:creationId xmlns:a16="http://schemas.microsoft.com/office/drawing/2014/main" id="{9F819714-408A-475F-CEE9-338CB2A7397F}"/>
                </a:ext>
              </a:extLst>
            </p:cNvPr>
            <p:cNvPicPr>
              <a:picLocks noChangeArrowheads="1"/>
            </p:cNvPicPr>
            <p:nvPr/>
          </p:nvPicPr>
          <p:blipFill>
            <a:blip r:embed="rId4">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12">
            <a:extLst>
              <a:ext uri="{FF2B5EF4-FFF2-40B4-BE49-F238E27FC236}">
                <a16:creationId xmlns:a16="http://schemas.microsoft.com/office/drawing/2014/main" id="{A807D204-498F-F25C-50DB-8D653D79CE7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Footer Placeholder 3">
            <a:extLst>
              <a:ext uri="{FF2B5EF4-FFF2-40B4-BE49-F238E27FC236}">
                <a16:creationId xmlns:a16="http://schemas.microsoft.com/office/drawing/2014/main" id="{CE27B699-8D96-AEF9-6103-52F3C97669B0}"/>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5EFF700F-178F-5BD9-20D2-0BCD2083B6A8}"/>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B76B7AC-DFB1-27CD-7E04-F3FF7C7B5BA2}"/>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10</a:t>
            </a:r>
          </a:p>
        </p:txBody>
      </p:sp>
      <p:pic>
        <p:nvPicPr>
          <p:cNvPr id="11267" name="Picture 3">
            <a:extLst>
              <a:ext uri="{FF2B5EF4-FFF2-40B4-BE49-F238E27FC236}">
                <a16:creationId xmlns:a16="http://schemas.microsoft.com/office/drawing/2014/main" id="{3327E312-5563-B57E-2FBA-CD4AE29ED33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762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a:extLst>
              <a:ext uri="{FF2B5EF4-FFF2-40B4-BE49-F238E27FC236}">
                <a16:creationId xmlns:a16="http://schemas.microsoft.com/office/drawing/2014/main" id="{33A93DAF-9EE3-951E-E469-81B5B6A19E13}"/>
              </a:ext>
            </a:extLst>
          </p:cNvPr>
          <p:cNvSpPr txBox="1">
            <a:spLocks noChangeArrowheads="1"/>
          </p:cNvSpPr>
          <p:nvPr/>
        </p:nvSpPr>
        <p:spPr bwMode="auto">
          <a:xfrm>
            <a:off x="0" y="1828800"/>
            <a:ext cx="9144000" cy="16764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3800" b="1" i="1" dirty="0">
                <a:effectLst>
                  <a:outerShdw blurRad="38100" dist="38100" dir="2700000" algn="tl">
                    <a:srgbClr val="FFFFFF"/>
                  </a:outerShdw>
                </a:effectLst>
              </a:rPr>
              <a:t>Please practice your new skills by answering the following practice questions.</a:t>
            </a:r>
            <a:endParaRPr lang="en-US" sz="3800" dirty="0"/>
          </a:p>
        </p:txBody>
      </p:sp>
      <p:pic>
        <p:nvPicPr>
          <p:cNvPr id="7" name="Read3255.WAV">
            <a:hlinkClick r:id="" action="ppaction://media"/>
            <a:extLst>
              <a:ext uri="{FF2B5EF4-FFF2-40B4-BE49-F238E27FC236}">
                <a16:creationId xmlns:a16="http://schemas.microsoft.com/office/drawing/2014/main" id="{BEDDD951-B443-22E3-494F-78EAE4A1F4DF}"/>
              </a:ext>
              <a:ext uri="{C183D7F6-B498-43B3-948B-1728B52AA6E4}">
                <adec:decorative xmlns:adec="http://schemas.microsoft.com/office/drawing/2017/decorative" val="1"/>
              </a:ext>
            </a:extLst>
          </p:cNvPr>
          <p:cNvPicPr>
            <a:picLocks noRot="1" noChangeAspect="1"/>
          </p:cNvPicPr>
          <p:nvPr>
            <a:wavAudioFile r:embed="rId1" name="Reading Practice Inst for All.WAV"/>
          </p:nvPr>
        </p:nvPicPr>
        <p:blipFill>
          <a:blip r:embed="rId6">
            <a:extLst>
              <a:ext uri="{28A0092B-C50C-407E-A947-70E740481C1C}">
                <a14:useLocalDpi xmlns:a14="http://schemas.microsoft.com/office/drawing/2010/main" val="0"/>
              </a:ext>
            </a:extLst>
          </a:blip>
          <a:srcRect/>
          <a:stretch>
            <a:fillRect/>
          </a:stretch>
        </p:blipFill>
        <p:spPr bwMode="auto">
          <a:xfrm>
            <a:off x="85344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Footer Placeholder 3">
            <a:extLst>
              <a:ext uri="{FF2B5EF4-FFF2-40B4-BE49-F238E27FC236}">
                <a16:creationId xmlns:a16="http://schemas.microsoft.com/office/drawing/2014/main" id="{EF793CC0-BD5F-391B-C9E0-295BB0421B6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13F00428-47A9-7445-C366-45EDF38B88F4}"/>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CE7217-D104-F118-43D8-7DB46FCE976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11</a:t>
            </a:r>
          </a:p>
        </p:txBody>
      </p:sp>
      <p:pic>
        <p:nvPicPr>
          <p:cNvPr id="12303" name="Picture 3">
            <a:extLst>
              <a:ext uri="{FF2B5EF4-FFF2-40B4-BE49-F238E27FC236}">
                <a16:creationId xmlns:a16="http://schemas.microsoft.com/office/drawing/2014/main" id="{7707AAAA-2A4D-5841-A1CC-629A6B294E1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52400"/>
            <a:ext cx="889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2">
            <a:extLst>
              <a:ext uri="{FF2B5EF4-FFF2-40B4-BE49-F238E27FC236}">
                <a16:creationId xmlns:a16="http://schemas.microsoft.com/office/drawing/2014/main" id="{BDBF56D4-0E64-798B-49BF-FC94F7ABA486}"/>
              </a:ext>
            </a:extLst>
          </p:cNvPr>
          <p:cNvSpPr txBox="1">
            <a:spLocks noChangeArrowheads="1"/>
          </p:cNvSpPr>
          <p:nvPr/>
        </p:nvSpPr>
        <p:spPr bwMode="auto">
          <a:xfrm>
            <a:off x="1181100" y="27781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sp>
        <p:nvSpPr>
          <p:cNvPr id="12293" name="Text Box 7">
            <a:extLst>
              <a:ext uri="{FF2B5EF4-FFF2-40B4-BE49-F238E27FC236}">
                <a16:creationId xmlns:a16="http://schemas.microsoft.com/office/drawing/2014/main" id="{5E518428-CE59-DBBC-6A53-5C8CEA320535}"/>
              </a:ext>
            </a:extLst>
          </p:cNvPr>
          <p:cNvSpPr txBox="1">
            <a:spLocks noChangeArrowheads="1"/>
          </p:cNvSpPr>
          <p:nvPr/>
        </p:nvSpPr>
        <p:spPr bwMode="auto">
          <a:xfrm>
            <a:off x="320675" y="1073150"/>
            <a:ext cx="3870325" cy="1816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dirty="0"/>
              <a:t>1. A small egg is laid. A caterpillar </a:t>
            </a:r>
          </a:p>
          <a:p>
            <a:pPr eaLnBrk="1" hangingPunct="1"/>
            <a:r>
              <a:rPr lang="en-US" altLang="en-US" sz="1600" dirty="0"/>
              <a:t>hatches from the egg and eats a </a:t>
            </a:r>
          </a:p>
          <a:p>
            <a:pPr eaLnBrk="1" hangingPunct="1"/>
            <a:r>
              <a:rPr lang="en-US" altLang="en-US" sz="1600" dirty="0"/>
              <a:t>large amount of flowers and leaves </a:t>
            </a:r>
          </a:p>
          <a:p>
            <a:pPr eaLnBrk="1" hangingPunct="1"/>
            <a:r>
              <a:rPr lang="en-US" altLang="en-US" sz="1600" dirty="0"/>
              <a:t>to gain weight and strength. It turns </a:t>
            </a:r>
          </a:p>
          <a:p>
            <a:pPr eaLnBrk="1" hangingPunct="1"/>
            <a:r>
              <a:rPr lang="en-US" altLang="en-US" sz="1600" dirty="0"/>
              <a:t>into a pupa and rests inside of a cocoon </a:t>
            </a:r>
          </a:p>
          <a:p>
            <a:pPr eaLnBrk="1" hangingPunct="1"/>
            <a:r>
              <a:rPr lang="en-US" altLang="en-US" sz="1600" dirty="0"/>
              <a:t>for a period of time. You can guess </a:t>
            </a:r>
          </a:p>
          <a:p>
            <a:pPr eaLnBrk="1" hangingPunct="1"/>
            <a:r>
              <a:rPr lang="en-US" altLang="en-US" sz="1600" dirty="0"/>
              <a:t>or </a:t>
            </a:r>
            <a:r>
              <a:rPr lang="en-US" altLang="en-US" sz="1600" b="1" i="1" dirty="0"/>
              <a:t>infer</a:t>
            </a:r>
            <a:r>
              <a:rPr lang="en-US" altLang="en-US" sz="1600" dirty="0"/>
              <a:t> that ___.</a:t>
            </a:r>
          </a:p>
        </p:txBody>
      </p:sp>
      <p:pic>
        <p:nvPicPr>
          <p:cNvPr id="1026" name="Picture 2">
            <a:extLst>
              <a:ext uri="{FF2B5EF4-FFF2-40B4-BE49-F238E27FC236}">
                <a16:creationId xmlns:a16="http://schemas.microsoft.com/office/drawing/2014/main" id="{17EC95BB-B3CC-3987-4CB6-21FEB5D69CD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0" y="1084263"/>
            <a:ext cx="1028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7">
            <a:extLst>
              <a:ext uri="{FF2B5EF4-FFF2-40B4-BE49-F238E27FC236}">
                <a16:creationId xmlns:a16="http://schemas.microsoft.com/office/drawing/2014/main" id="{EB078B05-5252-3525-AEF5-8A7AD5039276}"/>
              </a:ext>
            </a:extLst>
          </p:cNvPr>
          <p:cNvSpPr txBox="1">
            <a:spLocks noChangeArrowheads="1"/>
          </p:cNvSpPr>
          <p:nvPr/>
        </p:nvSpPr>
        <p:spPr bwMode="auto">
          <a:xfrm>
            <a:off x="4718050" y="1084263"/>
            <a:ext cx="4202113" cy="18145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2. Hannah turned on the faucets to fill </a:t>
            </a:r>
          </a:p>
          <a:p>
            <a:pPr eaLnBrk="1" hangingPunct="1"/>
            <a:r>
              <a:rPr lang="en-US" altLang="en-US" sz="1600"/>
              <a:t>the tub for her bath. She adjusted the </a:t>
            </a:r>
          </a:p>
          <a:p>
            <a:pPr eaLnBrk="1" hangingPunct="1"/>
            <a:r>
              <a:rPr lang="en-US" altLang="en-US" sz="1600"/>
              <a:t>water temperature and put in the plug. </a:t>
            </a:r>
          </a:p>
          <a:p>
            <a:pPr eaLnBrk="1" hangingPunct="1"/>
            <a:r>
              <a:rPr lang="en-US" altLang="en-US" sz="1600"/>
              <a:t>Just then she heard the telephone ring and </a:t>
            </a:r>
          </a:p>
          <a:p>
            <a:pPr eaLnBrk="1" hangingPunct="1"/>
            <a:r>
              <a:rPr lang="en-US" altLang="en-US" sz="1600"/>
              <a:t>ran to answer it. It was her work, calling with</a:t>
            </a:r>
          </a:p>
          <a:p>
            <a:pPr eaLnBrk="1" hangingPunct="1"/>
            <a:r>
              <a:rPr lang="en-US" altLang="en-US" sz="1600"/>
              <a:t> an emergency. You can guess or</a:t>
            </a:r>
            <a:r>
              <a:rPr lang="en-US" altLang="en-US" sz="1600" i="1"/>
              <a:t> </a:t>
            </a:r>
            <a:r>
              <a:rPr lang="en-US" altLang="en-US" sz="1600" b="1" i="1"/>
              <a:t>infer</a:t>
            </a:r>
            <a:r>
              <a:rPr lang="en-US" altLang="en-US" sz="1600" i="1"/>
              <a:t> </a:t>
            </a:r>
          </a:p>
          <a:p>
            <a:pPr eaLnBrk="1" hangingPunct="1"/>
            <a:r>
              <a:rPr lang="en-US" altLang="en-US" sz="1600"/>
              <a:t>that _____.</a:t>
            </a:r>
          </a:p>
        </p:txBody>
      </p:sp>
      <p:pic>
        <p:nvPicPr>
          <p:cNvPr id="1027" name="Picture 3">
            <a:extLst>
              <a:ext uri="{FF2B5EF4-FFF2-40B4-BE49-F238E27FC236}">
                <a16:creationId xmlns:a16="http://schemas.microsoft.com/office/drawing/2014/main" id="{A9942B5A-004A-72D5-9B09-7A42B6F76D9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3738" y="650875"/>
            <a:ext cx="6064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8">
            <a:hlinkClick r:id="" action="ppaction://noaction" highlightClick="1">
              <a:snd r:embed="rId8" name="Incorrect Answer.wav"/>
            </a:hlinkClick>
            <a:extLst>
              <a:ext uri="{FF2B5EF4-FFF2-40B4-BE49-F238E27FC236}">
                <a16:creationId xmlns:a16="http://schemas.microsoft.com/office/drawing/2014/main" id="{302DF325-BDB1-E996-207B-ECF7979CE166}"/>
              </a:ext>
            </a:extLst>
          </p:cNvPr>
          <p:cNvSpPr>
            <a:spLocks noChangeArrowheads="1"/>
          </p:cNvSpPr>
          <p:nvPr/>
        </p:nvSpPr>
        <p:spPr bwMode="auto">
          <a:xfrm>
            <a:off x="368300" y="31623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 same caterpillar will come out </a:t>
            </a:r>
          </a:p>
          <a:p>
            <a:pPr marL="342900" indent="-342900">
              <a:defRPr/>
            </a:pPr>
            <a:r>
              <a:rPr lang="en-US" sz="1400" b="1" dirty="0">
                <a:latin typeface="Arial" pitchFamily="34" charset="0"/>
                <a:cs typeface="Arial" pitchFamily="34" charset="0"/>
              </a:rPr>
              <a:t>     after sleeping for a long time.</a:t>
            </a:r>
          </a:p>
        </p:txBody>
      </p:sp>
      <p:sp>
        <p:nvSpPr>
          <p:cNvPr id="12" name="AutoShape 9">
            <a:hlinkClick r:id="" action="ppaction://hlinkshowjump?jump=nextslide" highlightClick="1">
              <a:snd r:embed="rId9" name="Correct Answer.wav"/>
            </a:hlinkClick>
            <a:extLst>
              <a:ext uri="{FF2B5EF4-FFF2-40B4-BE49-F238E27FC236}">
                <a16:creationId xmlns:a16="http://schemas.microsoft.com/office/drawing/2014/main" id="{6CA417DE-B487-CEF5-530C-C4DACDA8BD1F}"/>
              </a:ext>
            </a:extLst>
          </p:cNvPr>
          <p:cNvSpPr>
            <a:spLocks noChangeArrowheads="1"/>
          </p:cNvSpPr>
          <p:nvPr/>
        </p:nvSpPr>
        <p:spPr bwMode="auto">
          <a:xfrm>
            <a:off x="368300" y="37719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A new butterfly will eventually </a:t>
            </a:r>
          </a:p>
          <a:p>
            <a:pPr>
              <a:defRPr/>
            </a:pPr>
            <a:r>
              <a:rPr lang="en-US" sz="1400" b="1" dirty="0">
                <a:latin typeface="Arial" pitchFamily="34" charset="0"/>
                <a:cs typeface="Arial" pitchFamily="34" charset="0"/>
              </a:rPr>
              <a:t>    emerge from the cocoon.</a:t>
            </a:r>
          </a:p>
        </p:txBody>
      </p:sp>
      <p:sp>
        <p:nvSpPr>
          <p:cNvPr id="13" name="AutoShape 10">
            <a:hlinkClick r:id="" action="ppaction://noaction" highlightClick="1">
              <a:snd r:embed="rId8" name="Incorrect Answer.wav"/>
            </a:hlinkClick>
            <a:extLst>
              <a:ext uri="{FF2B5EF4-FFF2-40B4-BE49-F238E27FC236}">
                <a16:creationId xmlns:a16="http://schemas.microsoft.com/office/drawing/2014/main" id="{8175AAC6-C093-45D4-91F3-67E20EB5774A}"/>
              </a:ext>
            </a:extLst>
          </p:cNvPr>
          <p:cNvSpPr>
            <a:spLocks noChangeArrowheads="1"/>
          </p:cNvSpPr>
          <p:nvPr/>
        </p:nvSpPr>
        <p:spPr bwMode="auto">
          <a:xfrm>
            <a:off x="368300" y="43815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Nothing at all will happen.</a:t>
            </a: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601C219E-19EC-5B10-A0A5-B9200B098C6D}"/>
              </a:ext>
            </a:extLst>
          </p:cNvPr>
          <p:cNvSpPr>
            <a:spLocks noChangeArrowheads="1"/>
          </p:cNvSpPr>
          <p:nvPr/>
        </p:nvSpPr>
        <p:spPr bwMode="auto">
          <a:xfrm>
            <a:off x="368300" y="49911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Another animal will come by and </a:t>
            </a:r>
          </a:p>
          <a:p>
            <a:pPr>
              <a:defRPr/>
            </a:pPr>
            <a:r>
              <a:rPr lang="en-US" sz="1400" b="1" dirty="0">
                <a:latin typeface="Arial" pitchFamily="34" charset="0"/>
                <a:cs typeface="Arial" pitchFamily="34" charset="0"/>
              </a:rPr>
              <a:t>   disturb the sleeping caterpillar</a:t>
            </a:r>
          </a:p>
        </p:txBody>
      </p:sp>
      <p:sp>
        <p:nvSpPr>
          <p:cNvPr id="16" name="AutoShape 13">
            <a:hlinkClick r:id="" action="ppaction://noaction" highlightClick="1">
              <a:snd r:embed="rId8" name="Incorrect Answer.wav"/>
            </a:hlinkClick>
            <a:extLst>
              <a:ext uri="{FF2B5EF4-FFF2-40B4-BE49-F238E27FC236}">
                <a16:creationId xmlns:a16="http://schemas.microsoft.com/office/drawing/2014/main" id="{A146374D-3465-9AF3-D1DF-E901DDB70D4D}"/>
              </a:ext>
            </a:extLst>
          </p:cNvPr>
          <p:cNvSpPr>
            <a:spLocks noChangeArrowheads="1"/>
          </p:cNvSpPr>
          <p:nvPr/>
        </p:nvSpPr>
        <p:spPr bwMode="auto">
          <a:xfrm>
            <a:off x="4940300" y="31623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Hannah’s work gave her a raise for </a:t>
            </a:r>
          </a:p>
          <a:p>
            <a:pPr marL="342900" indent="-342900">
              <a:defRPr/>
            </a:pPr>
            <a:r>
              <a:rPr lang="en-US" sz="1400" b="1" dirty="0">
                <a:latin typeface="Arial" pitchFamily="34" charset="0"/>
                <a:cs typeface="Arial" pitchFamily="34" charset="0"/>
              </a:rPr>
              <a:t>    helping to solve the emergency.</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F8491DED-D6A0-4DF7-026C-9C8DAF9244E8}"/>
              </a:ext>
            </a:extLst>
          </p:cNvPr>
          <p:cNvSpPr>
            <a:spLocks noChangeArrowheads="1"/>
          </p:cNvSpPr>
          <p:nvPr/>
        </p:nvSpPr>
        <p:spPr bwMode="auto">
          <a:xfrm>
            <a:off x="4940300" y="37719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Hannah’s dog came by and turned off </a:t>
            </a:r>
          </a:p>
          <a:p>
            <a:pPr>
              <a:defRPr/>
            </a:pPr>
            <a:r>
              <a:rPr lang="en-US" sz="1400" b="1" dirty="0">
                <a:latin typeface="Arial" pitchFamily="34" charset="0"/>
                <a:cs typeface="Arial" pitchFamily="34" charset="0"/>
              </a:rPr>
              <a:t>    the water for her.</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83A83BD7-5D83-C2F5-62BF-85F58E645796}"/>
              </a:ext>
            </a:extLst>
          </p:cNvPr>
          <p:cNvSpPr>
            <a:spLocks noChangeArrowheads="1"/>
          </p:cNvSpPr>
          <p:nvPr/>
        </p:nvSpPr>
        <p:spPr bwMode="auto">
          <a:xfrm>
            <a:off x="4940300" y="43815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 water in the tub was too </a:t>
            </a:r>
          </a:p>
          <a:p>
            <a:pPr marL="342900" indent="-342900">
              <a:defRPr/>
            </a:pPr>
            <a:r>
              <a:rPr lang="en-US" sz="1400" b="1" dirty="0">
                <a:latin typeface="Arial" pitchFamily="34" charset="0"/>
                <a:cs typeface="Arial" pitchFamily="34" charset="0"/>
              </a:rPr>
              <a:t>     hot for Hannah.</a:t>
            </a:r>
          </a:p>
        </p:txBody>
      </p:sp>
      <p:sp>
        <p:nvSpPr>
          <p:cNvPr id="19" name="AutoShape 16">
            <a:hlinkClick r:id="rId10" action="ppaction://hlinksldjump" highlightClick="1">
              <a:snd r:embed="rId9" name="Correct Answer.wav"/>
            </a:hlinkClick>
            <a:extLst>
              <a:ext uri="{FF2B5EF4-FFF2-40B4-BE49-F238E27FC236}">
                <a16:creationId xmlns:a16="http://schemas.microsoft.com/office/drawing/2014/main" id="{764D0E5E-A283-79C1-67DE-0866A8BE0D1D}"/>
              </a:ext>
            </a:extLst>
          </p:cNvPr>
          <p:cNvSpPr>
            <a:spLocks noChangeArrowheads="1"/>
          </p:cNvSpPr>
          <p:nvPr/>
        </p:nvSpPr>
        <p:spPr bwMode="auto">
          <a:xfrm>
            <a:off x="4940300" y="49911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 water in the bathtub </a:t>
            </a:r>
          </a:p>
          <a:p>
            <a:pPr>
              <a:defRPr/>
            </a:pPr>
            <a:r>
              <a:rPr lang="en-US" sz="1400" b="1" dirty="0">
                <a:latin typeface="Arial" pitchFamily="34" charset="0"/>
                <a:cs typeface="Arial" pitchFamily="34" charset="0"/>
              </a:rPr>
              <a:t>    likely overflowed.</a:t>
            </a:r>
          </a:p>
        </p:txBody>
      </p:sp>
      <p:sp>
        <p:nvSpPr>
          <p:cNvPr id="12306" name="Footer Placeholder 3">
            <a:extLst>
              <a:ext uri="{FF2B5EF4-FFF2-40B4-BE49-F238E27FC236}">
                <a16:creationId xmlns:a16="http://schemas.microsoft.com/office/drawing/2014/main" id="{F2A8E26C-89C7-B076-706E-DBF691298167}"/>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pic>
        <p:nvPicPr>
          <p:cNvPr id="21" name="Reading Practice Inst for All.WAV">
            <a:hlinkClick r:id="" action="ppaction://media"/>
            <a:extLst>
              <a:ext uri="{FF2B5EF4-FFF2-40B4-BE49-F238E27FC236}">
                <a16:creationId xmlns:a16="http://schemas.microsoft.com/office/drawing/2014/main" id="{1E0AEB49-239A-A3B4-6359-4EACA3D3DCDD}"/>
              </a:ext>
              <a:ext uri="{C183D7F6-B498-43B3-948B-1728B52AA6E4}">
                <adec:decorative xmlns:adec="http://schemas.microsoft.com/office/drawing/2017/decorative" val="1"/>
              </a:ext>
            </a:extLst>
          </p:cNvPr>
          <p:cNvPicPr>
            <a:picLocks noRot="1" noChangeAspect="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par>
                          <p:cTn id="9" fill="hold" nodeType="afterGroup">
                            <p:stCondLst>
                              <p:cond delay="0"/>
                            </p:stCondLst>
                            <p:childTnLst>
                              <p:par>
                                <p:cTn id="10" presetID="1" presetClass="mediacall" presetSubtype="0" fill="hold" nodeType="afterEffect">
                                  <p:stCondLst>
                                    <p:cond delay="0"/>
                                  </p:stCondLst>
                                  <p:childTnLst>
                                    <p:cmd type="call" cmd="playFrom(0.0)">
                                      <p:cBhvr>
                                        <p:cTn id="11" dur="631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5EA8ED28-AA36-399B-464B-47946D7DC859}"/>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99D1ACB-4A4D-0F4C-CEA2-BEE547E03E7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12</a:t>
            </a:r>
          </a:p>
        </p:txBody>
      </p:sp>
      <p:pic>
        <p:nvPicPr>
          <p:cNvPr id="3074" name="Picture 2">
            <a:extLst>
              <a:ext uri="{FF2B5EF4-FFF2-40B4-BE49-F238E27FC236}">
                <a16:creationId xmlns:a16="http://schemas.microsoft.com/office/drawing/2014/main" id="{752A9A47-37C5-BF66-9F52-DA582369D0A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5400"/>
            <a:ext cx="3890963"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8" name="Group 207">
            <a:extLst>
              <a:ext uri="{FF2B5EF4-FFF2-40B4-BE49-F238E27FC236}">
                <a16:creationId xmlns:a16="http://schemas.microsoft.com/office/drawing/2014/main" id="{937FF0DF-D61D-F8D8-29CF-2674A6E20842}"/>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074D713F-F761-F8EC-1593-55BD466D60E0}"/>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3322" name="Picture 2">
              <a:extLst>
                <a:ext uri="{FF2B5EF4-FFF2-40B4-BE49-F238E27FC236}">
                  <a16:creationId xmlns:a16="http://schemas.microsoft.com/office/drawing/2014/main" id="{B5F3F35D-4787-1419-D455-167C18C3D5A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B682F502-F737-87F3-BCED-73941A8B1B4C}"/>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3317" name="TextBox 18">
            <a:extLst>
              <a:ext uri="{FF2B5EF4-FFF2-40B4-BE49-F238E27FC236}">
                <a16:creationId xmlns:a16="http://schemas.microsoft.com/office/drawing/2014/main" id="{BBFCCB18-86D6-1942-4B55-7025B549C488}"/>
              </a:ext>
            </a:extLst>
          </p:cNvPr>
          <p:cNvSpPr txBox="1">
            <a:spLocks noChangeArrowheads="1"/>
          </p:cNvSpPr>
          <p:nvPr/>
        </p:nvSpPr>
        <p:spPr bwMode="auto">
          <a:xfrm>
            <a:off x="3505200" y="572611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13320" name="Footer Placeholder 3">
            <a:extLst>
              <a:ext uri="{FF2B5EF4-FFF2-40B4-BE49-F238E27FC236}">
                <a16:creationId xmlns:a16="http://schemas.microsoft.com/office/drawing/2014/main" id="{7C87491A-3122-9CFD-765C-3104F32CFC3F}"/>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6722C9F9-1C7B-5313-AA1D-09CB1458BEB5}"/>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4409520-7BED-63DB-D577-D44838AC0F06}"/>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grpSp>
        <p:nvGrpSpPr>
          <p:cNvPr id="3" name="Group 28">
            <a:extLst>
              <a:ext uri="{FF2B5EF4-FFF2-40B4-BE49-F238E27FC236}">
                <a16:creationId xmlns:a16="http://schemas.microsoft.com/office/drawing/2014/main" id="{FE361E8A-61FB-9262-25F6-E7F52476F495}"/>
              </a:ext>
              <a:ext uri="{C183D7F6-B498-43B3-948B-1728B52AA6E4}">
                <adec:decorative xmlns:adec="http://schemas.microsoft.com/office/drawing/2017/decorative" val="1"/>
              </a:ext>
            </a:extLst>
          </p:cNvPr>
          <p:cNvGrpSpPr>
            <a:grpSpLocks/>
          </p:cNvGrpSpPr>
          <p:nvPr/>
        </p:nvGrpSpPr>
        <p:grpSpPr bwMode="auto">
          <a:xfrm>
            <a:off x="2590800" y="360363"/>
            <a:ext cx="4953000" cy="3443287"/>
            <a:chOff x="2590800" y="361121"/>
            <a:chExt cx="4953000" cy="3442253"/>
          </a:xfrm>
        </p:grpSpPr>
        <p:pic>
          <p:nvPicPr>
            <p:cNvPr id="14345" name="Picture 8">
              <a:extLst>
                <a:ext uri="{FF2B5EF4-FFF2-40B4-BE49-F238E27FC236}">
                  <a16:creationId xmlns:a16="http://schemas.microsoft.com/office/drawing/2014/main" id="{974A5B94-757B-4C3B-B02C-5293EF85E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667000"/>
              <a:ext cx="3733800" cy="113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a:extLst>
                <a:ext uri="{FF2B5EF4-FFF2-40B4-BE49-F238E27FC236}">
                  <a16:creationId xmlns:a16="http://schemas.microsoft.com/office/drawing/2014/main" id="{202A6B40-4090-C42B-E888-06D76F5D0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61121"/>
              <a:ext cx="1676400" cy="291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9">
              <a:extLst>
                <a:ext uri="{FF2B5EF4-FFF2-40B4-BE49-F238E27FC236}">
                  <a16:creationId xmlns:a16="http://schemas.microsoft.com/office/drawing/2014/main" id="{8C701580-F3FD-E324-A42E-F594B11E6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345110"/>
              <a:ext cx="2828925" cy="236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2" name="Group 207">
            <a:extLst>
              <a:ext uri="{FF2B5EF4-FFF2-40B4-BE49-F238E27FC236}">
                <a16:creationId xmlns:a16="http://schemas.microsoft.com/office/drawing/2014/main" id="{98EFE8C1-4B1B-CBA5-E380-9451391CB209}"/>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1475E869-B1C4-D666-CD30-3202749E7601}"/>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4349" name="Picture 2">
              <a:extLst>
                <a:ext uri="{FF2B5EF4-FFF2-40B4-BE49-F238E27FC236}">
                  <a16:creationId xmlns:a16="http://schemas.microsoft.com/office/drawing/2014/main" id="{85361CCD-16FF-030A-6A13-8B9915964C88}"/>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B573B45B-C58C-732A-7491-8DF3D03CCA8E}"/>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340" name="TextBox 18">
            <a:extLst>
              <a:ext uri="{FF2B5EF4-FFF2-40B4-BE49-F238E27FC236}">
                <a16:creationId xmlns:a16="http://schemas.microsoft.com/office/drawing/2014/main" id="{4243BAA3-D1BC-4C52-5EB8-7B91201C30BA}"/>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14344" name="Footer Placeholder 3">
            <a:extLst>
              <a:ext uri="{FF2B5EF4-FFF2-40B4-BE49-F238E27FC236}">
                <a16:creationId xmlns:a16="http://schemas.microsoft.com/office/drawing/2014/main" id="{9C9217EA-6FB3-1C72-9348-27F53C998EAD}"/>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5000B2B0-6616-16E7-A95A-C0F598A70EFA}"/>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CFA7A1-09FB-14DC-F487-14636D58EDC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14</a:t>
            </a:r>
          </a:p>
        </p:txBody>
      </p:sp>
      <p:pic>
        <p:nvPicPr>
          <p:cNvPr id="15374" name="Picture 3">
            <a:extLst>
              <a:ext uri="{FF2B5EF4-FFF2-40B4-BE49-F238E27FC236}">
                <a16:creationId xmlns:a16="http://schemas.microsoft.com/office/drawing/2014/main" id="{D0F33E6D-8BA8-ADD9-C260-89AF4CD6F2B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254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34C2AFF2-F360-68B5-F147-47A7BCCC36BB}"/>
              </a:ext>
              <a:ext uri="{C183D7F6-B498-43B3-948B-1728B52AA6E4}">
                <adec:decorative xmlns:adec="http://schemas.microsoft.com/office/drawing/2017/decorative" val="1"/>
              </a:ext>
            </a:extLst>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77724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 Box 7">
            <a:extLst>
              <a:ext uri="{FF2B5EF4-FFF2-40B4-BE49-F238E27FC236}">
                <a16:creationId xmlns:a16="http://schemas.microsoft.com/office/drawing/2014/main" id="{E5337A63-A011-446A-F6C3-02C1C25C8F07}"/>
              </a:ext>
            </a:extLst>
          </p:cNvPr>
          <p:cNvSpPr txBox="1">
            <a:spLocks noChangeArrowheads="1"/>
          </p:cNvSpPr>
          <p:nvPr/>
        </p:nvSpPr>
        <p:spPr bwMode="auto">
          <a:xfrm>
            <a:off x="628650" y="69850"/>
            <a:ext cx="8115300" cy="25542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			  Florida Weather</a:t>
            </a:r>
            <a:endParaRPr lang="en-US" altLang="en-US" sz="1600"/>
          </a:p>
          <a:p>
            <a:pPr eaLnBrk="1" hangingPunct="1"/>
            <a:r>
              <a:rPr lang="en-US" altLang="en-US" sz="1600"/>
              <a:t>   </a:t>
            </a:r>
            <a:r>
              <a:rPr lang="en-US" altLang="en-US" sz="1400"/>
              <a:t>Wintertime and Springtime in Florida generally means sunny days with comfortable </a:t>
            </a:r>
          </a:p>
          <a:p>
            <a:pPr eaLnBrk="1" hangingPunct="1"/>
            <a:r>
              <a:rPr lang="en-US" altLang="en-US" sz="1400"/>
              <a:t>temperatures and light breezes. Though the temperatures might be a bit cooler in the </a:t>
            </a:r>
          </a:p>
          <a:p>
            <a:pPr eaLnBrk="1" hangingPunct="1"/>
            <a:r>
              <a:rPr lang="en-US" altLang="en-US" sz="1400"/>
              <a:t>winter, the</a:t>
            </a:r>
            <a:r>
              <a:rPr lang="en-US" altLang="en-US" sz="1400" i="1"/>
              <a:t> </a:t>
            </a:r>
            <a:r>
              <a:rPr lang="en-US" altLang="en-US" sz="1400"/>
              <a:t>generally</a:t>
            </a:r>
            <a:r>
              <a:rPr lang="en-US" altLang="en-US" sz="1400" i="1"/>
              <a:t> </a:t>
            </a:r>
            <a:r>
              <a:rPr lang="en-US" altLang="en-US" sz="1400"/>
              <a:t>mild temperatures in both seasons are perfect for outdoor fun, and most people take advantage of this time. Cloudy</a:t>
            </a:r>
            <a:r>
              <a:rPr lang="en-US" altLang="en-US" sz="1400" i="1"/>
              <a:t> </a:t>
            </a:r>
            <a:r>
              <a:rPr lang="en-US" altLang="en-US" sz="1400"/>
              <a:t>skies and an occasional drizzle might occur, but for the most part, days are enjoyable. The pleasantly warm days and temperate evenings encourage people to run, garden, and take long strolls in the evenings. However, even during the hotter, more humid hurricane season of summer and fall, Floridians spend a lot of time outdoors, going to the beach, surfing, and swimming. People continue to play golf even when afternoon thunderstorms are common—they just make sure to bring an umbrella! There are many different types of weather in Florida, but almost all types mean enjoyment</a:t>
            </a:r>
            <a:r>
              <a:rPr lang="en-US" altLang="en-US" sz="1600"/>
              <a:t>.</a:t>
            </a:r>
          </a:p>
        </p:txBody>
      </p:sp>
      <p:pic>
        <p:nvPicPr>
          <p:cNvPr id="15377" name="Picture 2">
            <a:extLst>
              <a:ext uri="{FF2B5EF4-FFF2-40B4-BE49-F238E27FC236}">
                <a16:creationId xmlns:a16="http://schemas.microsoft.com/office/drawing/2014/main" id="{A746E451-60CC-A781-178C-3DD7917AD4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7620000" y="69850"/>
            <a:ext cx="60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Text Box 7">
            <a:extLst>
              <a:ext uri="{FF2B5EF4-FFF2-40B4-BE49-F238E27FC236}">
                <a16:creationId xmlns:a16="http://schemas.microsoft.com/office/drawing/2014/main" id="{F40D702C-C249-913A-6D4B-EBB135CB1FC7}"/>
              </a:ext>
            </a:extLst>
          </p:cNvPr>
          <p:cNvSpPr txBox="1">
            <a:spLocks noChangeArrowheads="1"/>
          </p:cNvSpPr>
          <p:nvPr/>
        </p:nvSpPr>
        <p:spPr bwMode="auto">
          <a:xfrm>
            <a:off x="482600" y="2692400"/>
            <a:ext cx="3414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can you </a:t>
            </a:r>
            <a:r>
              <a:rPr lang="en-US" altLang="en-US" sz="1600" b="1"/>
              <a:t>infer</a:t>
            </a:r>
            <a:r>
              <a:rPr lang="en-US" altLang="en-US" sz="1600"/>
              <a:t> about people</a:t>
            </a:r>
          </a:p>
          <a:p>
            <a:pPr eaLnBrk="1" hangingPunct="1"/>
            <a:r>
              <a:rPr lang="en-US" altLang="en-US" sz="1600"/>
              <a:t> who live in Florida?</a:t>
            </a:r>
          </a:p>
        </p:txBody>
      </p:sp>
      <p:sp>
        <p:nvSpPr>
          <p:cNvPr id="11" name="AutoShape 8">
            <a:hlinkClick r:id="" action="ppaction://noaction" highlightClick="1">
              <a:snd r:embed="rId8" name="Incorrect Answer.wav"/>
            </a:hlinkClick>
            <a:extLst>
              <a:ext uri="{FF2B5EF4-FFF2-40B4-BE49-F238E27FC236}">
                <a16:creationId xmlns:a16="http://schemas.microsoft.com/office/drawing/2014/main" id="{DB176FD7-6976-C282-1156-B1EAC68393B3}"/>
              </a:ext>
            </a:extLst>
          </p:cNvPr>
          <p:cNvSpPr>
            <a:spLocks noChangeArrowheads="1"/>
          </p:cNvSpPr>
          <p:nvPr/>
        </p:nvSpPr>
        <p:spPr bwMode="auto">
          <a:xfrm>
            <a:off x="444500" y="33782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They like humid weather.</a:t>
            </a:r>
          </a:p>
        </p:txBody>
      </p:sp>
      <p:sp>
        <p:nvSpPr>
          <p:cNvPr id="12" name="AutoShape 9">
            <a:hlinkClick r:id="" action="ppaction://noaction" highlightClick="1">
              <a:snd r:embed="rId8" name="Incorrect Answer.wav"/>
            </a:hlinkClick>
            <a:extLst>
              <a:ext uri="{FF2B5EF4-FFF2-40B4-BE49-F238E27FC236}">
                <a16:creationId xmlns:a16="http://schemas.microsoft.com/office/drawing/2014/main" id="{68B8AD92-2D01-B334-A764-9BFB1C838A8A}"/>
              </a:ext>
            </a:extLst>
          </p:cNvPr>
          <p:cNvSpPr>
            <a:spLocks noChangeArrowheads="1"/>
          </p:cNvSpPr>
          <p:nvPr/>
        </p:nvSpPr>
        <p:spPr bwMode="auto">
          <a:xfrm>
            <a:off x="444500" y="39878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People in Florida hate hurricanes.</a:t>
            </a:r>
          </a:p>
        </p:txBody>
      </p:sp>
      <p:sp>
        <p:nvSpPr>
          <p:cNvPr id="13" name="AutoShape 10">
            <a:hlinkClick r:id="" action="ppaction://hlinkshowjump?jump=nextslide" highlightClick="1">
              <a:snd r:embed="rId9" name="Correct Answer.wav"/>
            </a:hlinkClick>
            <a:extLst>
              <a:ext uri="{FF2B5EF4-FFF2-40B4-BE49-F238E27FC236}">
                <a16:creationId xmlns:a16="http://schemas.microsoft.com/office/drawing/2014/main" id="{375CE465-E00E-66D6-07F7-EBEFE7F7E43A}"/>
              </a:ext>
            </a:extLst>
          </p:cNvPr>
          <p:cNvSpPr>
            <a:spLocks noChangeArrowheads="1"/>
          </p:cNvSpPr>
          <p:nvPr/>
        </p:nvSpPr>
        <p:spPr bwMode="auto">
          <a:xfrm>
            <a:off x="444500" y="45974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C. Floridians are active in many </a:t>
            </a:r>
          </a:p>
          <a:p>
            <a:pPr>
              <a:defRPr/>
            </a:pPr>
            <a:r>
              <a:rPr lang="en-US" sz="1400" b="1" dirty="0">
                <a:latin typeface="Arial" pitchFamily="34" charset="0"/>
                <a:cs typeface="Arial" pitchFamily="34" charset="0"/>
              </a:rPr>
              <a:t>types of weather.</a:t>
            </a:r>
          </a:p>
        </p:txBody>
      </p:sp>
      <p:sp>
        <p:nvSpPr>
          <p:cNvPr id="14" name="AutoShape 11">
            <a:hlinkClick r:id="" action="ppaction://noaction" highlightClick="1">
              <a:snd r:embed="rId8" name="Incorrect Answer.wav"/>
            </a:hlinkClick>
            <a:extLst>
              <a:ext uri="{FF2B5EF4-FFF2-40B4-BE49-F238E27FC236}">
                <a16:creationId xmlns:a16="http://schemas.microsoft.com/office/drawing/2014/main" id="{45366E7B-C76C-661F-A827-60350B1FD980}"/>
              </a:ext>
            </a:extLst>
          </p:cNvPr>
          <p:cNvSpPr>
            <a:spLocks noChangeArrowheads="1"/>
          </p:cNvSpPr>
          <p:nvPr/>
        </p:nvSpPr>
        <p:spPr bwMode="auto">
          <a:xfrm>
            <a:off x="444500" y="52070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They don't care what the weather is like.</a:t>
            </a:r>
          </a:p>
        </p:txBody>
      </p:sp>
      <p:sp>
        <p:nvSpPr>
          <p:cNvPr id="15376" name="Text Box 12">
            <a:extLst>
              <a:ext uri="{FF2B5EF4-FFF2-40B4-BE49-F238E27FC236}">
                <a16:creationId xmlns:a16="http://schemas.microsoft.com/office/drawing/2014/main" id="{2B8AFEE3-4F36-2EEA-7D12-19A8957F17E4}"/>
              </a:ext>
            </a:extLst>
          </p:cNvPr>
          <p:cNvSpPr txBox="1">
            <a:spLocks noChangeArrowheads="1"/>
          </p:cNvSpPr>
          <p:nvPr/>
        </p:nvSpPr>
        <p:spPr bwMode="auto">
          <a:xfrm>
            <a:off x="4768850" y="2768600"/>
            <a:ext cx="390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By whom can you </a:t>
            </a:r>
            <a:r>
              <a:rPr lang="en-US" altLang="en-US" sz="1600" b="1"/>
              <a:t>infer</a:t>
            </a:r>
            <a:r>
              <a:rPr lang="en-US" altLang="en-US" sz="1600"/>
              <a:t> this paragraph</a:t>
            </a:r>
          </a:p>
          <a:p>
            <a:pPr eaLnBrk="1" hangingPunct="1"/>
            <a:r>
              <a:rPr lang="en-US" altLang="en-US" sz="1600"/>
              <a:t> was written?</a:t>
            </a:r>
          </a:p>
        </p:txBody>
      </p:sp>
      <p:sp>
        <p:nvSpPr>
          <p:cNvPr id="16" name="AutoShape 13">
            <a:hlinkClick r:id="" action="ppaction://noaction" highlightClick="1">
              <a:snd r:embed="rId8" name="Incorrect Answer.wav"/>
            </a:hlinkClick>
            <a:extLst>
              <a:ext uri="{FF2B5EF4-FFF2-40B4-BE49-F238E27FC236}">
                <a16:creationId xmlns:a16="http://schemas.microsoft.com/office/drawing/2014/main" id="{AFC0A7BE-085A-CF5B-6928-D8E7661AC57C}"/>
              </a:ext>
            </a:extLst>
          </p:cNvPr>
          <p:cNvSpPr>
            <a:spLocks noChangeArrowheads="1"/>
          </p:cNvSpPr>
          <p:nvPr/>
        </p:nvSpPr>
        <p:spPr bwMode="auto">
          <a:xfrm>
            <a:off x="4864100" y="34163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 brand-new resident of Florida</a:t>
            </a:r>
          </a:p>
        </p:txBody>
      </p:sp>
      <p:sp>
        <p:nvSpPr>
          <p:cNvPr id="17" name="AutoShape 14">
            <a:hlinkClick r:id="" action="ppaction://noaction" highlightClick="1">
              <a:snd r:embed="rId8" name="Incorrect Answer.wav"/>
            </a:hlinkClick>
            <a:extLst>
              <a:ext uri="{FF2B5EF4-FFF2-40B4-BE49-F238E27FC236}">
                <a16:creationId xmlns:a16="http://schemas.microsoft.com/office/drawing/2014/main" id="{B96D1366-FCF1-4B8B-CD4D-80BE8F858DC2}"/>
              </a:ext>
            </a:extLst>
          </p:cNvPr>
          <p:cNvSpPr>
            <a:spLocks noChangeArrowheads="1"/>
          </p:cNvSpPr>
          <p:nvPr/>
        </p:nvSpPr>
        <p:spPr bwMode="auto">
          <a:xfrm>
            <a:off x="4864100" y="40259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B. A person complaining about </a:t>
            </a:r>
          </a:p>
          <a:p>
            <a:pPr>
              <a:defRPr/>
            </a:pPr>
            <a:r>
              <a:rPr lang="en-US" sz="1400" b="1" dirty="0">
                <a:latin typeface="Arial" pitchFamily="34" charset="0"/>
                <a:cs typeface="Arial" pitchFamily="34" charset="0"/>
              </a:rPr>
              <a:t>Florida's weather</a:t>
            </a:r>
          </a:p>
        </p:txBody>
      </p:sp>
      <p:sp>
        <p:nvSpPr>
          <p:cNvPr id="18" name="AutoShape 15">
            <a:hlinkClick r:id="" action="ppaction://noaction" highlightClick="1">
              <a:snd r:embed="rId8" name="Incorrect Answer.wav"/>
            </a:hlinkClick>
            <a:extLst>
              <a:ext uri="{FF2B5EF4-FFF2-40B4-BE49-F238E27FC236}">
                <a16:creationId xmlns:a16="http://schemas.microsoft.com/office/drawing/2014/main" id="{3A3E6183-C8B4-455C-BD8D-DEFDFB5DA84F}"/>
              </a:ext>
            </a:extLst>
          </p:cNvPr>
          <p:cNvSpPr>
            <a:spLocks noChangeArrowheads="1"/>
          </p:cNvSpPr>
          <p:nvPr/>
        </p:nvSpPr>
        <p:spPr bwMode="auto">
          <a:xfrm>
            <a:off x="4864100" y="46355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Someone who has never been to Florida</a:t>
            </a:r>
          </a:p>
        </p:txBody>
      </p:sp>
      <p:sp>
        <p:nvSpPr>
          <p:cNvPr id="19" name="AutoShape 16">
            <a:hlinkClick r:id="rId10" action="ppaction://hlinksldjump" highlightClick="1">
              <a:snd r:embed="rId9" name="Correct Answer.wav"/>
            </a:hlinkClick>
            <a:extLst>
              <a:ext uri="{FF2B5EF4-FFF2-40B4-BE49-F238E27FC236}">
                <a16:creationId xmlns:a16="http://schemas.microsoft.com/office/drawing/2014/main" id="{637FDB75-ABBA-087E-A336-14F4C424A7D5}"/>
              </a:ext>
            </a:extLst>
          </p:cNvPr>
          <p:cNvSpPr>
            <a:spLocks noChangeArrowheads="1"/>
          </p:cNvSpPr>
          <p:nvPr/>
        </p:nvSpPr>
        <p:spPr bwMode="auto">
          <a:xfrm>
            <a:off x="4864100" y="5245100"/>
            <a:ext cx="3810000" cy="533400"/>
          </a:xfrm>
          <a:prstGeom prst="actionButtonBlank">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r>
              <a:rPr lang="en-US" sz="1400" b="1" dirty="0">
                <a:latin typeface="Arial" pitchFamily="34" charset="0"/>
                <a:cs typeface="Arial" pitchFamily="34" charset="0"/>
              </a:rPr>
              <a:t>D. Someone who loves the weather in </a:t>
            </a:r>
          </a:p>
          <a:p>
            <a:pPr>
              <a:defRPr/>
            </a:pPr>
            <a:r>
              <a:rPr lang="en-US" sz="1400" b="1" dirty="0">
                <a:latin typeface="Arial" pitchFamily="34" charset="0"/>
                <a:cs typeface="Arial" pitchFamily="34" charset="0"/>
              </a:rPr>
              <a:t>Florida</a:t>
            </a:r>
          </a:p>
        </p:txBody>
      </p:sp>
      <p:sp>
        <p:nvSpPr>
          <p:cNvPr id="15378" name="Footer Placeholder 3">
            <a:extLst>
              <a:ext uri="{FF2B5EF4-FFF2-40B4-BE49-F238E27FC236}">
                <a16:creationId xmlns:a16="http://schemas.microsoft.com/office/drawing/2014/main" id="{4D91099F-471C-C713-7518-9810CEB40A18}"/>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36C9C13F-A5D7-C2C3-B653-57FF1B4C868D}"/>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915A80-425A-212E-9DC9-3C4C387BC911}"/>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15</a:t>
            </a:r>
          </a:p>
        </p:txBody>
      </p:sp>
      <p:pic>
        <p:nvPicPr>
          <p:cNvPr id="5122" name="Picture 2">
            <a:extLst>
              <a:ext uri="{FF2B5EF4-FFF2-40B4-BE49-F238E27FC236}">
                <a16:creationId xmlns:a16="http://schemas.microsoft.com/office/drawing/2014/main" id="{F37ACEB7-0500-E9C8-641D-42FDCD23872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0"/>
            <a:ext cx="3448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207">
            <a:extLst>
              <a:ext uri="{FF2B5EF4-FFF2-40B4-BE49-F238E27FC236}">
                <a16:creationId xmlns:a16="http://schemas.microsoft.com/office/drawing/2014/main" id="{14AE1392-766C-75B6-E776-6C9051D6786E}"/>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DA9FC7FA-6506-8180-2F33-D3E75E26E6A4}"/>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6394" name="Picture 2">
              <a:extLst>
                <a:ext uri="{FF2B5EF4-FFF2-40B4-BE49-F238E27FC236}">
                  <a16:creationId xmlns:a16="http://schemas.microsoft.com/office/drawing/2014/main" id="{6FFF9A83-4917-6D09-62EE-FC835079F74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previousslide" highlightClick="1"/>
            <a:extLst>
              <a:ext uri="{FF2B5EF4-FFF2-40B4-BE49-F238E27FC236}">
                <a16:creationId xmlns:a16="http://schemas.microsoft.com/office/drawing/2014/main" id="{195BBBF4-85AD-829B-2F2F-096CED939528}"/>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1"/>
          </a:fillRef>
          <a:effectRef idx="1">
            <a:schemeClr val="accent1"/>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6388" name="TextBox 18">
            <a:extLst>
              <a:ext uri="{FF2B5EF4-FFF2-40B4-BE49-F238E27FC236}">
                <a16:creationId xmlns:a16="http://schemas.microsoft.com/office/drawing/2014/main" id="{787F7419-66E1-B2E1-1B61-4FB2845F3679}"/>
              </a:ext>
            </a:extLst>
          </p:cNvPr>
          <p:cNvSpPr txBox="1">
            <a:spLocks noChangeArrowheads="1"/>
          </p:cNvSpPr>
          <p:nvPr/>
        </p:nvSpPr>
        <p:spPr bwMode="auto">
          <a:xfrm>
            <a:off x="3505200" y="57261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#4</a:t>
            </a:r>
          </a:p>
        </p:txBody>
      </p:sp>
      <p:sp>
        <p:nvSpPr>
          <p:cNvPr id="16392" name="Footer Placeholder 3">
            <a:extLst>
              <a:ext uri="{FF2B5EF4-FFF2-40B4-BE49-F238E27FC236}">
                <a16:creationId xmlns:a16="http://schemas.microsoft.com/office/drawing/2014/main" id="{8A1015B7-8A09-1CD7-2471-EF8988CBF72D}"/>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1000" fill="hold"/>
                                        <p:tgtEl>
                                          <p:spTgt spid="5122"/>
                                        </p:tgtEl>
                                        <p:attrNameLst>
                                          <p:attrName>ppt_x</p:attrName>
                                        </p:attrNameLst>
                                      </p:cBhvr>
                                      <p:tavLst>
                                        <p:tav tm="0">
                                          <p:val>
                                            <p:strVal val="#ppt_x"/>
                                          </p:val>
                                        </p:tav>
                                        <p:tav tm="100000">
                                          <p:val>
                                            <p:strVal val="#ppt_x"/>
                                          </p:val>
                                        </p:tav>
                                      </p:tavLst>
                                    </p:anim>
                                    <p:anim calcmode="lin" valueType="num">
                                      <p:cBhvr additive="base">
                                        <p:cTn id="8" dur="1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86D20F99-9202-8EE8-593B-34CD91911F92}"/>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9E9A22-545C-CB2E-1941-B23A3F9EC63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16</a:t>
            </a:r>
          </a:p>
        </p:txBody>
      </p:sp>
      <p:grpSp>
        <p:nvGrpSpPr>
          <p:cNvPr id="17414" name="Group 207">
            <a:extLst>
              <a:ext uri="{FF2B5EF4-FFF2-40B4-BE49-F238E27FC236}">
                <a16:creationId xmlns:a16="http://schemas.microsoft.com/office/drawing/2014/main" id="{466F92C5-01DB-22C7-48C5-9DF859212DB1}"/>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2FAEF265-D653-7054-904D-988EEDCEA6C9}"/>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17418" name="Picture 2">
              <a:extLst>
                <a:ext uri="{FF2B5EF4-FFF2-40B4-BE49-F238E27FC236}">
                  <a16:creationId xmlns:a16="http://schemas.microsoft.com/office/drawing/2014/main" id="{48D62E36-9095-075A-3A44-690FB962CD5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6" name="Picture 2">
            <a:extLst>
              <a:ext uri="{FF2B5EF4-FFF2-40B4-BE49-F238E27FC236}">
                <a16:creationId xmlns:a16="http://schemas.microsoft.com/office/drawing/2014/main" id="{66E2C5D5-A1BB-5711-294D-D9DC6080795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
            <a:ext cx="3087688"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ction Button: Forward or Next 19">
            <a:hlinkClick r:id="" action="ppaction://hlinkshowjump?jump=nextslide" highlightClick="1"/>
            <a:extLst>
              <a:ext uri="{FF2B5EF4-FFF2-40B4-BE49-F238E27FC236}">
                <a16:creationId xmlns:a16="http://schemas.microsoft.com/office/drawing/2014/main" id="{0D9C30AC-ED45-4F3E-D369-4F49237300B2}"/>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412" name="TextBox 18">
            <a:extLst>
              <a:ext uri="{FF2B5EF4-FFF2-40B4-BE49-F238E27FC236}">
                <a16:creationId xmlns:a16="http://schemas.microsoft.com/office/drawing/2014/main" id="{32C72DFF-3C4B-C8F8-D5ED-9807784D3FA4}"/>
              </a:ext>
            </a:extLst>
          </p:cNvPr>
          <p:cNvSpPr txBox="1">
            <a:spLocks noChangeArrowheads="1"/>
          </p:cNvSpPr>
          <p:nvPr/>
        </p:nvSpPr>
        <p:spPr bwMode="auto">
          <a:xfrm>
            <a:off x="38862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Next Slide</a:t>
            </a:r>
          </a:p>
        </p:txBody>
      </p:sp>
      <p:sp>
        <p:nvSpPr>
          <p:cNvPr id="17416" name="Footer Placeholder 3">
            <a:extLst>
              <a:ext uri="{FF2B5EF4-FFF2-40B4-BE49-F238E27FC236}">
                <a16:creationId xmlns:a16="http://schemas.microsoft.com/office/drawing/2014/main" id="{30E7155F-7951-2806-F28D-9801B2D108E5}"/>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tent Placeholder 5">
            <a:extLst>
              <a:ext uri="{FF2B5EF4-FFF2-40B4-BE49-F238E27FC236}">
                <a16:creationId xmlns:a16="http://schemas.microsoft.com/office/drawing/2014/main" id="{CE2047D2-A44D-E7F5-DFD1-10C3F0959D4A}"/>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40EBAAA-FEE1-D8B3-598E-12D1B23A2A74}"/>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sp>
        <p:nvSpPr>
          <p:cNvPr id="109" name="Rectangle 108">
            <a:extLst>
              <a:ext uri="{FF2B5EF4-FFF2-40B4-BE49-F238E27FC236}">
                <a16:creationId xmlns:a16="http://schemas.microsoft.com/office/drawing/2014/main" id="{75E276E0-1233-70CD-3CCC-724DAE75C796}"/>
              </a:ext>
            </a:extLst>
          </p:cNvPr>
          <p:cNvSpPr/>
          <p:nvPr/>
        </p:nvSpPr>
        <p:spPr>
          <a:xfrm>
            <a:off x="457200" y="152400"/>
            <a:ext cx="8458200" cy="2246313"/>
          </a:xfrm>
          <a:prstGeom prst="rect">
            <a:avLst/>
          </a:prstGeom>
        </p:spPr>
        <p:txBody>
          <a:bodyPr>
            <a:spAutoFit/>
          </a:bodyPr>
          <a:lstStyle/>
          <a:p>
            <a:pPr algn="ctr">
              <a:defRPr/>
            </a:pPr>
            <a:r>
              <a:rPr lang="en-US" sz="2800" b="1" i="1" dirty="0">
                <a:solidFill>
                  <a:srgbClr val="000000"/>
                </a:solidFill>
                <a:effectLst>
                  <a:outerShdw blurRad="38100" dist="38100" dir="2700000" algn="tl">
                    <a:srgbClr val="C0C0C0"/>
                  </a:outerShdw>
                </a:effectLst>
                <a:latin typeface="Arial" charset="0"/>
              </a:rPr>
              <a:t>Congratulations!</a:t>
            </a:r>
          </a:p>
          <a:p>
            <a:pPr algn="ctr">
              <a:defRPr/>
            </a:pPr>
            <a:r>
              <a:rPr lang="en-US" sz="2800"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sz="2800" b="1" i="1" dirty="0">
                <a:solidFill>
                  <a:srgbClr val="000000"/>
                </a:solidFill>
                <a:effectLst>
                  <a:outerShdw blurRad="38100" dist="38100" dir="2700000" algn="tl">
                    <a:srgbClr val="C0C0C0"/>
                  </a:outerShdw>
                </a:effectLst>
                <a:latin typeface="Arial" charset="0"/>
              </a:rPr>
              <a:t>Seminole State College of </a:t>
            </a:r>
            <a:r>
              <a:rPr lang="en-US" sz="2800" b="1" i="1" dirty="0" err="1">
                <a:solidFill>
                  <a:srgbClr val="000000"/>
                </a:solidFill>
                <a:effectLst>
                  <a:outerShdw blurRad="38100" dist="38100" dir="2700000" algn="tl">
                    <a:srgbClr val="C0C0C0"/>
                  </a:outerShdw>
                </a:effectLst>
                <a:latin typeface="Arial" charset="0"/>
              </a:rPr>
              <a:t>Fl</a:t>
            </a:r>
            <a:r>
              <a:rPr lang="en-US" sz="2800" b="1" i="1" dirty="0">
                <a:solidFill>
                  <a:srgbClr val="000000"/>
                </a:solidFill>
                <a:effectLst>
                  <a:outerShdw blurRad="38100" dist="38100" dir="2700000" algn="tl">
                    <a:srgbClr val="C0C0C0"/>
                  </a:outerShdw>
                </a:effectLst>
                <a:latin typeface="Arial" charset="0"/>
              </a:rPr>
              <a:t> - ELS Department’s</a:t>
            </a:r>
          </a:p>
          <a:p>
            <a:pPr algn="ctr">
              <a:defRPr/>
            </a:pPr>
            <a:r>
              <a:rPr lang="en-US" sz="2800" b="1" i="1" dirty="0">
                <a:solidFill>
                  <a:srgbClr val="000000"/>
                </a:solidFill>
                <a:effectLst>
                  <a:outerShdw blurRad="38100" dist="38100" dir="2700000" algn="tl">
                    <a:srgbClr val="C0C0C0"/>
                  </a:outerShdw>
                </a:effectLst>
                <a:latin typeface="Arial" charset="0"/>
              </a:rPr>
              <a:t>Inferences (Drawing Logical Conclusions) Tutorial!</a:t>
            </a:r>
            <a:endParaRPr lang="en-US" sz="2800" dirty="0">
              <a:latin typeface="Arial" charset="0"/>
            </a:endParaRPr>
          </a:p>
        </p:txBody>
      </p:sp>
      <p:grpSp>
        <p:nvGrpSpPr>
          <p:cNvPr id="18436" name="Group 249">
            <a:extLst>
              <a:ext uri="{FF2B5EF4-FFF2-40B4-BE49-F238E27FC236}">
                <a16:creationId xmlns:a16="http://schemas.microsoft.com/office/drawing/2014/main" id="{50CDF36E-98F2-1742-C596-B518E7459586}"/>
              </a:ext>
              <a:ext uri="{C183D7F6-B498-43B3-948B-1728B52AA6E4}">
                <adec:decorative xmlns:adec="http://schemas.microsoft.com/office/drawing/2017/decorative" val="1"/>
              </a:ext>
            </a:extLst>
          </p:cNvPr>
          <p:cNvGrpSpPr>
            <a:grpSpLocks/>
          </p:cNvGrpSpPr>
          <p:nvPr/>
        </p:nvGrpSpPr>
        <p:grpSpPr bwMode="auto">
          <a:xfrm>
            <a:off x="3440113" y="2243138"/>
            <a:ext cx="2732087" cy="2733675"/>
            <a:chOff x="1554" y="642"/>
            <a:chExt cx="2185" cy="2220"/>
          </a:xfrm>
        </p:grpSpPr>
        <p:sp>
          <p:nvSpPr>
            <p:cNvPr id="18442" name="Freeform 67">
              <a:extLst>
                <a:ext uri="{FF2B5EF4-FFF2-40B4-BE49-F238E27FC236}">
                  <a16:creationId xmlns:a16="http://schemas.microsoft.com/office/drawing/2014/main" id="{72C7E630-9964-768A-0C43-37A367C7FBB5}"/>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3" name="Freeform 68">
              <a:extLst>
                <a:ext uri="{FF2B5EF4-FFF2-40B4-BE49-F238E27FC236}">
                  <a16:creationId xmlns:a16="http://schemas.microsoft.com/office/drawing/2014/main" id="{1797DB70-DB8C-759E-B6FF-4C9E83A548D0}"/>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4" name="Freeform 69">
              <a:extLst>
                <a:ext uri="{FF2B5EF4-FFF2-40B4-BE49-F238E27FC236}">
                  <a16:creationId xmlns:a16="http://schemas.microsoft.com/office/drawing/2014/main" id="{3A11A92E-A25D-891B-FDAF-3B193C8C1F4D}"/>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5" name="Freeform 70">
              <a:extLst>
                <a:ext uri="{FF2B5EF4-FFF2-40B4-BE49-F238E27FC236}">
                  <a16:creationId xmlns:a16="http://schemas.microsoft.com/office/drawing/2014/main" id="{4FD04F88-5B8E-24F9-CBD0-AE8322371089}"/>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6" name="Freeform 71">
              <a:extLst>
                <a:ext uri="{FF2B5EF4-FFF2-40B4-BE49-F238E27FC236}">
                  <a16:creationId xmlns:a16="http://schemas.microsoft.com/office/drawing/2014/main" id="{8B4103CD-B603-C8F3-7BCF-DC166B4299C9}"/>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7" name="Freeform 72">
              <a:extLst>
                <a:ext uri="{FF2B5EF4-FFF2-40B4-BE49-F238E27FC236}">
                  <a16:creationId xmlns:a16="http://schemas.microsoft.com/office/drawing/2014/main" id="{E77BE386-40A8-37EB-9FDA-A91A0E879C87}"/>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8" name="Freeform 73">
              <a:extLst>
                <a:ext uri="{FF2B5EF4-FFF2-40B4-BE49-F238E27FC236}">
                  <a16:creationId xmlns:a16="http://schemas.microsoft.com/office/drawing/2014/main" id="{45AFA074-F33F-42C5-A901-2107FD79FA6F}"/>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9" name="Freeform 74">
              <a:extLst>
                <a:ext uri="{FF2B5EF4-FFF2-40B4-BE49-F238E27FC236}">
                  <a16:creationId xmlns:a16="http://schemas.microsoft.com/office/drawing/2014/main" id="{C8116BCF-024E-AA67-D1CC-5D4BB31E82FD}"/>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0" name="Freeform 75">
              <a:extLst>
                <a:ext uri="{FF2B5EF4-FFF2-40B4-BE49-F238E27FC236}">
                  <a16:creationId xmlns:a16="http://schemas.microsoft.com/office/drawing/2014/main" id="{5ED58776-47E2-E374-2C5A-4002E8748D34}"/>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1" name="Freeform 76">
              <a:extLst>
                <a:ext uri="{FF2B5EF4-FFF2-40B4-BE49-F238E27FC236}">
                  <a16:creationId xmlns:a16="http://schemas.microsoft.com/office/drawing/2014/main" id="{286AC674-0C13-0B0A-4018-D9C4D7B0D7B9}"/>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2" name="Freeform 77">
              <a:extLst>
                <a:ext uri="{FF2B5EF4-FFF2-40B4-BE49-F238E27FC236}">
                  <a16:creationId xmlns:a16="http://schemas.microsoft.com/office/drawing/2014/main" id="{DA1ADD04-884F-A5AC-609A-8FFF4E10D7BE}"/>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3" name="Freeform 78">
              <a:extLst>
                <a:ext uri="{FF2B5EF4-FFF2-40B4-BE49-F238E27FC236}">
                  <a16:creationId xmlns:a16="http://schemas.microsoft.com/office/drawing/2014/main" id="{705FDC59-715D-B394-A5AC-648ACDF08539}"/>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4" name="Freeform 79">
              <a:extLst>
                <a:ext uri="{FF2B5EF4-FFF2-40B4-BE49-F238E27FC236}">
                  <a16:creationId xmlns:a16="http://schemas.microsoft.com/office/drawing/2014/main" id="{A697BCDA-982E-4E1C-E468-1AC2BE1B3D4F}"/>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5" name="Freeform 80">
              <a:extLst>
                <a:ext uri="{FF2B5EF4-FFF2-40B4-BE49-F238E27FC236}">
                  <a16:creationId xmlns:a16="http://schemas.microsoft.com/office/drawing/2014/main" id="{82DBCE7E-BBBE-07AD-537B-4669281C5F97}"/>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6" name="Freeform 81">
              <a:extLst>
                <a:ext uri="{FF2B5EF4-FFF2-40B4-BE49-F238E27FC236}">
                  <a16:creationId xmlns:a16="http://schemas.microsoft.com/office/drawing/2014/main" id="{48C6B832-08E3-C39D-F4C1-A5DA34AD3890}"/>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7" name="Freeform 82">
              <a:extLst>
                <a:ext uri="{FF2B5EF4-FFF2-40B4-BE49-F238E27FC236}">
                  <a16:creationId xmlns:a16="http://schemas.microsoft.com/office/drawing/2014/main" id="{21510DEA-97E3-DEDF-9406-7834980D2EA1}"/>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8" name="Freeform 83">
              <a:extLst>
                <a:ext uri="{FF2B5EF4-FFF2-40B4-BE49-F238E27FC236}">
                  <a16:creationId xmlns:a16="http://schemas.microsoft.com/office/drawing/2014/main" id="{7062FCF4-37C0-B757-3AA7-56BC305E1F62}"/>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9" name="Freeform 84">
              <a:extLst>
                <a:ext uri="{FF2B5EF4-FFF2-40B4-BE49-F238E27FC236}">
                  <a16:creationId xmlns:a16="http://schemas.microsoft.com/office/drawing/2014/main" id="{5B83C19D-23CE-5EA5-A7CD-BDC4FA86DB76}"/>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0" name="Freeform 85">
              <a:extLst>
                <a:ext uri="{FF2B5EF4-FFF2-40B4-BE49-F238E27FC236}">
                  <a16:creationId xmlns:a16="http://schemas.microsoft.com/office/drawing/2014/main" id="{38B55CB1-629F-5D9F-2EEA-107015FC85DF}"/>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1" name="Freeform 86">
              <a:extLst>
                <a:ext uri="{FF2B5EF4-FFF2-40B4-BE49-F238E27FC236}">
                  <a16:creationId xmlns:a16="http://schemas.microsoft.com/office/drawing/2014/main" id="{390783F8-4015-B09A-0C24-74D2DD8DE3BA}"/>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2" name="Freeform 87">
              <a:extLst>
                <a:ext uri="{FF2B5EF4-FFF2-40B4-BE49-F238E27FC236}">
                  <a16:creationId xmlns:a16="http://schemas.microsoft.com/office/drawing/2014/main" id="{0E4E6592-981E-C3FD-5A87-A3FDB8BF850F}"/>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3" name="Freeform 88">
              <a:extLst>
                <a:ext uri="{FF2B5EF4-FFF2-40B4-BE49-F238E27FC236}">
                  <a16:creationId xmlns:a16="http://schemas.microsoft.com/office/drawing/2014/main" id="{224354F4-6C14-BC45-FBF2-E8A49C577555}"/>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4" name="Freeform 89">
              <a:extLst>
                <a:ext uri="{FF2B5EF4-FFF2-40B4-BE49-F238E27FC236}">
                  <a16:creationId xmlns:a16="http://schemas.microsoft.com/office/drawing/2014/main" id="{11466D72-D697-6CEA-CCF3-1301018ABF5B}"/>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5" name="Freeform 90">
              <a:extLst>
                <a:ext uri="{FF2B5EF4-FFF2-40B4-BE49-F238E27FC236}">
                  <a16:creationId xmlns:a16="http://schemas.microsoft.com/office/drawing/2014/main" id="{A5B02169-DB27-581A-6C14-F1F208F56552}"/>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6" name="Freeform 91">
              <a:extLst>
                <a:ext uri="{FF2B5EF4-FFF2-40B4-BE49-F238E27FC236}">
                  <a16:creationId xmlns:a16="http://schemas.microsoft.com/office/drawing/2014/main" id="{C51E728F-7CB7-846E-DBCC-9CAA238D8760}"/>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7" name="Freeform 92">
              <a:extLst>
                <a:ext uri="{FF2B5EF4-FFF2-40B4-BE49-F238E27FC236}">
                  <a16:creationId xmlns:a16="http://schemas.microsoft.com/office/drawing/2014/main" id="{2058C55A-94FF-AED0-BA6D-19CBD1332DCD}"/>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8" name="Freeform 93">
              <a:extLst>
                <a:ext uri="{FF2B5EF4-FFF2-40B4-BE49-F238E27FC236}">
                  <a16:creationId xmlns:a16="http://schemas.microsoft.com/office/drawing/2014/main" id="{C7AC4E80-80EE-7391-7ACB-9D32A523007C}"/>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9" name="Freeform 94">
              <a:extLst>
                <a:ext uri="{FF2B5EF4-FFF2-40B4-BE49-F238E27FC236}">
                  <a16:creationId xmlns:a16="http://schemas.microsoft.com/office/drawing/2014/main" id="{4DB2522B-88AE-5A68-EA63-E28FA19663EA}"/>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0" name="Freeform 95">
              <a:extLst>
                <a:ext uri="{FF2B5EF4-FFF2-40B4-BE49-F238E27FC236}">
                  <a16:creationId xmlns:a16="http://schemas.microsoft.com/office/drawing/2014/main" id="{1F5163CA-E4C5-D35E-33C3-A095773F9E3F}"/>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1" name="Freeform 96">
              <a:extLst>
                <a:ext uri="{FF2B5EF4-FFF2-40B4-BE49-F238E27FC236}">
                  <a16:creationId xmlns:a16="http://schemas.microsoft.com/office/drawing/2014/main" id="{48583213-1B07-C022-B47B-291732AB6CC3}"/>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2" name="Freeform 97">
              <a:extLst>
                <a:ext uri="{FF2B5EF4-FFF2-40B4-BE49-F238E27FC236}">
                  <a16:creationId xmlns:a16="http://schemas.microsoft.com/office/drawing/2014/main" id="{45A3703D-38B3-7750-5850-83F965486E9F}"/>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3" name="Freeform 98">
              <a:extLst>
                <a:ext uri="{FF2B5EF4-FFF2-40B4-BE49-F238E27FC236}">
                  <a16:creationId xmlns:a16="http://schemas.microsoft.com/office/drawing/2014/main" id="{E5006B3B-94A3-30C8-7159-4937B3DC3CE3}"/>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4" name="Freeform 99">
              <a:extLst>
                <a:ext uri="{FF2B5EF4-FFF2-40B4-BE49-F238E27FC236}">
                  <a16:creationId xmlns:a16="http://schemas.microsoft.com/office/drawing/2014/main" id="{2E0132CC-E924-2282-B43B-BD9FAD8C01F4}"/>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5" name="Freeform 100">
              <a:extLst>
                <a:ext uri="{FF2B5EF4-FFF2-40B4-BE49-F238E27FC236}">
                  <a16:creationId xmlns:a16="http://schemas.microsoft.com/office/drawing/2014/main" id="{683594D7-20A2-40DF-A22B-A237D42D12E8}"/>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6" name="Freeform 101">
              <a:extLst>
                <a:ext uri="{FF2B5EF4-FFF2-40B4-BE49-F238E27FC236}">
                  <a16:creationId xmlns:a16="http://schemas.microsoft.com/office/drawing/2014/main" id="{5D3CDA24-0709-EB24-E51F-2A62A8AB7CE2}"/>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7" name="Freeform 102">
              <a:extLst>
                <a:ext uri="{FF2B5EF4-FFF2-40B4-BE49-F238E27FC236}">
                  <a16:creationId xmlns:a16="http://schemas.microsoft.com/office/drawing/2014/main" id="{70EB97DA-AEF5-D8A8-4736-4FC94209253C}"/>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8" name="Freeform 103">
              <a:extLst>
                <a:ext uri="{FF2B5EF4-FFF2-40B4-BE49-F238E27FC236}">
                  <a16:creationId xmlns:a16="http://schemas.microsoft.com/office/drawing/2014/main" id="{1CE0522F-548F-0774-CA0F-2CDAA2C09AC9}"/>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9" name="Freeform 104">
              <a:extLst>
                <a:ext uri="{FF2B5EF4-FFF2-40B4-BE49-F238E27FC236}">
                  <a16:creationId xmlns:a16="http://schemas.microsoft.com/office/drawing/2014/main" id="{F6CC4372-DBD4-1127-6601-F286164E15D2}"/>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0" name="Freeform 105">
              <a:extLst>
                <a:ext uri="{FF2B5EF4-FFF2-40B4-BE49-F238E27FC236}">
                  <a16:creationId xmlns:a16="http://schemas.microsoft.com/office/drawing/2014/main" id="{4EDF45FE-0DAD-30E9-7FB2-C1E582556AC2}"/>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1" name="Freeform 106">
              <a:extLst>
                <a:ext uri="{FF2B5EF4-FFF2-40B4-BE49-F238E27FC236}">
                  <a16:creationId xmlns:a16="http://schemas.microsoft.com/office/drawing/2014/main" id="{F86F393A-623E-7A64-6602-6967A0DAC93F}"/>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2" name="Freeform 107">
              <a:extLst>
                <a:ext uri="{FF2B5EF4-FFF2-40B4-BE49-F238E27FC236}">
                  <a16:creationId xmlns:a16="http://schemas.microsoft.com/office/drawing/2014/main" id="{9325CF08-6CED-603E-B4C8-CA82DEAA9517}"/>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3" name="Freeform 108">
              <a:extLst>
                <a:ext uri="{FF2B5EF4-FFF2-40B4-BE49-F238E27FC236}">
                  <a16:creationId xmlns:a16="http://schemas.microsoft.com/office/drawing/2014/main" id="{59DC3602-E473-C35D-142C-A00099907E17}"/>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4" name="Freeform 109">
              <a:extLst>
                <a:ext uri="{FF2B5EF4-FFF2-40B4-BE49-F238E27FC236}">
                  <a16:creationId xmlns:a16="http://schemas.microsoft.com/office/drawing/2014/main" id="{23047A80-5BC4-D01F-6B0C-43C6B4AF81AF}"/>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5" name="Freeform 110">
              <a:extLst>
                <a:ext uri="{FF2B5EF4-FFF2-40B4-BE49-F238E27FC236}">
                  <a16:creationId xmlns:a16="http://schemas.microsoft.com/office/drawing/2014/main" id="{C0838BC5-3D6E-BBA7-DF6F-B88178C6769D}"/>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6" name="Freeform 111">
              <a:extLst>
                <a:ext uri="{FF2B5EF4-FFF2-40B4-BE49-F238E27FC236}">
                  <a16:creationId xmlns:a16="http://schemas.microsoft.com/office/drawing/2014/main" id="{0EFA4EF0-1B18-9A06-588A-3B38AFA27D1F}"/>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7" name="Freeform 112">
              <a:extLst>
                <a:ext uri="{FF2B5EF4-FFF2-40B4-BE49-F238E27FC236}">
                  <a16:creationId xmlns:a16="http://schemas.microsoft.com/office/drawing/2014/main" id="{08C5DFDC-25CF-111B-F37A-706F4365CC33}"/>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8" name="Freeform 113">
              <a:extLst>
                <a:ext uri="{FF2B5EF4-FFF2-40B4-BE49-F238E27FC236}">
                  <a16:creationId xmlns:a16="http://schemas.microsoft.com/office/drawing/2014/main" id="{225D15AB-6642-EB4B-98A8-A697D0D4210E}"/>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9" name="Freeform 114">
              <a:extLst>
                <a:ext uri="{FF2B5EF4-FFF2-40B4-BE49-F238E27FC236}">
                  <a16:creationId xmlns:a16="http://schemas.microsoft.com/office/drawing/2014/main" id="{EC390776-171A-AF2D-EEBA-C79E10A9534D}"/>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0" name="Freeform 115">
              <a:extLst>
                <a:ext uri="{FF2B5EF4-FFF2-40B4-BE49-F238E27FC236}">
                  <a16:creationId xmlns:a16="http://schemas.microsoft.com/office/drawing/2014/main" id="{B6E62B7A-836F-0E32-F1EE-643C7BF08960}"/>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1" name="Freeform 116">
              <a:extLst>
                <a:ext uri="{FF2B5EF4-FFF2-40B4-BE49-F238E27FC236}">
                  <a16:creationId xmlns:a16="http://schemas.microsoft.com/office/drawing/2014/main" id="{14A3E2DE-054F-E970-DA1C-1F3A277393E9}"/>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2" name="Freeform 117">
              <a:extLst>
                <a:ext uri="{FF2B5EF4-FFF2-40B4-BE49-F238E27FC236}">
                  <a16:creationId xmlns:a16="http://schemas.microsoft.com/office/drawing/2014/main" id="{64758805-8A5D-77E2-BEFB-7443B049934D}"/>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3" name="Freeform 118">
              <a:extLst>
                <a:ext uri="{FF2B5EF4-FFF2-40B4-BE49-F238E27FC236}">
                  <a16:creationId xmlns:a16="http://schemas.microsoft.com/office/drawing/2014/main" id="{725C41D1-4EEC-0145-2AC0-6B28B33722A0}"/>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4" name="Freeform 119">
              <a:extLst>
                <a:ext uri="{FF2B5EF4-FFF2-40B4-BE49-F238E27FC236}">
                  <a16:creationId xmlns:a16="http://schemas.microsoft.com/office/drawing/2014/main" id="{D84CC545-B2B3-8956-1894-D8A7F128713C}"/>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5" name="Freeform 120">
              <a:extLst>
                <a:ext uri="{FF2B5EF4-FFF2-40B4-BE49-F238E27FC236}">
                  <a16:creationId xmlns:a16="http://schemas.microsoft.com/office/drawing/2014/main" id="{5EB035F5-7BF5-A2A8-ADE0-D93D7A1ACC40}"/>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6" name="Freeform 121">
              <a:extLst>
                <a:ext uri="{FF2B5EF4-FFF2-40B4-BE49-F238E27FC236}">
                  <a16:creationId xmlns:a16="http://schemas.microsoft.com/office/drawing/2014/main" id="{6E69CFF7-FC13-58E9-3A0F-2B3F3534504C}"/>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7" name="Freeform 122">
              <a:extLst>
                <a:ext uri="{FF2B5EF4-FFF2-40B4-BE49-F238E27FC236}">
                  <a16:creationId xmlns:a16="http://schemas.microsoft.com/office/drawing/2014/main" id="{885ED88A-5BE6-1A6F-7A74-FD723586E591}"/>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8" name="Freeform 123">
              <a:extLst>
                <a:ext uri="{FF2B5EF4-FFF2-40B4-BE49-F238E27FC236}">
                  <a16:creationId xmlns:a16="http://schemas.microsoft.com/office/drawing/2014/main" id="{0E3AE667-F324-0C93-23D5-230531171A50}"/>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9" name="Freeform 124">
              <a:extLst>
                <a:ext uri="{FF2B5EF4-FFF2-40B4-BE49-F238E27FC236}">
                  <a16:creationId xmlns:a16="http://schemas.microsoft.com/office/drawing/2014/main" id="{E99D7D73-89D6-A893-62F3-F017E05E703F}"/>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0" name="Freeform 125">
              <a:extLst>
                <a:ext uri="{FF2B5EF4-FFF2-40B4-BE49-F238E27FC236}">
                  <a16:creationId xmlns:a16="http://schemas.microsoft.com/office/drawing/2014/main" id="{D6F7ACBF-CD8D-E79D-723C-B8E12F25EE17}"/>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1" name="Freeform 126">
              <a:extLst>
                <a:ext uri="{FF2B5EF4-FFF2-40B4-BE49-F238E27FC236}">
                  <a16:creationId xmlns:a16="http://schemas.microsoft.com/office/drawing/2014/main" id="{28DB55AA-3B24-950C-2D66-2E0D19553587}"/>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2" name="Freeform 127">
              <a:extLst>
                <a:ext uri="{FF2B5EF4-FFF2-40B4-BE49-F238E27FC236}">
                  <a16:creationId xmlns:a16="http://schemas.microsoft.com/office/drawing/2014/main" id="{7AAB2390-1DC6-9777-6EA0-E819E36F3771}"/>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3" name="Freeform 128">
              <a:extLst>
                <a:ext uri="{FF2B5EF4-FFF2-40B4-BE49-F238E27FC236}">
                  <a16:creationId xmlns:a16="http://schemas.microsoft.com/office/drawing/2014/main" id="{2C107F0A-FABF-AA69-065A-84D37E345C16}"/>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4" name="Freeform 129">
              <a:extLst>
                <a:ext uri="{FF2B5EF4-FFF2-40B4-BE49-F238E27FC236}">
                  <a16:creationId xmlns:a16="http://schemas.microsoft.com/office/drawing/2014/main" id="{41771426-0A30-5179-858E-1EF1A34D970F}"/>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5" name="Freeform 130">
              <a:extLst>
                <a:ext uri="{FF2B5EF4-FFF2-40B4-BE49-F238E27FC236}">
                  <a16:creationId xmlns:a16="http://schemas.microsoft.com/office/drawing/2014/main" id="{10D9A0D4-947D-B4B6-A393-0DD686953D62}"/>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6" name="Freeform 131">
              <a:extLst>
                <a:ext uri="{FF2B5EF4-FFF2-40B4-BE49-F238E27FC236}">
                  <a16:creationId xmlns:a16="http://schemas.microsoft.com/office/drawing/2014/main" id="{AB22D4D3-A7B4-B805-2E1A-75C9B5D57296}"/>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7" name="Freeform 132">
              <a:extLst>
                <a:ext uri="{FF2B5EF4-FFF2-40B4-BE49-F238E27FC236}">
                  <a16:creationId xmlns:a16="http://schemas.microsoft.com/office/drawing/2014/main" id="{717AC881-E768-67FA-BB2D-F89B05348538}"/>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8" name="Freeform 133">
              <a:extLst>
                <a:ext uri="{FF2B5EF4-FFF2-40B4-BE49-F238E27FC236}">
                  <a16:creationId xmlns:a16="http://schemas.microsoft.com/office/drawing/2014/main" id="{5A81252C-114B-F7C6-D61B-816AA2FDE577}"/>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09" name="Freeform 134">
              <a:extLst>
                <a:ext uri="{FF2B5EF4-FFF2-40B4-BE49-F238E27FC236}">
                  <a16:creationId xmlns:a16="http://schemas.microsoft.com/office/drawing/2014/main" id="{14B5CB21-D180-236D-D226-408012D79F8E}"/>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0" name="Freeform 135">
              <a:extLst>
                <a:ext uri="{FF2B5EF4-FFF2-40B4-BE49-F238E27FC236}">
                  <a16:creationId xmlns:a16="http://schemas.microsoft.com/office/drawing/2014/main" id="{6DEC8738-FE13-2294-9EE3-187E152EEB97}"/>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1" name="Freeform 136">
              <a:extLst>
                <a:ext uri="{FF2B5EF4-FFF2-40B4-BE49-F238E27FC236}">
                  <a16:creationId xmlns:a16="http://schemas.microsoft.com/office/drawing/2014/main" id="{81B22B6C-FC0A-D60E-D511-32AA1E012E97}"/>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2" name="Freeform 137">
              <a:extLst>
                <a:ext uri="{FF2B5EF4-FFF2-40B4-BE49-F238E27FC236}">
                  <a16:creationId xmlns:a16="http://schemas.microsoft.com/office/drawing/2014/main" id="{46FFB0E9-F10F-E960-7FE3-BD1075669545}"/>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3" name="Freeform 138">
              <a:extLst>
                <a:ext uri="{FF2B5EF4-FFF2-40B4-BE49-F238E27FC236}">
                  <a16:creationId xmlns:a16="http://schemas.microsoft.com/office/drawing/2014/main" id="{5C1452DE-2763-3D95-D117-F76695B7AF48}"/>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4" name="Freeform 139">
              <a:extLst>
                <a:ext uri="{FF2B5EF4-FFF2-40B4-BE49-F238E27FC236}">
                  <a16:creationId xmlns:a16="http://schemas.microsoft.com/office/drawing/2014/main" id="{DF68D741-305C-5CD3-548A-C95D0279F9AD}"/>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5" name="Freeform 140">
              <a:extLst>
                <a:ext uri="{FF2B5EF4-FFF2-40B4-BE49-F238E27FC236}">
                  <a16:creationId xmlns:a16="http://schemas.microsoft.com/office/drawing/2014/main" id="{43F519DC-9263-88F2-2D2E-126F86E2E59F}"/>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6" name="Freeform 141">
              <a:extLst>
                <a:ext uri="{FF2B5EF4-FFF2-40B4-BE49-F238E27FC236}">
                  <a16:creationId xmlns:a16="http://schemas.microsoft.com/office/drawing/2014/main" id="{914C7C83-0132-B7D1-D9AB-2556CD8CAE8B}"/>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7" name="Freeform 142">
              <a:extLst>
                <a:ext uri="{FF2B5EF4-FFF2-40B4-BE49-F238E27FC236}">
                  <a16:creationId xmlns:a16="http://schemas.microsoft.com/office/drawing/2014/main" id="{5D5B1BD4-963E-04AB-95A4-C14D4B4B93AA}"/>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8" name="Freeform 143">
              <a:extLst>
                <a:ext uri="{FF2B5EF4-FFF2-40B4-BE49-F238E27FC236}">
                  <a16:creationId xmlns:a16="http://schemas.microsoft.com/office/drawing/2014/main" id="{0CD7FDA7-187D-A721-15C9-6DD54AE02F7C}"/>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19" name="Freeform 144">
              <a:extLst>
                <a:ext uri="{FF2B5EF4-FFF2-40B4-BE49-F238E27FC236}">
                  <a16:creationId xmlns:a16="http://schemas.microsoft.com/office/drawing/2014/main" id="{963491E3-369A-71FE-9C7A-9C2B66BF50AA}"/>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0" name="Freeform 145">
              <a:extLst>
                <a:ext uri="{FF2B5EF4-FFF2-40B4-BE49-F238E27FC236}">
                  <a16:creationId xmlns:a16="http://schemas.microsoft.com/office/drawing/2014/main" id="{EC61641F-FF98-0F57-D2AF-C5A1A34F9DB6}"/>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1" name="Freeform 146">
              <a:extLst>
                <a:ext uri="{FF2B5EF4-FFF2-40B4-BE49-F238E27FC236}">
                  <a16:creationId xmlns:a16="http://schemas.microsoft.com/office/drawing/2014/main" id="{2626144B-FDB8-AA8C-F457-00CE373787E2}"/>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2" name="Freeform 147">
              <a:extLst>
                <a:ext uri="{FF2B5EF4-FFF2-40B4-BE49-F238E27FC236}">
                  <a16:creationId xmlns:a16="http://schemas.microsoft.com/office/drawing/2014/main" id="{F248DA13-D239-08DF-AD5C-1204F2F62436}"/>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3" name="Freeform 148">
              <a:extLst>
                <a:ext uri="{FF2B5EF4-FFF2-40B4-BE49-F238E27FC236}">
                  <a16:creationId xmlns:a16="http://schemas.microsoft.com/office/drawing/2014/main" id="{74B7013D-1E49-250D-9FAB-D818CA35F67B}"/>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4" name="Freeform 149">
              <a:extLst>
                <a:ext uri="{FF2B5EF4-FFF2-40B4-BE49-F238E27FC236}">
                  <a16:creationId xmlns:a16="http://schemas.microsoft.com/office/drawing/2014/main" id="{29A44E23-9E35-86AB-CFD3-944EDCA3EC3D}"/>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5" name="Freeform 150">
              <a:extLst>
                <a:ext uri="{FF2B5EF4-FFF2-40B4-BE49-F238E27FC236}">
                  <a16:creationId xmlns:a16="http://schemas.microsoft.com/office/drawing/2014/main" id="{1275619F-F93B-BA9E-C2BD-29A4B0BD28A8}"/>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6" name="Freeform 151">
              <a:extLst>
                <a:ext uri="{FF2B5EF4-FFF2-40B4-BE49-F238E27FC236}">
                  <a16:creationId xmlns:a16="http://schemas.microsoft.com/office/drawing/2014/main" id="{1C6BA351-6E59-BF06-63C4-B431F1E97867}"/>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7" name="Freeform 152">
              <a:extLst>
                <a:ext uri="{FF2B5EF4-FFF2-40B4-BE49-F238E27FC236}">
                  <a16:creationId xmlns:a16="http://schemas.microsoft.com/office/drawing/2014/main" id="{34EADA6F-C474-B6F5-6E0E-523F880E5CC5}"/>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8" name="Freeform 153">
              <a:extLst>
                <a:ext uri="{FF2B5EF4-FFF2-40B4-BE49-F238E27FC236}">
                  <a16:creationId xmlns:a16="http://schemas.microsoft.com/office/drawing/2014/main" id="{74F5F6BB-8F8C-6A2B-EA86-C58E7E38299D}"/>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29" name="Freeform 154">
              <a:extLst>
                <a:ext uri="{FF2B5EF4-FFF2-40B4-BE49-F238E27FC236}">
                  <a16:creationId xmlns:a16="http://schemas.microsoft.com/office/drawing/2014/main" id="{F7C4A39B-6087-3B4B-3072-E1EE955DF886}"/>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0" name="Freeform 155">
              <a:extLst>
                <a:ext uri="{FF2B5EF4-FFF2-40B4-BE49-F238E27FC236}">
                  <a16:creationId xmlns:a16="http://schemas.microsoft.com/office/drawing/2014/main" id="{87C571B0-5788-B24B-62EF-A39FD454B7CD}"/>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1" name="Freeform 156">
              <a:extLst>
                <a:ext uri="{FF2B5EF4-FFF2-40B4-BE49-F238E27FC236}">
                  <a16:creationId xmlns:a16="http://schemas.microsoft.com/office/drawing/2014/main" id="{F2E8EEB5-75E8-FDAB-3162-A4968A07D087}"/>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2" name="Freeform 157">
              <a:extLst>
                <a:ext uri="{FF2B5EF4-FFF2-40B4-BE49-F238E27FC236}">
                  <a16:creationId xmlns:a16="http://schemas.microsoft.com/office/drawing/2014/main" id="{795E452A-F998-B2A6-C844-72F5A635251B}"/>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3" name="Freeform 158">
              <a:extLst>
                <a:ext uri="{FF2B5EF4-FFF2-40B4-BE49-F238E27FC236}">
                  <a16:creationId xmlns:a16="http://schemas.microsoft.com/office/drawing/2014/main" id="{B87A504C-5D47-6923-840D-EC62943AD318}"/>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4" name="Freeform 159">
              <a:extLst>
                <a:ext uri="{FF2B5EF4-FFF2-40B4-BE49-F238E27FC236}">
                  <a16:creationId xmlns:a16="http://schemas.microsoft.com/office/drawing/2014/main" id="{58031197-8D0B-09E0-22E4-4B13716F4711}"/>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5" name="Freeform 160">
              <a:extLst>
                <a:ext uri="{FF2B5EF4-FFF2-40B4-BE49-F238E27FC236}">
                  <a16:creationId xmlns:a16="http://schemas.microsoft.com/office/drawing/2014/main" id="{0FD7BB55-C251-3D09-21E1-6AE2F3C73680}"/>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6" name="Freeform 161">
              <a:extLst>
                <a:ext uri="{FF2B5EF4-FFF2-40B4-BE49-F238E27FC236}">
                  <a16:creationId xmlns:a16="http://schemas.microsoft.com/office/drawing/2014/main" id="{8DF2A23A-4504-83A6-6934-F6868084AFF6}"/>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7" name="Freeform 162">
              <a:extLst>
                <a:ext uri="{FF2B5EF4-FFF2-40B4-BE49-F238E27FC236}">
                  <a16:creationId xmlns:a16="http://schemas.microsoft.com/office/drawing/2014/main" id="{00E8D994-5BEE-8F7D-22D8-CD9953A356F3}"/>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8" name="Freeform 163">
              <a:extLst>
                <a:ext uri="{FF2B5EF4-FFF2-40B4-BE49-F238E27FC236}">
                  <a16:creationId xmlns:a16="http://schemas.microsoft.com/office/drawing/2014/main" id="{B30C773F-1DCB-E0BE-2833-DDD33A4E38D2}"/>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9" name="Freeform 164">
              <a:extLst>
                <a:ext uri="{FF2B5EF4-FFF2-40B4-BE49-F238E27FC236}">
                  <a16:creationId xmlns:a16="http://schemas.microsoft.com/office/drawing/2014/main" id="{B0E64185-9B60-13DA-CDCB-E4A8289D7292}"/>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0" name="Freeform 165">
              <a:extLst>
                <a:ext uri="{FF2B5EF4-FFF2-40B4-BE49-F238E27FC236}">
                  <a16:creationId xmlns:a16="http://schemas.microsoft.com/office/drawing/2014/main" id="{E702F5C4-C13C-D64C-D91C-6C3FB37AF327}"/>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1" name="Freeform 166">
              <a:extLst>
                <a:ext uri="{FF2B5EF4-FFF2-40B4-BE49-F238E27FC236}">
                  <a16:creationId xmlns:a16="http://schemas.microsoft.com/office/drawing/2014/main" id="{DFA0D370-6A52-7D11-7535-23AD76CE1BFD}"/>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2" name="Freeform 167">
              <a:extLst>
                <a:ext uri="{FF2B5EF4-FFF2-40B4-BE49-F238E27FC236}">
                  <a16:creationId xmlns:a16="http://schemas.microsoft.com/office/drawing/2014/main" id="{555A0701-3965-6533-27DC-7CC5B74607EF}"/>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3" name="Freeform 168">
              <a:extLst>
                <a:ext uri="{FF2B5EF4-FFF2-40B4-BE49-F238E27FC236}">
                  <a16:creationId xmlns:a16="http://schemas.microsoft.com/office/drawing/2014/main" id="{E5F1CEA8-C446-DC8E-DEF1-47C9C26806DB}"/>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4" name="Freeform 169">
              <a:extLst>
                <a:ext uri="{FF2B5EF4-FFF2-40B4-BE49-F238E27FC236}">
                  <a16:creationId xmlns:a16="http://schemas.microsoft.com/office/drawing/2014/main" id="{D564C503-C527-6492-0105-1655EAE68114}"/>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5" name="Freeform 170">
              <a:extLst>
                <a:ext uri="{FF2B5EF4-FFF2-40B4-BE49-F238E27FC236}">
                  <a16:creationId xmlns:a16="http://schemas.microsoft.com/office/drawing/2014/main" id="{12B0D717-B3C9-70E9-E2D3-9A017C406FD8}"/>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6" name="Freeform 171">
              <a:extLst>
                <a:ext uri="{FF2B5EF4-FFF2-40B4-BE49-F238E27FC236}">
                  <a16:creationId xmlns:a16="http://schemas.microsoft.com/office/drawing/2014/main" id="{CF4172FE-F3CE-DA5E-CB21-FA7312E9CAB1}"/>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7" name="Freeform 172">
              <a:extLst>
                <a:ext uri="{FF2B5EF4-FFF2-40B4-BE49-F238E27FC236}">
                  <a16:creationId xmlns:a16="http://schemas.microsoft.com/office/drawing/2014/main" id="{DABCFA51-74A4-4B8B-BE43-C8091C8F6250}"/>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8" name="Freeform 173">
              <a:extLst>
                <a:ext uri="{FF2B5EF4-FFF2-40B4-BE49-F238E27FC236}">
                  <a16:creationId xmlns:a16="http://schemas.microsoft.com/office/drawing/2014/main" id="{4AF9CDE3-C117-2DE3-75BF-8F11EEABC52F}"/>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49" name="Freeform 174">
              <a:extLst>
                <a:ext uri="{FF2B5EF4-FFF2-40B4-BE49-F238E27FC236}">
                  <a16:creationId xmlns:a16="http://schemas.microsoft.com/office/drawing/2014/main" id="{3B86C77B-FB5C-0365-3FC2-A3432A8800C7}"/>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0" name="Freeform 175">
              <a:extLst>
                <a:ext uri="{FF2B5EF4-FFF2-40B4-BE49-F238E27FC236}">
                  <a16:creationId xmlns:a16="http://schemas.microsoft.com/office/drawing/2014/main" id="{6E143CEC-3A79-26BD-8D1D-BD2B3986147B}"/>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1" name="Freeform 176">
              <a:extLst>
                <a:ext uri="{FF2B5EF4-FFF2-40B4-BE49-F238E27FC236}">
                  <a16:creationId xmlns:a16="http://schemas.microsoft.com/office/drawing/2014/main" id="{EF37ABEA-F73C-9472-8BF8-CCA9EA05849B}"/>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2" name="Freeform 177">
              <a:extLst>
                <a:ext uri="{FF2B5EF4-FFF2-40B4-BE49-F238E27FC236}">
                  <a16:creationId xmlns:a16="http://schemas.microsoft.com/office/drawing/2014/main" id="{81555920-9318-85B0-D4EC-2BB27B30FA78}"/>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3" name="Freeform 178">
              <a:extLst>
                <a:ext uri="{FF2B5EF4-FFF2-40B4-BE49-F238E27FC236}">
                  <a16:creationId xmlns:a16="http://schemas.microsoft.com/office/drawing/2014/main" id="{BDF74D5E-B57F-84FE-8D7E-DF88A9D0939C}"/>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4" name="Freeform 179">
              <a:extLst>
                <a:ext uri="{FF2B5EF4-FFF2-40B4-BE49-F238E27FC236}">
                  <a16:creationId xmlns:a16="http://schemas.microsoft.com/office/drawing/2014/main" id="{7087A585-07C2-E7EB-3052-724DE5FC0920}"/>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5" name="Freeform 180">
              <a:extLst>
                <a:ext uri="{FF2B5EF4-FFF2-40B4-BE49-F238E27FC236}">
                  <a16:creationId xmlns:a16="http://schemas.microsoft.com/office/drawing/2014/main" id="{E0CFBC8E-A2D2-4784-7D4F-F56706C556CC}"/>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6" name="Freeform 181">
              <a:extLst>
                <a:ext uri="{FF2B5EF4-FFF2-40B4-BE49-F238E27FC236}">
                  <a16:creationId xmlns:a16="http://schemas.microsoft.com/office/drawing/2014/main" id="{B68A4EA8-D1C9-1E8B-E82F-34D917968FE0}"/>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7" name="Freeform 182">
              <a:extLst>
                <a:ext uri="{FF2B5EF4-FFF2-40B4-BE49-F238E27FC236}">
                  <a16:creationId xmlns:a16="http://schemas.microsoft.com/office/drawing/2014/main" id="{32FFE88B-0161-46C4-2712-DC9FCA1DD037}"/>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8" name="Freeform 183">
              <a:extLst>
                <a:ext uri="{FF2B5EF4-FFF2-40B4-BE49-F238E27FC236}">
                  <a16:creationId xmlns:a16="http://schemas.microsoft.com/office/drawing/2014/main" id="{C978D9C8-B8E5-24E0-A846-47110469C2EF}"/>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59" name="Freeform 184">
              <a:extLst>
                <a:ext uri="{FF2B5EF4-FFF2-40B4-BE49-F238E27FC236}">
                  <a16:creationId xmlns:a16="http://schemas.microsoft.com/office/drawing/2014/main" id="{81AA408C-FC5F-2DB8-8F67-5F36AA20A8A4}"/>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0" name="Freeform 185">
              <a:extLst>
                <a:ext uri="{FF2B5EF4-FFF2-40B4-BE49-F238E27FC236}">
                  <a16:creationId xmlns:a16="http://schemas.microsoft.com/office/drawing/2014/main" id="{BAC08AA7-8D4D-0536-4C87-16A4AB7A78EB}"/>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1" name="Freeform 186">
              <a:extLst>
                <a:ext uri="{FF2B5EF4-FFF2-40B4-BE49-F238E27FC236}">
                  <a16:creationId xmlns:a16="http://schemas.microsoft.com/office/drawing/2014/main" id="{8BAF0CD9-09A5-FCCA-DB2F-D71E4825EE4F}"/>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2" name="Freeform 187">
              <a:extLst>
                <a:ext uri="{FF2B5EF4-FFF2-40B4-BE49-F238E27FC236}">
                  <a16:creationId xmlns:a16="http://schemas.microsoft.com/office/drawing/2014/main" id="{166352B4-B944-F933-3C7A-EBE9BC7E3F46}"/>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3" name="Freeform 188">
              <a:extLst>
                <a:ext uri="{FF2B5EF4-FFF2-40B4-BE49-F238E27FC236}">
                  <a16:creationId xmlns:a16="http://schemas.microsoft.com/office/drawing/2014/main" id="{43DEEF06-7563-48EC-32E6-22267BE41FFB}"/>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4" name="Freeform 189">
              <a:extLst>
                <a:ext uri="{FF2B5EF4-FFF2-40B4-BE49-F238E27FC236}">
                  <a16:creationId xmlns:a16="http://schemas.microsoft.com/office/drawing/2014/main" id="{32AF595D-7682-601F-0810-1D387AF1150D}"/>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5" name="Freeform 190">
              <a:extLst>
                <a:ext uri="{FF2B5EF4-FFF2-40B4-BE49-F238E27FC236}">
                  <a16:creationId xmlns:a16="http://schemas.microsoft.com/office/drawing/2014/main" id="{F749DE38-5063-2132-B081-C614E2214515}"/>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6" name="Freeform 191">
              <a:extLst>
                <a:ext uri="{FF2B5EF4-FFF2-40B4-BE49-F238E27FC236}">
                  <a16:creationId xmlns:a16="http://schemas.microsoft.com/office/drawing/2014/main" id="{33C18AAA-9072-F455-369E-89E09F1FC170}"/>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7" name="Freeform 192">
              <a:extLst>
                <a:ext uri="{FF2B5EF4-FFF2-40B4-BE49-F238E27FC236}">
                  <a16:creationId xmlns:a16="http://schemas.microsoft.com/office/drawing/2014/main" id="{0A35FBBF-18D8-8518-EE88-C349CE58E984}"/>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8" name="Freeform 193">
              <a:extLst>
                <a:ext uri="{FF2B5EF4-FFF2-40B4-BE49-F238E27FC236}">
                  <a16:creationId xmlns:a16="http://schemas.microsoft.com/office/drawing/2014/main" id="{03248D55-FAB7-63B4-0D61-04834083E5DF}"/>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69" name="Freeform 194">
              <a:extLst>
                <a:ext uri="{FF2B5EF4-FFF2-40B4-BE49-F238E27FC236}">
                  <a16:creationId xmlns:a16="http://schemas.microsoft.com/office/drawing/2014/main" id="{3C8011E9-A0B8-FC11-3873-8D69B4A309C7}"/>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0" name="Freeform 195">
              <a:extLst>
                <a:ext uri="{FF2B5EF4-FFF2-40B4-BE49-F238E27FC236}">
                  <a16:creationId xmlns:a16="http://schemas.microsoft.com/office/drawing/2014/main" id="{EF45C341-0BA5-CBE1-27CC-5A9B0FB0B174}"/>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1" name="Freeform 196">
              <a:extLst>
                <a:ext uri="{FF2B5EF4-FFF2-40B4-BE49-F238E27FC236}">
                  <a16:creationId xmlns:a16="http://schemas.microsoft.com/office/drawing/2014/main" id="{D9C2CDD6-D9CD-CCBE-CB5A-440EB2E35BA5}"/>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2" name="Freeform 197">
              <a:extLst>
                <a:ext uri="{FF2B5EF4-FFF2-40B4-BE49-F238E27FC236}">
                  <a16:creationId xmlns:a16="http://schemas.microsoft.com/office/drawing/2014/main" id="{829A0AEB-900F-8854-A034-09A72BC2BAB1}"/>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3" name="Freeform 198">
              <a:extLst>
                <a:ext uri="{FF2B5EF4-FFF2-40B4-BE49-F238E27FC236}">
                  <a16:creationId xmlns:a16="http://schemas.microsoft.com/office/drawing/2014/main" id="{67339A24-1A5E-3AD5-691F-DA56AFB0FD5D}"/>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4" name="Freeform 199">
              <a:extLst>
                <a:ext uri="{FF2B5EF4-FFF2-40B4-BE49-F238E27FC236}">
                  <a16:creationId xmlns:a16="http://schemas.microsoft.com/office/drawing/2014/main" id="{03AE14BA-F740-E888-2C5F-A87A9EBBCCFD}"/>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5" name="Freeform 200">
              <a:extLst>
                <a:ext uri="{FF2B5EF4-FFF2-40B4-BE49-F238E27FC236}">
                  <a16:creationId xmlns:a16="http://schemas.microsoft.com/office/drawing/2014/main" id="{CC15F80E-247A-2825-8272-ED4D08E781F5}"/>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6" name="Freeform 201">
              <a:extLst>
                <a:ext uri="{FF2B5EF4-FFF2-40B4-BE49-F238E27FC236}">
                  <a16:creationId xmlns:a16="http://schemas.microsoft.com/office/drawing/2014/main" id="{D5C53330-EE54-48F1-CCC6-D69E72AF1AF6}"/>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7" name="Freeform 202">
              <a:extLst>
                <a:ext uri="{FF2B5EF4-FFF2-40B4-BE49-F238E27FC236}">
                  <a16:creationId xmlns:a16="http://schemas.microsoft.com/office/drawing/2014/main" id="{18F175F0-7F83-95A2-8F4E-4011574C19F1}"/>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8" name="Freeform 203">
              <a:extLst>
                <a:ext uri="{FF2B5EF4-FFF2-40B4-BE49-F238E27FC236}">
                  <a16:creationId xmlns:a16="http://schemas.microsoft.com/office/drawing/2014/main" id="{4BE2635E-C378-6E51-C657-61FD8A3E0E48}"/>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79" name="Freeform 204">
              <a:extLst>
                <a:ext uri="{FF2B5EF4-FFF2-40B4-BE49-F238E27FC236}">
                  <a16:creationId xmlns:a16="http://schemas.microsoft.com/office/drawing/2014/main" id="{A0215A4F-F96E-34E0-FCCE-94C737431681}"/>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0" name="Freeform 205">
              <a:extLst>
                <a:ext uri="{FF2B5EF4-FFF2-40B4-BE49-F238E27FC236}">
                  <a16:creationId xmlns:a16="http://schemas.microsoft.com/office/drawing/2014/main" id="{1B4CFC7B-6875-C105-6302-159189AF34BF}"/>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1" name="Freeform 206">
              <a:extLst>
                <a:ext uri="{FF2B5EF4-FFF2-40B4-BE49-F238E27FC236}">
                  <a16:creationId xmlns:a16="http://schemas.microsoft.com/office/drawing/2014/main" id="{26738A83-7FE7-E9DE-3D17-C1A1DBF70D20}"/>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2" name="Freeform 207">
              <a:extLst>
                <a:ext uri="{FF2B5EF4-FFF2-40B4-BE49-F238E27FC236}">
                  <a16:creationId xmlns:a16="http://schemas.microsoft.com/office/drawing/2014/main" id="{D44276AD-127C-4D66-5FA9-6273B58D71A8}"/>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3" name="Freeform 208">
              <a:extLst>
                <a:ext uri="{FF2B5EF4-FFF2-40B4-BE49-F238E27FC236}">
                  <a16:creationId xmlns:a16="http://schemas.microsoft.com/office/drawing/2014/main" id="{3777E4D7-ACB2-B46C-BAE4-121965FC8005}"/>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4" name="Freeform 209">
              <a:extLst>
                <a:ext uri="{FF2B5EF4-FFF2-40B4-BE49-F238E27FC236}">
                  <a16:creationId xmlns:a16="http://schemas.microsoft.com/office/drawing/2014/main" id="{B48E83CB-19AB-A970-614F-426F6905E758}"/>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5" name="Freeform 210">
              <a:extLst>
                <a:ext uri="{FF2B5EF4-FFF2-40B4-BE49-F238E27FC236}">
                  <a16:creationId xmlns:a16="http://schemas.microsoft.com/office/drawing/2014/main" id="{2938537B-5E29-A73A-55BB-ABB56F03ED00}"/>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6" name="Freeform 211">
              <a:extLst>
                <a:ext uri="{FF2B5EF4-FFF2-40B4-BE49-F238E27FC236}">
                  <a16:creationId xmlns:a16="http://schemas.microsoft.com/office/drawing/2014/main" id="{115BC69E-ECA9-77C3-C7C5-A6F78FF3D23D}"/>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7" name="Freeform 212">
              <a:extLst>
                <a:ext uri="{FF2B5EF4-FFF2-40B4-BE49-F238E27FC236}">
                  <a16:creationId xmlns:a16="http://schemas.microsoft.com/office/drawing/2014/main" id="{A8CF5885-0159-7135-B60D-7BAB73EB4E5E}"/>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8" name="Freeform 213">
              <a:extLst>
                <a:ext uri="{FF2B5EF4-FFF2-40B4-BE49-F238E27FC236}">
                  <a16:creationId xmlns:a16="http://schemas.microsoft.com/office/drawing/2014/main" id="{A67EC8B5-E78D-5923-CDEA-CEA0B9EBD646}"/>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89" name="Freeform 214">
              <a:extLst>
                <a:ext uri="{FF2B5EF4-FFF2-40B4-BE49-F238E27FC236}">
                  <a16:creationId xmlns:a16="http://schemas.microsoft.com/office/drawing/2014/main" id="{3D2D8160-E5C9-D882-5CE6-239B7B21FF81}"/>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0" name="Freeform 215">
              <a:extLst>
                <a:ext uri="{FF2B5EF4-FFF2-40B4-BE49-F238E27FC236}">
                  <a16:creationId xmlns:a16="http://schemas.microsoft.com/office/drawing/2014/main" id="{BF5E06D2-1C14-91B3-6D8E-C5E84419AE77}"/>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1" name="Freeform 216">
              <a:extLst>
                <a:ext uri="{FF2B5EF4-FFF2-40B4-BE49-F238E27FC236}">
                  <a16:creationId xmlns:a16="http://schemas.microsoft.com/office/drawing/2014/main" id="{8AACA4E1-B7B9-F6D3-6F0D-BA628AC29BB1}"/>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2" name="Freeform 217">
              <a:extLst>
                <a:ext uri="{FF2B5EF4-FFF2-40B4-BE49-F238E27FC236}">
                  <a16:creationId xmlns:a16="http://schemas.microsoft.com/office/drawing/2014/main" id="{45C55A7A-74C8-49E2-6FF7-9013910633CA}"/>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3" name="Freeform 218">
              <a:extLst>
                <a:ext uri="{FF2B5EF4-FFF2-40B4-BE49-F238E27FC236}">
                  <a16:creationId xmlns:a16="http://schemas.microsoft.com/office/drawing/2014/main" id="{86262246-C147-3AB2-D386-ADB9065F13BD}"/>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4" name="Freeform 219">
              <a:extLst>
                <a:ext uri="{FF2B5EF4-FFF2-40B4-BE49-F238E27FC236}">
                  <a16:creationId xmlns:a16="http://schemas.microsoft.com/office/drawing/2014/main" id="{4A72ECAE-6727-A789-686A-11ECFBF460EF}"/>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5" name="Freeform 220">
              <a:extLst>
                <a:ext uri="{FF2B5EF4-FFF2-40B4-BE49-F238E27FC236}">
                  <a16:creationId xmlns:a16="http://schemas.microsoft.com/office/drawing/2014/main" id="{56588FC9-3EA7-0101-8752-8D609C73D413}"/>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6" name="Freeform 221">
              <a:extLst>
                <a:ext uri="{FF2B5EF4-FFF2-40B4-BE49-F238E27FC236}">
                  <a16:creationId xmlns:a16="http://schemas.microsoft.com/office/drawing/2014/main" id="{F9928059-29F9-388E-3CE2-C3FFA171F2FA}"/>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7" name="Freeform 222">
              <a:extLst>
                <a:ext uri="{FF2B5EF4-FFF2-40B4-BE49-F238E27FC236}">
                  <a16:creationId xmlns:a16="http://schemas.microsoft.com/office/drawing/2014/main" id="{39EE0582-A5E1-0D4E-FF9D-1BA50B1D73AA}"/>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8" name="Freeform 223">
              <a:extLst>
                <a:ext uri="{FF2B5EF4-FFF2-40B4-BE49-F238E27FC236}">
                  <a16:creationId xmlns:a16="http://schemas.microsoft.com/office/drawing/2014/main" id="{761E9470-8552-E849-FB02-AFCA4C0572A1}"/>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99" name="Freeform 224">
              <a:extLst>
                <a:ext uri="{FF2B5EF4-FFF2-40B4-BE49-F238E27FC236}">
                  <a16:creationId xmlns:a16="http://schemas.microsoft.com/office/drawing/2014/main" id="{EDD92015-6540-92F4-0866-24CD716C1390}"/>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0" name="Freeform 225">
              <a:extLst>
                <a:ext uri="{FF2B5EF4-FFF2-40B4-BE49-F238E27FC236}">
                  <a16:creationId xmlns:a16="http://schemas.microsoft.com/office/drawing/2014/main" id="{3FB63877-267F-E8A4-2C19-96460FB88120}"/>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1" name="Freeform 226">
              <a:extLst>
                <a:ext uri="{FF2B5EF4-FFF2-40B4-BE49-F238E27FC236}">
                  <a16:creationId xmlns:a16="http://schemas.microsoft.com/office/drawing/2014/main" id="{6EB26255-5DE3-569D-C8D4-13F3B3B0EBB4}"/>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2" name="Freeform 227">
              <a:extLst>
                <a:ext uri="{FF2B5EF4-FFF2-40B4-BE49-F238E27FC236}">
                  <a16:creationId xmlns:a16="http://schemas.microsoft.com/office/drawing/2014/main" id="{1E0FEA75-C118-2DEA-1499-E76FEEC04738}"/>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3" name="Freeform 228">
              <a:extLst>
                <a:ext uri="{FF2B5EF4-FFF2-40B4-BE49-F238E27FC236}">
                  <a16:creationId xmlns:a16="http://schemas.microsoft.com/office/drawing/2014/main" id="{6B04F090-9BAA-6A99-685D-0A024F282D28}"/>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4" name="Freeform 229">
              <a:extLst>
                <a:ext uri="{FF2B5EF4-FFF2-40B4-BE49-F238E27FC236}">
                  <a16:creationId xmlns:a16="http://schemas.microsoft.com/office/drawing/2014/main" id="{00B56D45-9FDC-BC56-40E0-EFC4A47A0CFB}"/>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5" name="Freeform 230">
              <a:extLst>
                <a:ext uri="{FF2B5EF4-FFF2-40B4-BE49-F238E27FC236}">
                  <a16:creationId xmlns:a16="http://schemas.microsoft.com/office/drawing/2014/main" id="{D96C46BF-811E-9DB2-02AB-0048ECE91589}"/>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6" name="Freeform 231">
              <a:extLst>
                <a:ext uri="{FF2B5EF4-FFF2-40B4-BE49-F238E27FC236}">
                  <a16:creationId xmlns:a16="http://schemas.microsoft.com/office/drawing/2014/main" id="{5D7B0782-B601-930B-5D0C-CF4209ABA799}"/>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7" name="Freeform 232">
              <a:extLst>
                <a:ext uri="{FF2B5EF4-FFF2-40B4-BE49-F238E27FC236}">
                  <a16:creationId xmlns:a16="http://schemas.microsoft.com/office/drawing/2014/main" id="{8EB04374-BE76-FF2F-E809-8E17E305DF64}"/>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8" name="Freeform 233">
              <a:extLst>
                <a:ext uri="{FF2B5EF4-FFF2-40B4-BE49-F238E27FC236}">
                  <a16:creationId xmlns:a16="http://schemas.microsoft.com/office/drawing/2014/main" id="{42D46B48-C6F3-D8BD-224C-C4D702589B5F}"/>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09" name="Freeform 234">
              <a:extLst>
                <a:ext uri="{FF2B5EF4-FFF2-40B4-BE49-F238E27FC236}">
                  <a16:creationId xmlns:a16="http://schemas.microsoft.com/office/drawing/2014/main" id="{C2EF7DAC-9AC1-E674-6299-A93F88E61BBF}"/>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0" name="Freeform 235">
              <a:extLst>
                <a:ext uri="{FF2B5EF4-FFF2-40B4-BE49-F238E27FC236}">
                  <a16:creationId xmlns:a16="http://schemas.microsoft.com/office/drawing/2014/main" id="{975BEA97-F775-75E2-8E33-6DE04FDF3A86}"/>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1" name="Freeform 236">
              <a:extLst>
                <a:ext uri="{FF2B5EF4-FFF2-40B4-BE49-F238E27FC236}">
                  <a16:creationId xmlns:a16="http://schemas.microsoft.com/office/drawing/2014/main" id="{4FFBC329-6C93-4A63-A3E9-7221C2F8226C}"/>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2" name="Freeform 237">
              <a:extLst>
                <a:ext uri="{FF2B5EF4-FFF2-40B4-BE49-F238E27FC236}">
                  <a16:creationId xmlns:a16="http://schemas.microsoft.com/office/drawing/2014/main" id="{99F877E4-0B82-EB25-F898-38A6EEBF2D37}"/>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3" name="Freeform 238">
              <a:extLst>
                <a:ext uri="{FF2B5EF4-FFF2-40B4-BE49-F238E27FC236}">
                  <a16:creationId xmlns:a16="http://schemas.microsoft.com/office/drawing/2014/main" id="{E2BA9F61-7311-6446-B188-B226D9828DD1}"/>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4" name="Freeform 239">
              <a:extLst>
                <a:ext uri="{FF2B5EF4-FFF2-40B4-BE49-F238E27FC236}">
                  <a16:creationId xmlns:a16="http://schemas.microsoft.com/office/drawing/2014/main" id="{8F53AE2E-DD12-6212-2AE9-2357EBE7A0FC}"/>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5" name="Freeform 240">
              <a:extLst>
                <a:ext uri="{FF2B5EF4-FFF2-40B4-BE49-F238E27FC236}">
                  <a16:creationId xmlns:a16="http://schemas.microsoft.com/office/drawing/2014/main" id="{628156B5-36E7-9ACE-58DC-98082932796B}"/>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6" name="Freeform 241">
              <a:extLst>
                <a:ext uri="{FF2B5EF4-FFF2-40B4-BE49-F238E27FC236}">
                  <a16:creationId xmlns:a16="http://schemas.microsoft.com/office/drawing/2014/main" id="{A77F2B2F-2C9A-A9D2-7356-D006DBBDB03E}"/>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7" name="Freeform 242">
              <a:extLst>
                <a:ext uri="{FF2B5EF4-FFF2-40B4-BE49-F238E27FC236}">
                  <a16:creationId xmlns:a16="http://schemas.microsoft.com/office/drawing/2014/main" id="{DF6C8836-9F9A-1111-3BAF-25271C1B5CC8}"/>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8" name="Freeform 243">
              <a:extLst>
                <a:ext uri="{FF2B5EF4-FFF2-40B4-BE49-F238E27FC236}">
                  <a16:creationId xmlns:a16="http://schemas.microsoft.com/office/drawing/2014/main" id="{417E004D-F159-F31B-20BD-7769DBCD1FF4}"/>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19" name="Freeform 244">
              <a:extLst>
                <a:ext uri="{FF2B5EF4-FFF2-40B4-BE49-F238E27FC236}">
                  <a16:creationId xmlns:a16="http://schemas.microsoft.com/office/drawing/2014/main" id="{304DEADD-CFE8-9216-6980-3EE89930D07B}"/>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0" name="Freeform 245">
              <a:extLst>
                <a:ext uri="{FF2B5EF4-FFF2-40B4-BE49-F238E27FC236}">
                  <a16:creationId xmlns:a16="http://schemas.microsoft.com/office/drawing/2014/main" id="{EFD65059-C1F7-6557-1DAB-DF3BF0C16F69}"/>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1" name="Freeform 246">
              <a:extLst>
                <a:ext uri="{FF2B5EF4-FFF2-40B4-BE49-F238E27FC236}">
                  <a16:creationId xmlns:a16="http://schemas.microsoft.com/office/drawing/2014/main" id="{A7D9760D-7B2A-8655-A451-7D28DB70F489}"/>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2" name="Freeform 247">
              <a:extLst>
                <a:ext uri="{FF2B5EF4-FFF2-40B4-BE49-F238E27FC236}">
                  <a16:creationId xmlns:a16="http://schemas.microsoft.com/office/drawing/2014/main" id="{C41F6D3B-2FCF-4BC8-94FC-CD2E49A7ABC3}"/>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23" name="Freeform 248">
              <a:extLst>
                <a:ext uri="{FF2B5EF4-FFF2-40B4-BE49-F238E27FC236}">
                  <a16:creationId xmlns:a16="http://schemas.microsoft.com/office/drawing/2014/main" id="{C4415CEA-30C5-C46B-1613-044F5FE22156}"/>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5" name="Rectangle 61">
            <a:extLst>
              <a:ext uri="{FF2B5EF4-FFF2-40B4-BE49-F238E27FC236}">
                <a16:creationId xmlns:a16="http://schemas.microsoft.com/office/drawing/2014/main" id="{ACE2DCCD-ED72-13FB-4703-767842B3E3F6}"/>
              </a:ext>
            </a:extLst>
          </p:cNvPr>
          <p:cNvSpPr>
            <a:spLocks noChangeArrowheads="1"/>
          </p:cNvSpPr>
          <p:nvPr/>
        </p:nvSpPr>
        <p:spPr bwMode="auto">
          <a:xfrm>
            <a:off x="4237038" y="5086350"/>
            <a:ext cx="1295400" cy="241300"/>
          </a:xfrm>
          <a:prstGeom prst="rect">
            <a:avLst/>
          </a:prstGeom>
          <a:noFill/>
          <a:ln w="9525">
            <a:noFill/>
            <a:miter lim="800000"/>
            <a:headEnd/>
            <a:tailEnd/>
          </a:ln>
          <a:effectLst/>
        </p:spPr>
        <p:txBody>
          <a:bodyPr wrap="none" anchor="ctr"/>
          <a:lstStyle/>
          <a:p>
            <a:pPr algn="ctr" eaLnBrk="0" hangingPunct="0">
              <a:defRPr/>
            </a:pPr>
            <a:r>
              <a:rPr lang="en-US" b="1" i="1" dirty="0">
                <a:solidFill>
                  <a:schemeClr val="tx2"/>
                </a:solidFill>
                <a:effectLst>
                  <a:outerShdw blurRad="38100" dist="38100" dir="2700000" algn="tl">
                    <a:srgbClr val="C0C0C0"/>
                  </a:outerShdw>
                </a:effectLst>
                <a:latin typeface="Arial" charset="0"/>
              </a:rPr>
              <a:t>Go to Credits</a:t>
            </a:r>
          </a:p>
        </p:txBody>
      </p:sp>
      <p:sp>
        <p:nvSpPr>
          <p:cNvPr id="293" name="Action Button: Forward or Next 292">
            <a:hlinkClick r:id="" action="ppaction://hlinkshowjump?jump=nextslide" highlightClick="1"/>
            <a:extLst>
              <a:ext uri="{FF2B5EF4-FFF2-40B4-BE49-F238E27FC236}">
                <a16:creationId xmlns:a16="http://schemas.microsoft.com/office/drawing/2014/main" id="{1CE3945D-33B2-4357-A051-792480AB410A}"/>
              </a:ext>
              <a:ext uri="{C183D7F6-B498-43B3-948B-1728B52AA6E4}">
                <adec:decorative xmlns:adec="http://schemas.microsoft.com/office/drawing/2017/decorative" val="1"/>
              </a:ext>
            </a:extLst>
          </p:cNvPr>
          <p:cNvSpPr/>
          <p:nvPr/>
        </p:nvSpPr>
        <p:spPr>
          <a:xfrm>
            <a:off x="4421188" y="5537200"/>
            <a:ext cx="987425" cy="685800"/>
          </a:xfrm>
          <a:prstGeom prst="actionButtonForwardNext">
            <a:avLst/>
          </a:prstGeom>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8441" name="Footer Placeholder 3">
            <a:extLst>
              <a:ext uri="{FF2B5EF4-FFF2-40B4-BE49-F238E27FC236}">
                <a16:creationId xmlns:a16="http://schemas.microsoft.com/office/drawing/2014/main" id="{0EB68B85-50CE-3BCF-6266-F176987DE7D8}"/>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graphicFrame>
        <p:nvGraphicFramePr>
          <p:cNvPr id="18440" name="Object 2">
            <a:hlinkClick r:id="" action="ppaction://ole?verb=0"/>
            <a:extLst>
              <a:ext uri="{FF2B5EF4-FFF2-40B4-BE49-F238E27FC236}">
                <a16:creationId xmlns:a16="http://schemas.microsoft.com/office/drawing/2014/main" id="{15467F22-B958-BB20-029F-4D94BBF2B71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56469378"/>
              </p:ext>
            </p:extLst>
          </p:nvPr>
        </p:nvGraphicFramePr>
        <p:xfrm>
          <a:off x="9601200" y="5816600"/>
          <a:ext cx="304800" cy="304800"/>
        </p:xfrm>
        <a:graphic>
          <a:graphicData uri="http://schemas.openxmlformats.org/presentationml/2006/ole">
            <mc:AlternateContent xmlns:mc="http://schemas.openxmlformats.org/markup-compatibility/2006">
              <mc:Choice xmlns:v="urn:schemas-microsoft-com:vml" Requires="v">
                <p:oleObj name="Sound Recorder Document" r:id="rId5" imgW="304520" imgH="304520" progId="SoundRec">
                  <p:embed/>
                </p:oleObj>
              </mc:Choice>
              <mc:Fallback>
                <p:oleObj name="Sound Recorder Document" r:id="rId5" imgW="304520" imgH="304520" progId="SoundRec">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58166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97" name="j0073317.wav">
            <a:hlinkClick r:id="" action="ppaction://media"/>
            <a:extLst>
              <a:ext uri="{FF2B5EF4-FFF2-40B4-BE49-F238E27FC236}">
                <a16:creationId xmlns:a16="http://schemas.microsoft.com/office/drawing/2014/main" id="{343FC9B4-464D-E8D3-E429-A9064CEB29AF}"/>
              </a:ext>
              <a:ext uri="{C183D7F6-B498-43B3-948B-1728B52AA6E4}">
                <adec:decorative xmlns:adec="http://schemas.microsoft.com/office/drawing/2017/decorative" val="1"/>
              </a:ext>
            </a:extLst>
          </p:cNvPr>
          <p:cNvPicPr>
            <a:picLocks noRot="1" noChangeAspect="1"/>
          </p:cNvPicPr>
          <p:nvPr>
            <a:wavAudioFile r:embed="rId1" name="j0074689.wav"/>
          </p:nvPr>
        </p:nvPicPr>
        <p:blipFill>
          <a:blip r:embed="rId7">
            <a:extLst>
              <a:ext uri="{28A0092B-C50C-407E-A947-70E740481C1C}">
                <a14:useLocalDpi xmlns:a14="http://schemas.microsoft.com/office/drawing/2010/main" val="0"/>
              </a:ext>
            </a:extLst>
          </a:blip>
          <a:srcRect/>
          <a:stretch>
            <a:fillRect/>
          </a:stretch>
        </p:blipFill>
        <p:spPr bwMode="auto">
          <a:xfrm>
            <a:off x="2209800" y="251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89"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DF0EFD-E3B6-CB7F-3995-0BFB90ED79A9}"/>
              </a:ext>
              <a:ext uri="{C183D7F6-B498-43B3-948B-1728B52AA6E4}">
                <adec:decorative xmlns:adec="http://schemas.microsoft.com/office/drawing/2017/decorative" val="1"/>
              </a:ext>
            </a:extLst>
          </p:cNvPr>
          <p:cNvPicPr>
            <a:picLocks noGrp="1" noChangeAspect="1"/>
          </p:cNvPicPr>
          <p:nvPr/>
        </p:nvPicPr>
        <p:blipFill>
          <a:blip r:embed="rId3">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6030A6-FB30-BD69-8454-7D5E9C5363D6}"/>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18</a:t>
            </a:r>
          </a:p>
        </p:txBody>
      </p:sp>
      <p:sp>
        <p:nvSpPr>
          <p:cNvPr id="111" name="Text Box 7">
            <a:extLst>
              <a:ext uri="{FF2B5EF4-FFF2-40B4-BE49-F238E27FC236}">
                <a16:creationId xmlns:a16="http://schemas.microsoft.com/office/drawing/2014/main" id="{57D20D04-CF86-5024-0FA9-6DBC9B49EF47}"/>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a:solidFill>
                  <a:schemeClr val="tx2"/>
                </a:solidFill>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4DF9D0A5-50C9-FA4C-19E7-675F3B54A76D}"/>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dirty="0">
                <a:solidFill>
                  <a:schemeClr val="tx2"/>
                </a:solidFill>
                <a:effectLst>
                  <a:outerShdw blurRad="38100" dist="38100" dir="2700000" algn="tl">
                    <a:srgbClr val="C0C0C0"/>
                  </a:outerShdw>
                </a:effectLst>
                <a:latin typeface="Arial" charset="0"/>
              </a:rPr>
              <a:t>Seminole State College of Florida</a:t>
            </a:r>
          </a:p>
          <a:p>
            <a:pPr algn="ctr" eaLnBrk="0" hangingPunct="0">
              <a:defRPr/>
            </a:pPr>
            <a:r>
              <a:rPr lang="en-US" sz="2400" b="1" i="1" dirty="0">
                <a:solidFill>
                  <a:schemeClr val="tx2"/>
                </a:solidFill>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CA54934B-D521-B46B-83CA-36551ACF81A4}"/>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i="1">
                <a:solidFill>
                  <a:schemeClr val="tx2"/>
                </a:solidFill>
              </a:rPr>
              <a:t>Project Producers</a:t>
            </a:r>
            <a:endParaRPr lang="en-US" altLang="en-US" sz="2400" b="1" i="1">
              <a:solidFill>
                <a:schemeClr val="tx2"/>
              </a:solidFill>
            </a:endParaRPr>
          </a:p>
          <a:p>
            <a:pPr>
              <a:buFontTx/>
              <a:buChar char="•"/>
            </a:pPr>
            <a:r>
              <a:rPr lang="en-US" altLang="en-US" sz="1600">
                <a:solidFill>
                  <a:schemeClr val="tx2"/>
                </a:solidFill>
              </a:rPr>
              <a:t>Nissa Hopkins</a:t>
            </a:r>
          </a:p>
          <a:p>
            <a:pPr>
              <a:buFontTx/>
              <a:buChar char="•"/>
            </a:pPr>
            <a:r>
              <a:rPr lang="en-US" altLang="en-US" sz="1600">
                <a:solidFill>
                  <a:schemeClr val="tx2"/>
                </a:solidFill>
              </a:rPr>
              <a:t>Marco Yepez</a:t>
            </a:r>
          </a:p>
          <a:p>
            <a:pPr>
              <a:buFontTx/>
              <a:buChar char="•"/>
            </a:pPr>
            <a:r>
              <a:rPr lang="en-US" altLang="en-US" sz="1600">
                <a:solidFill>
                  <a:schemeClr val="tx2"/>
                </a:solidFill>
              </a:rPr>
              <a:t>Elias Moskona</a:t>
            </a:r>
            <a:endParaRPr lang="en-US" altLang="en-US">
              <a:solidFill>
                <a:schemeClr val="tx2"/>
              </a:solidFill>
            </a:endParaRPr>
          </a:p>
        </p:txBody>
      </p:sp>
      <p:sp>
        <p:nvSpPr>
          <p:cNvPr id="110" name="Rectangle 10">
            <a:extLst>
              <a:ext uri="{FF2B5EF4-FFF2-40B4-BE49-F238E27FC236}">
                <a16:creationId xmlns:a16="http://schemas.microsoft.com/office/drawing/2014/main" id="{0FFCED77-9E69-3B68-648E-A02E9A0ECA19}"/>
              </a:ext>
            </a:extLst>
          </p:cNvPr>
          <p:cNvSpPr>
            <a:spLocks noChangeArrowheads="1"/>
          </p:cNvSpPr>
          <p:nvPr/>
        </p:nvSpPr>
        <p:spPr bwMode="auto">
          <a:xfrm>
            <a:off x="3429000" y="3352800"/>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a:solidFill>
                  <a:schemeClr val="tx2"/>
                </a:solidFill>
              </a:rPr>
              <a:t> </a:t>
            </a:r>
            <a:r>
              <a:rPr lang="en-US" altLang="en-US" sz="2000" b="1" i="1">
                <a:solidFill>
                  <a:schemeClr val="tx2"/>
                </a:solidFill>
              </a:rPr>
              <a:t>Web Support</a:t>
            </a:r>
          </a:p>
          <a:p>
            <a:pPr>
              <a:buFont typeface="Arial" panose="020B0604020202020204" pitchFamily="34" charset="0"/>
              <a:buChar char="•"/>
            </a:pPr>
            <a:r>
              <a:rPr lang="en-US" altLang="en-US" sz="1600">
                <a:solidFill>
                  <a:schemeClr val="tx2"/>
                </a:solidFill>
              </a:rPr>
              <a:t>Edith Morales</a:t>
            </a:r>
          </a:p>
          <a:p>
            <a:pPr>
              <a:buFont typeface="Arial" panose="020B0604020202020204" pitchFamily="34" charset="0"/>
              <a:buChar char="•"/>
            </a:pPr>
            <a:r>
              <a:rPr lang="en-US" altLang="en-US" sz="1600">
                <a:solidFill>
                  <a:schemeClr val="tx2"/>
                </a:solidFill>
              </a:rPr>
              <a:t>Anna Flores</a:t>
            </a:r>
          </a:p>
          <a:p>
            <a:pPr>
              <a:buFont typeface="Arial" panose="020B0604020202020204" pitchFamily="34" charset="0"/>
              <a:buChar char="•"/>
            </a:pPr>
            <a:r>
              <a:rPr lang="en-US" altLang="en-US" sz="1600">
                <a:solidFill>
                  <a:schemeClr val="tx2"/>
                </a:solidFill>
              </a:rPr>
              <a:t>Les Lusk</a:t>
            </a:r>
            <a:br>
              <a:rPr lang="en-US" altLang="en-US" sz="2000">
                <a:solidFill>
                  <a:schemeClr val="tx2"/>
                </a:solidFill>
              </a:rPr>
            </a:br>
            <a:endParaRPr lang="en-US" altLang="en-US" sz="2000">
              <a:solidFill>
                <a:schemeClr val="tx2"/>
              </a:solidFill>
            </a:endParaRPr>
          </a:p>
        </p:txBody>
      </p:sp>
      <p:sp>
        <p:nvSpPr>
          <p:cNvPr id="19463" name="Footer Placeholder 3">
            <a:extLst>
              <a:ext uri="{FF2B5EF4-FFF2-40B4-BE49-F238E27FC236}">
                <a16:creationId xmlns:a16="http://schemas.microsoft.com/office/drawing/2014/main" id="{F0FA77FB-817B-2CC2-6867-F375C9AD339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BD37FA35-324D-E97A-4E21-6B2F536F4F6C}"/>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33EF4F-2C92-AC7B-7EA4-1A7E059BC640}"/>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3085" name="Picture 63">
            <a:extLst>
              <a:ext uri="{FF2B5EF4-FFF2-40B4-BE49-F238E27FC236}">
                <a16:creationId xmlns:a16="http://schemas.microsoft.com/office/drawing/2014/main" id="{D0B266A3-2BA1-12C0-C946-44B3C444A95C}"/>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5">
            <a:extLst>
              <a:ext uri="{FF2B5EF4-FFF2-40B4-BE49-F238E27FC236}">
                <a16:creationId xmlns:a16="http://schemas.microsoft.com/office/drawing/2014/main" id="{9E16252F-7F9B-ADE5-193D-8622FE33AEB5}"/>
              </a:ext>
            </a:extLst>
          </p:cNvPr>
          <p:cNvSpPr txBox="1">
            <a:spLocks noChangeArrowheads="1"/>
          </p:cNvSpPr>
          <p:nvPr/>
        </p:nvSpPr>
        <p:spPr bwMode="auto">
          <a:xfrm>
            <a:off x="14478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3075" name="Text Box 61">
            <a:extLst>
              <a:ext uri="{FF2B5EF4-FFF2-40B4-BE49-F238E27FC236}">
                <a16:creationId xmlns:a16="http://schemas.microsoft.com/office/drawing/2014/main" id="{DBB53615-1D4D-EB58-7D88-272A8EF46CA1}"/>
              </a:ext>
            </a:extLst>
          </p:cNvPr>
          <p:cNvSpPr txBox="1">
            <a:spLocks noChangeArrowheads="1"/>
          </p:cNvSpPr>
          <p:nvPr/>
        </p:nvSpPr>
        <p:spPr bwMode="auto">
          <a:xfrm>
            <a:off x="14478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3081" name="Text Box 76">
            <a:extLst>
              <a:ext uri="{FF2B5EF4-FFF2-40B4-BE49-F238E27FC236}">
                <a16:creationId xmlns:a16="http://schemas.microsoft.com/office/drawing/2014/main" id="{5F79A705-B079-D14B-4B54-B6515D56F887}"/>
              </a:ext>
            </a:extLst>
          </p:cNvPr>
          <p:cNvSpPr txBox="1">
            <a:spLocks noChangeArrowheads="1"/>
          </p:cNvSpPr>
          <p:nvPr/>
        </p:nvSpPr>
        <p:spPr bwMode="auto">
          <a:xfrm>
            <a:off x="1473200" y="2819400"/>
            <a:ext cx="48006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-Inferences (drawing logical conclusions)</a:t>
            </a:r>
            <a:endParaRPr lang="en-US" altLang="en-US" sz="1800"/>
          </a:p>
        </p:txBody>
      </p:sp>
      <p:pic>
        <p:nvPicPr>
          <p:cNvPr id="3077" name="Picture 66">
            <a:extLst>
              <a:ext uri="{FF2B5EF4-FFF2-40B4-BE49-F238E27FC236}">
                <a16:creationId xmlns:a16="http://schemas.microsoft.com/office/drawing/2014/main" id="{86B21426-376D-9761-F0A8-3C1BE9CBA93B}"/>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 Box 77">
            <a:extLst>
              <a:ext uri="{FF2B5EF4-FFF2-40B4-BE49-F238E27FC236}">
                <a16:creationId xmlns:a16="http://schemas.microsoft.com/office/drawing/2014/main" id="{5EE1AE2F-9947-4910-1FC8-85BF62F29BBE}"/>
              </a:ext>
            </a:extLst>
          </p:cNvPr>
          <p:cNvSpPr txBox="1">
            <a:spLocks noChangeArrowheads="1"/>
          </p:cNvSpPr>
          <p:nvPr/>
        </p:nvSpPr>
        <p:spPr bwMode="auto">
          <a:xfrm>
            <a:off x="1473200" y="35814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-Scanning and Key Word Recognition</a:t>
            </a:r>
            <a:endParaRPr lang="en-US" altLang="en-US" sz="1800"/>
          </a:p>
        </p:txBody>
      </p:sp>
      <p:pic>
        <p:nvPicPr>
          <p:cNvPr id="3078" name="Picture 69">
            <a:extLst>
              <a:ext uri="{FF2B5EF4-FFF2-40B4-BE49-F238E27FC236}">
                <a16:creationId xmlns:a16="http://schemas.microsoft.com/office/drawing/2014/main" id="{0B33EC57-DC24-A826-15AE-9BFEFACE67A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24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78">
            <a:extLst>
              <a:ext uri="{FF2B5EF4-FFF2-40B4-BE49-F238E27FC236}">
                <a16:creationId xmlns:a16="http://schemas.microsoft.com/office/drawing/2014/main" id="{975B0F79-0321-1F0D-FCF8-A3A824C0B4A9}"/>
              </a:ext>
            </a:extLst>
          </p:cNvPr>
          <p:cNvSpPr txBox="1">
            <a:spLocks noChangeArrowheads="1"/>
          </p:cNvSpPr>
          <p:nvPr/>
        </p:nvSpPr>
        <p:spPr bwMode="auto">
          <a:xfrm>
            <a:off x="1473200" y="4419600"/>
            <a:ext cx="467995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-Part of Speech and Context Clues</a:t>
            </a:r>
            <a:endParaRPr lang="en-US" altLang="en-US" sz="1800"/>
          </a:p>
        </p:txBody>
      </p:sp>
      <p:pic>
        <p:nvPicPr>
          <p:cNvPr id="3079" name="Picture 73">
            <a:extLst>
              <a:ext uri="{FF2B5EF4-FFF2-40B4-BE49-F238E27FC236}">
                <a16:creationId xmlns:a16="http://schemas.microsoft.com/office/drawing/2014/main" id="{1AE2A0AB-23C0-EC0E-6DF3-E03B3392F1DD}"/>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79">
            <a:extLst>
              <a:ext uri="{FF2B5EF4-FFF2-40B4-BE49-F238E27FC236}">
                <a16:creationId xmlns:a16="http://schemas.microsoft.com/office/drawing/2014/main" id="{EFC4EF72-C90D-5B33-6419-CCFDDAB37A5F}"/>
              </a:ext>
            </a:extLst>
          </p:cNvPr>
          <p:cNvSpPr txBox="1">
            <a:spLocks noChangeArrowheads="1"/>
          </p:cNvSpPr>
          <p:nvPr/>
        </p:nvSpPr>
        <p:spPr bwMode="auto">
          <a:xfrm>
            <a:off x="1473200" y="5105400"/>
            <a:ext cx="5867400" cy="3762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-Time Management (specifically used in timed tests)</a:t>
            </a:r>
            <a:endParaRPr lang="en-US" altLang="en-US" sz="1800"/>
          </a:p>
        </p:txBody>
      </p:sp>
      <p:pic>
        <p:nvPicPr>
          <p:cNvPr id="3076" name="Picture 65">
            <a:extLst>
              <a:ext uri="{FF2B5EF4-FFF2-40B4-BE49-F238E27FC236}">
                <a16:creationId xmlns:a16="http://schemas.microsoft.com/office/drawing/2014/main" id="{DB072954-D65E-A55B-BDB7-8B34249069BE}"/>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54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Read3161.WAV">
            <a:hlinkClick r:id="" action="ppaction://media"/>
            <a:extLst>
              <a:ext uri="{FF2B5EF4-FFF2-40B4-BE49-F238E27FC236}">
                <a16:creationId xmlns:a16="http://schemas.microsoft.com/office/drawing/2014/main" id="{196DA21F-A9FF-2395-4789-9260946F1D5D}"/>
              </a:ext>
              <a:ext uri="{C183D7F6-B498-43B3-948B-1728B52AA6E4}">
                <adec:decorative xmlns:adec="http://schemas.microsoft.com/office/drawing/2017/decorative" val="1"/>
              </a:ext>
            </a:extLst>
          </p:cNvPr>
          <p:cNvPicPr>
            <a:picLocks noRot="1" noChangeAspect="1"/>
          </p:cNvPicPr>
          <p:nvPr>
            <a:wavAudioFile r:embed="rId1" name="Reading Intro for All.WAV"/>
          </p:nvPr>
        </p:nvPicPr>
        <p:blipFill>
          <a:blip r:embed="rId10">
            <a:extLst>
              <a:ext uri="{28A0092B-C50C-407E-A947-70E740481C1C}">
                <a14:useLocalDpi xmlns:a14="http://schemas.microsoft.com/office/drawing/2010/main" val="0"/>
              </a:ext>
            </a:extLst>
          </a:blip>
          <a:srcRect/>
          <a:stretch>
            <a:fillRect/>
          </a:stretch>
        </p:blipFill>
        <p:spPr bwMode="auto">
          <a:xfrm>
            <a:off x="8458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Footer Placeholder 3">
            <a:extLst>
              <a:ext uri="{FF2B5EF4-FFF2-40B4-BE49-F238E27FC236}">
                <a16:creationId xmlns:a16="http://schemas.microsoft.com/office/drawing/2014/main" id="{F25DF528-DCEB-A53A-D47A-6B412F52EFC9}"/>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8D9152A6-CF58-043D-A7FE-6551C4D99E95}"/>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5D4E95F-CB64-E5FE-85A0-7B0CE7C8BAC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4101" name="Picture 13">
            <a:extLst>
              <a:ext uri="{FF2B5EF4-FFF2-40B4-BE49-F238E27FC236}">
                <a16:creationId xmlns:a16="http://schemas.microsoft.com/office/drawing/2014/main" id="{699197F4-E7C5-957E-FB71-EF672CE9B757}"/>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7">
            <a:extLst>
              <a:ext uri="{FF2B5EF4-FFF2-40B4-BE49-F238E27FC236}">
                <a16:creationId xmlns:a16="http://schemas.microsoft.com/office/drawing/2014/main" id="{32E42225-56DC-7064-2EB0-66A798E1516A}"/>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4100" name="Rectangle 12">
            <a:extLst>
              <a:ext uri="{FF2B5EF4-FFF2-40B4-BE49-F238E27FC236}">
                <a16:creationId xmlns:a16="http://schemas.microsoft.com/office/drawing/2014/main" id="{F4C57ACF-DC58-B82F-394E-4197D9E635FF}"/>
              </a:ext>
            </a:extLst>
          </p:cNvPr>
          <p:cNvSpPr>
            <a:spLocks noChangeArrowheads="1"/>
          </p:cNvSpPr>
          <p:nvPr/>
        </p:nvSpPr>
        <p:spPr bwMode="auto">
          <a:xfrm>
            <a:off x="685800" y="2057400"/>
            <a:ext cx="6248400" cy="1187450"/>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2" name="Text Box 14">
            <a:extLst>
              <a:ext uri="{FF2B5EF4-FFF2-40B4-BE49-F238E27FC236}">
                <a16:creationId xmlns:a16="http://schemas.microsoft.com/office/drawing/2014/main" id="{202BDBA8-5AA8-6CA7-B6DF-B7BB28BA86AD}"/>
              </a:ext>
            </a:extLst>
          </p:cNvPr>
          <p:cNvSpPr txBox="1">
            <a:spLocks noChangeArrowheads="1"/>
          </p:cNvSpPr>
          <p:nvPr/>
        </p:nvSpPr>
        <p:spPr bwMode="auto">
          <a:xfrm>
            <a:off x="6019800" y="1905000"/>
            <a:ext cx="2212975"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3200" b="1" i="1"/>
              <a:t>Inferences</a:t>
            </a:r>
          </a:p>
        </p:txBody>
      </p:sp>
      <p:sp>
        <p:nvSpPr>
          <p:cNvPr id="53263" name="Text Box 15">
            <a:extLst>
              <a:ext uri="{FF2B5EF4-FFF2-40B4-BE49-F238E27FC236}">
                <a16:creationId xmlns:a16="http://schemas.microsoft.com/office/drawing/2014/main" id="{98AEA1B1-75DA-186D-A75A-2B129ED36F06}"/>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5" name="Text Box 17">
            <a:extLst>
              <a:ext uri="{FF2B5EF4-FFF2-40B4-BE49-F238E27FC236}">
                <a16:creationId xmlns:a16="http://schemas.microsoft.com/office/drawing/2014/main" id="{A9325334-BDB3-B8EF-725A-CF6E9DE0E987}"/>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53264" name="Picture 16">
            <a:extLst>
              <a:ext uri="{FF2B5EF4-FFF2-40B4-BE49-F238E27FC236}">
                <a16:creationId xmlns:a16="http://schemas.microsoft.com/office/drawing/2014/main" id="{C4A359B2-14C2-5FAC-878B-9F4E15E2250F}"/>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343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3177.WAV">
            <a:hlinkClick r:id="" action="ppaction://media"/>
            <a:extLst>
              <a:ext uri="{FF2B5EF4-FFF2-40B4-BE49-F238E27FC236}">
                <a16:creationId xmlns:a16="http://schemas.microsoft.com/office/drawing/2014/main" id="{B51CF018-5E9F-0D58-41D7-50ACE47256C2}"/>
              </a:ext>
              <a:ext uri="{C183D7F6-B498-43B3-948B-1728B52AA6E4}">
                <adec:decorative xmlns:adec="http://schemas.microsoft.com/office/drawing/2017/decorative" val="1"/>
              </a:ext>
            </a:extLst>
          </p:cNvPr>
          <p:cNvPicPr>
            <a:picLocks noRot="1" noChangeAspect="1"/>
          </p:cNvPicPr>
          <p:nvPr>
            <a:wavAudioFile r:embed="rId1" name="Reading Adv-In-01.WAV"/>
          </p:nvPr>
        </p:nvPicPr>
        <p:blipFill>
          <a:blip r:embed="rId7">
            <a:extLst>
              <a:ext uri="{28A0092B-C50C-407E-A947-70E740481C1C}">
                <a14:useLocalDpi xmlns:a14="http://schemas.microsoft.com/office/drawing/2010/main" val="0"/>
              </a:ext>
            </a:extLst>
          </a:blip>
          <a:srcRect/>
          <a:stretch>
            <a:fillRect/>
          </a:stretch>
        </p:blipFill>
        <p:spPr bwMode="auto">
          <a:xfrm>
            <a:off x="80772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Footer Placeholder 3">
            <a:extLst>
              <a:ext uri="{FF2B5EF4-FFF2-40B4-BE49-F238E27FC236}">
                <a16:creationId xmlns:a16="http://schemas.microsoft.com/office/drawing/2014/main" id="{77B0D4E1-472E-66DC-715E-56F2DFBA428B}"/>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32" fill="hold"/>
                                        <p:tgtEl>
                                          <p:spTgt spid="10"/>
                                        </p:tgtEl>
                                      </p:cBhvr>
                                    </p:cmd>
                                  </p:childTnLst>
                                </p:cTn>
                              </p:par>
                              <p:par>
                                <p:cTn id="7" presetID="20" presetClass="entr" presetSubtype="0" fill="hold" grpId="0" nodeType="withEffect">
                                  <p:stCondLst>
                                    <p:cond delay="200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grpId="0" nodeType="withEffect">
                                  <p:stCondLst>
                                    <p:cond delay="82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580">
                                          <p:stCondLst>
                                            <p:cond delay="0"/>
                                          </p:stCondLst>
                                        </p:cTn>
                                        <p:tgtEl>
                                          <p:spTgt spid="53263"/>
                                        </p:tgtEl>
                                      </p:cBhvr>
                                    </p:animEffect>
                                    <p:anim calcmode="lin" valueType="num">
                                      <p:cBhvr>
                                        <p:cTn id="13" dur="1822"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326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326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3263"/>
                                        </p:tgtEl>
                                        <p:attrNameLst>
                                          <p:attrName>ppt_y</p:attrName>
                                        </p:attrNameLst>
                                      </p:cBhvr>
                                      <p:tavLst>
                                        <p:tav tm="0" fmla="#ppt_y-sin(pi*$)/81">
                                          <p:val>
                                            <p:fltVal val="0"/>
                                          </p:val>
                                        </p:tav>
                                        <p:tav tm="100000">
                                          <p:val>
                                            <p:fltVal val="1"/>
                                          </p:val>
                                        </p:tav>
                                      </p:tavLst>
                                    </p:anim>
                                    <p:animScale>
                                      <p:cBhvr>
                                        <p:cTn id="18" dur="26">
                                          <p:stCondLst>
                                            <p:cond delay="650"/>
                                          </p:stCondLst>
                                        </p:cTn>
                                        <p:tgtEl>
                                          <p:spTgt spid="53263"/>
                                        </p:tgtEl>
                                      </p:cBhvr>
                                      <p:to x="100000" y="60000"/>
                                    </p:animScale>
                                    <p:animScale>
                                      <p:cBhvr>
                                        <p:cTn id="19" dur="166" decel="50000">
                                          <p:stCondLst>
                                            <p:cond delay="676"/>
                                          </p:stCondLst>
                                        </p:cTn>
                                        <p:tgtEl>
                                          <p:spTgt spid="53263"/>
                                        </p:tgtEl>
                                      </p:cBhvr>
                                      <p:to x="100000" y="100000"/>
                                    </p:animScale>
                                    <p:animScale>
                                      <p:cBhvr>
                                        <p:cTn id="20" dur="26">
                                          <p:stCondLst>
                                            <p:cond delay="1312"/>
                                          </p:stCondLst>
                                        </p:cTn>
                                        <p:tgtEl>
                                          <p:spTgt spid="53263"/>
                                        </p:tgtEl>
                                      </p:cBhvr>
                                      <p:to x="100000" y="80000"/>
                                    </p:animScale>
                                    <p:animScale>
                                      <p:cBhvr>
                                        <p:cTn id="21" dur="166" decel="50000">
                                          <p:stCondLst>
                                            <p:cond delay="1338"/>
                                          </p:stCondLst>
                                        </p:cTn>
                                        <p:tgtEl>
                                          <p:spTgt spid="53263"/>
                                        </p:tgtEl>
                                      </p:cBhvr>
                                      <p:to x="100000" y="100000"/>
                                    </p:animScale>
                                    <p:animScale>
                                      <p:cBhvr>
                                        <p:cTn id="22" dur="26">
                                          <p:stCondLst>
                                            <p:cond delay="1642"/>
                                          </p:stCondLst>
                                        </p:cTn>
                                        <p:tgtEl>
                                          <p:spTgt spid="53263"/>
                                        </p:tgtEl>
                                      </p:cBhvr>
                                      <p:to x="100000" y="90000"/>
                                    </p:animScale>
                                    <p:animScale>
                                      <p:cBhvr>
                                        <p:cTn id="23" dur="166" decel="50000">
                                          <p:stCondLst>
                                            <p:cond delay="1668"/>
                                          </p:stCondLst>
                                        </p:cTn>
                                        <p:tgtEl>
                                          <p:spTgt spid="53263"/>
                                        </p:tgtEl>
                                      </p:cBhvr>
                                      <p:to x="100000" y="100000"/>
                                    </p:animScale>
                                    <p:animScale>
                                      <p:cBhvr>
                                        <p:cTn id="24" dur="26">
                                          <p:stCondLst>
                                            <p:cond delay="1808"/>
                                          </p:stCondLst>
                                        </p:cTn>
                                        <p:tgtEl>
                                          <p:spTgt spid="53263"/>
                                        </p:tgtEl>
                                      </p:cBhvr>
                                      <p:to x="100000" y="95000"/>
                                    </p:animScale>
                                    <p:animScale>
                                      <p:cBhvr>
                                        <p:cTn id="25" dur="166" decel="50000">
                                          <p:stCondLst>
                                            <p:cond delay="1834"/>
                                          </p:stCondLst>
                                        </p:cTn>
                                        <p:tgtEl>
                                          <p:spTgt spid="53263"/>
                                        </p:tgtEl>
                                      </p:cBhvr>
                                      <p:to x="100000" y="100000"/>
                                    </p:animScale>
                                  </p:childTnLst>
                                </p:cTn>
                              </p:par>
                              <p:par>
                                <p:cTn id="26" presetID="26" presetClass="entr" presetSubtype="0" fill="hold" grpId="0" nodeType="withEffect">
                                  <p:stCondLst>
                                    <p:cond delay="103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par>
                                <p:cTn id="42" presetID="37" presetClass="entr" presetSubtype="0" fill="hold" nodeType="withEffect">
                                  <p:stCondLst>
                                    <p:cond delay="10300"/>
                                  </p:stCondLst>
                                  <p:childTnLst>
                                    <p:set>
                                      <p:cBhvr>
                                        <p:cTn id="43" dur="1" fill="hold">
                                          <p:stCondLst>
                                            <p:cond delay="0"/>
                                          </p:stCondLst>
                                        </p:cTn>
                                        <p:tgtEl>
                                          <p:spTgt spid="53264"/>
                                        </p:tgtEl>
                                        <p:attrNameLst>
                                          <p:attrName>style.visibility</p:attrName>
                                        </p:attrNameLst>
                                      </p:cBhvr>
                                      <p:to>
                                        <p:strVal val="visible"/>
                                      </p:to>
                                    </p:set>
                                    <p:animEffect transition="in" filter="fade">
                                      <p:cBhvr>
                                        <p:cTn id="44" dur="1000"/>
                                        <p:tgtEl>
                                          <p:spTgt spid="53264"/>
                                        </p:tgtEl>
                                      </p:cBhvr>
                                    </p:animEffect>
                                    <p:anim calcmode="lin" valueType="num">
                                      <p:cBhvr>
                                        <p:cTn id="45" dur="1000" fill="hold"/>
                                        <p:tgtEl>
                                          <p:spTgt spid="53264"/>
                                        </p:tgtEl>
                                        <p:attrNameLst>
                                          <p:attrName>ppt_x</p:attrName>
                                        </p:attrNameLst>
                                      </p:cBhvr>
                                      <p:tavLst>
                                        <p:tav tm="0">
                                          <p:val>
                                            <p:strVal val="#ppt_x"/>
                                          </p:val>
                                        </p:tav>
                                        <p:tav tm="100000">
                                          <p:val>
                                            <p:strVal val="#ppt_x"/>
                                          </p:val>
                                        </p:tav>
                                      </p:tavLst>
                                    </p:anim>
                                    <p:anim calcmode="lin" valueType="num">
                                      <p:cBhvr>
                                        <p:cTn id="46" dur="900" decel="100000" fill="hold"/>
                                        <p:tgtEl>
                                          <p:spTgt spid="5326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32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3262" grpId="0" animBg="1"/>
      <p:bldP spid="53263" grpId="0" animBg="1"/>
      <p:bldP spid="532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C8378B0E-BDDB-FF95-BA69-89151A079BEE}"/>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3025F1-076D-2BA0-20BE-4AD1B0B237D4}"/>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sp>
        <p:nvSpPr>
          <p:cNvPr id="5123" name="Text Box 2">
            <a:extLst>
              <a:ext uri="{FF2B5EF4-FFF2-40B4-BE49-F238E27FC236}">
                <a16:creationId xmlns:a16="http://schemas.microsoft.com/office/drawing/2014/main" id="{199EDD5F-2936-37FF-E4C4-092AEC4E8322}"/>
              </a:ext>
            </a:extLst>
          </p:cNvPr>
          <p:cNvSpPr txBox="1">
            <a:spLocks noChangeArrowheads="1"/>
          </p:cNvSpPr>
          <p:nvPr/>
        </p:nvSpPr>
        <p:spPr bwMode="auto">
          <a:xfrm>
            <a:off x="1447800" y="9779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5124" name="Picture 3" descr="j0292894">
            <a:extLst>
              <a:ext uri="{FF2B5EF4-FFF2-40B4-BE49-F238E27FC236}">
                <a16:creationId xmlns:a16="http://schemas.microsoft.com/office/drawing/2014/main" id="{56E68845-E899-0E63-D00A-121947E5A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420938"/>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C1E4C599-7985-9689-AD7E-B34A16A173C6}"/>
              </a:ext>
            </a:extLst>
          </p:cNvPr>
          <p:cNvSpPr txBox="1">
            <a:spLocks noChangeArrowheads="1"/>
          </p:cNvSpPr>
          <p:nvPr/>
        </p:nvSpPr>
        <p:spPr bwMode="auto">
          <a:xfrm>
            <a:off x="2247900" y="2184400"/>
            <a:ext cx="6096000" cy="23018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1. </a:t>
            </a:r>
            <a:r>
              <a:rPr lang="en-US" altLang="en-US" sz="2400" b="1" i="1"/>
              <a:t>Inference</a:t>
            </a:r>
            <a:r>
              <a:rPr lang="en-US" altLang="en-US" sz="2400"/>
              <a:t> is simply a synonym for </a:t>
            </a:r>
            <a:r>
              <a:rPr lang="en-US" altLang="en-US" sz="2400" b="1" i="1"/>
              <a:t>conclusion </a:t>
            </a:r>
            <a:r>
              <a:rPr lang="en-US" altLang="en-US" sz="2400"/>
              <a:t>or </a:t>
            </a:r>
            <a:r>
              <a:rPr lang="en-US" altLang="en-US" sz="2400" b="1" i="1"/>
              <a:t>judgment</a:t>
            </a:r>
            <a:r>
              <a:rPr lang="en-US" altLang="en-US" sz="2400"/>
              <a:t>. </a:t>
            </a:r>
          </a:p>
          <a:p>
            <a:pPr eaLnBrk="1" hangingPunct="1"/>
            <a:endParaRPr lang="en-US" altLang="en-US" sz="2400"/>
          </a:p>
          <a:p>
            <a:pPr eaLnBrk="1" hangingPunct="1"/>
            <a:r>
              <a:rPr lang="en-US" altLang="en-US" sz="2400"/>
              <a:t>Readers make inferences all the time as writers cannot include every detail about a given topic. </a:t>
            </a:r>
          </a:p>
        </p:txBody>
      </p:sp>
      <p:pic>
        <p:nvPicPr>
          <p:cNvPr id="7" name="Read3192.WAV">
            <a:hlinkClick r:id="" action="ppaction://media"/>
            <a:extLst>
              <a:ext uri="{FF2B5EF4-FFF2-40B4-BE49-F238E27FC236}">
                <a16:creationId xmlns:a16="http://schemas.microsoft.com/office/drawing/2014/main" id="{80F3A80D-B3DB-BD38-C6E8-1F1A04102C17}"/>
              </a:ext>
              <a:ext uri="{C183D7F6-B498-43B3-948B-1728B52AA6E4}">
                <adec:decorative xmlns:adec="http://schemas.microsoft.com/office/drawing/2017/decorative" val="1"/>
              </a:ext>
            </a:extLst>
          </p:cNvPr>
          <p:cNvPicPr>
            <a:picLocks noRot="1" noChangeAspect="1"/>
          </p:cNvPicPr>
          <p:nvPr>
            <a:wavAudioFile r:embed="rId1" name="Reading Adv-In-02.WAV"/>
          </p:nvPr>
        </p:nvPicPr>
        <p:blipFill>
          <a:blip r:embed="rId6">
            <a:extLst>
              <a:ext uri="{28A0092B-C50C-407E-A947-70E740481C1C}">
                <a14:useLocalDpi xmlns:a14="http://schemas.microsoft.com/office/drawing/2010/main" val="0"/>
              </a:ext>
            </a:extLst>
          </a:blip>
          <a:srcRect/>
          <a:stretch>
            <a:fillRect/>
          </a:stretch>
        </p:blipFill>
        <p:spPr bwMode="auto">
          <a:xfrm>
            <a:off x="83058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Footer Placeholder 3">
            <a:extLst>
              <a:ext uri="{FF2B5EF4-FFF2-40B4-BE49-F238E27FC236}">
                <a16:creationId xmlns:a16="http://schemas.microsoft.com/office/drawing/2014/main" id="{C07CF3EE-F860-C977-0FA8-D8579F821F60}"/>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604" fill="hold"/>
                                        <p:tgtEl>
                                          <p:spTgt spid="7"/>
                                        </p:tgtEl>
                                      </p:cBhvr>
                                    </p:cmd>
                                  </p:childTnLst>
                                </p:cTn>
                              </p:par>
                              <p:par>
                                <p:cTn id="7" presetID="47" presetClass="entr" presetSubtype="0" fill="hold" grpId="0" nodeType="withEffect">
                                  <p:stCondLst>
                                    <p:cond delay="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50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30B37580-2F78-9245-9FF0-B4A5EDD2EF7F}"/>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46F1D5-CB0F-AE39-3D40-7CC9847569BA}"/>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sp>
        <p:nvSpPr>
          <p:cNvPr id="6147" name="Text Box 2">
            <a:extLst>
              <a:ext uri="{FF2B5EF4-FFF2-40B4-BE49-F238E27FC236}">
                <a16:creationId xmlns:a16="http://schemas.microsoft.com/office/drawing/2014/main" id="{CF49456D-5DE3-3442-7789-2F3CCDB526EE}"/>
              </a:ext>
            </a:extLst>
          </p:cNvPr>
          <p:cNvSpPr txBox="1">
            <a:spLocks noChangeArrowheads="1"/>
          </p:cNvSpPr>
          <p:nvPr/>
        </p:nvSpPr>
        <p:spPr bwMode="auto">
          <a:xfrm>
            <a:off x="914400" y="609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6148" name="Picture 3" descr="j0292894">
            <a:extLst>
              <a:ext uri="{FF2B5EF4-FFF2-40B4-BE49-F238E27FC236}">
                <a16:creationId xmlns:a16="http://schemas.microsoft.com/office/drawing/2014/main" id="{3ABC683B-6ECC-EE1E-2290-DB8E32D31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a:extLst>
              <a:ext uri="{FF2B5EF4-FFF2-40B4-BE49-F238E27FC236}">
                <a16:creationId xmlns:a16="http://schemas.microsoft.com/office/drawing/2014/main" id="{8FD173E8-4745-9CB3-DAAD-C8798B8DDCBC}"/>
              </a:ext>
            </a:extLst>
          </p:cNvPr>
          <p:cNvSpPr txBox="1">
            <a:spLocks noChangeArrowheads="1"/>
          </p:cNvSpPr>
          <p:nvPr/>
        </p:nvSpPr>
        <p:spPr bwMode="auto">
          <a:xfrm>
            <a:off x="2082800" y="1560513"/>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2. Often, information will not be stated in clear terms in a reading. </a:t>
            </a:r>
          </a:p>
        </p:txBody>
      </p:sp>
      <p:sp>
        <p:nvSpPr>
          <p:cNvPr id="34827" name="Text Box 11">
            <a:extLst>
              <a:ext uri="{FF2B5EF4-FFF2-40B4-BE49-F238E27FC236}">
                <a16:creationId xmlns:a16="http://schemas.microsoft.com/office/drawing/2014/main" id="{07F8FD6A-3C31-5B63-FBF0-395197B6EDD0}"/>
              </a:ext>
            </a:extLst>
          </p:cNvPr>
          <p:cNvSpPr txBox="1">
            <a:spLocks noChangeArrowheads="1"/>
          </p:cNvSpPr>
          <p:nvPr/>
        </p:nvSpPr>
        <p:spPr bwMode="auto">
          <a:xfrm>
            <a:off x="2082800" y="2667000"/>
            <a:ext cx="6096000" cy="15716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The reader must “read between the lines” and use clues or hints to </a:t>
            </a:r>
          </a:p>
          <a:p>
            <a:pPr eaLnBrk="1" hangingPunct="1"/>
            <a:r>
              <a:rPr lang="en-US" altLang="en-US" sz="2400"/>
              <a:t>help achieve a deeper </a:t>
            </a:r>
          </a:p>
          <a:p>
            <a:pPr eaLnBrk="1" hangingPunct="1"/>
            <a:r>
              <a:rPr lang="en-US" altLang="en-US" sz="2400"/>
              <a:t>understanding of the reading.</a:t>
            </a:r>
            <a:r>
              <a:rPr lang="en-US" altLang="en-US"/>
              <a:t> </a:t>
            </a:r>
            <a:endParaRPr lang="en-US" altLang="en-US" sz="2400"/>
          </a:p>
        </p:txBody>
      </p:sp>
      <p:pic>
        <p:nvPicPr>
          <p:cNvPr id="34829" name="Picture 13" descr="j0284013">
            <a:extLst>
              <a:ext uri="{FF2B5EF4-FFF2-40B4-BE49-F238E27FC236}">
                <a16:creationId xmlns:a16="http://schemas.microsoft.com/office/drawing/2014/main" id="{6EEEBC24-FAF8-89A9-45E7-6468790F0E4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124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 Box 12">
            <a:extLst>
              <a:ext uri="{FF2B5EF4-FFF2-40B4-BE49-F238E27FC236}">
                <a16:creationId xmlns:a16="http://schemas.microsoft.com/office/drawing/2014/main" id="{E92F1AB2-96EA-0682-F118-E91F90636859}"/>
              </a:ext>
            </a:extLst>
          </p:cNvPr>
          <p:cNvSpPr txBox="1">
            <a:spLocks noChangeArrowheads="1"/>
          </p:cNvSpPr>
          <p:nvPr/>
        </p:nvSpPr>
        <p:spPr bwMode="auto">
          <a:xfrm>
            <a:off x="2082800" y="4572000"/>
            <a:ext cx="6096000" cy="12065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When you </a:t>
            </a:r>
            <a:r>
              <a:rPr lang="en-US" altLang="en-US" sz="2400" b="1" i="1"/>
              <a:t>infer</a:t>
            </a:r>
            <a:r>
              <a:rPr lang="en-US" altLang="en-US" sz="2400"/>
              <a:t>, you go beyond the explicitly stated details to see other meanings that the details suggest.</a:t>
            </a:r>
          </a:p>
        </p:txBody>
      </p:sp>
      <p:pic>
        <p:nvPicPr>
          <p:cNvPr id="10" name="Read3192.WAV">
            <a:hlinkClick r:id="" action="ppaction://media"/>
            <a:extLst>
              <a:ext uri="{FF2B5EF4-FFF2-40B4-BE49-F238E27FC236}">
                <a16:creationId xmlns:a16="http://schemas.microsoft.com/office/drawing/2014/main" id="{57B7B2FC-A1EC-9ACC-E415-137722D7A6E3}"/>
              </a:ext>
              <a:ext uri="{C183D7F6-B498-43B3-948B-1728B52AA6E4}">
                <adec:decorative xmlns:adec="http://schemas.microsoft.com/office/drawing/2017/decorative" val="1"/>
              </a:ext>
            </a:extLst>
          </p:cNvPr>
          <p:cNvPicPr>
            <a:picLocks noRot="1" noChangeAspect="1"/>
          </p:cNvPicPr>
          <p:nvPr>
            <a:wavAudioFile r:embed="rId1" name="Reading Adv-In-03.WAV"/>
          </p:nvPr>
        </p:nvPicPr>
        <p:blipFill>
          <a:blip r:embed="rId7">
            <a:extLst>
              <a:ext uri="{28A0092B-C50C-407E-A947-70E740481C1C}">
                <a14:useLocalDpi xmlns:a14="http://schemas.microsoft.com/office/drawing/2010/main" val="0"/>
              </a:ext>
            </a:extLst>
          </a:blip>
          <a:srcRect/>
          <a:stretch>
            <a:fillRect/>
          </a:stretch>
        </p:blipFill>
        <p:spPr bwMode="auto">
          <a:xfrm>
            <a:off x="86106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Footer Placeholder 3">
            <a:extLst>
              <a:ext uri="{FF2B5EF4-FFF2-40B4-BE49-F238E27FC236}">
                <a16:creationId xmlns:a16="http://schemas.microsoft.com/office/drawing/2014/main" id="{00688AE2-9568-0A7A-DEF6-17265E64ED2B}"/>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7" fill="hold"/>
                                        <p:tgtEl>
                                          <p:spTgt spid="10"/>
                                        </p:tgtEl>
                                      </p:cBhvr>
                                    </p:cmd>
                                  </p:childTnLst>
                                </p:cTn>
                              </p:par>
                              <p:par>
                                <p:cTn id="7" presetID="47" presetClass="entr" presetSubtype="0" fill="hold" grpId="0" nodeType="withEffect">
                                  <p:stCondLst>
                                    <p:cond delay="400"/>
                                  </p:stCondLst>
                                  <p:childTnLst>
                                    <p:set>
                                      <p:cBhvr>
                                        <p:cTn id="8" dur="1" fill="hold">
                                          <p:stCondLst>
                                            <p:cond delay="0"/>
                                          </p:stCondLst>
                                        </p:cTn>
                                        <p:tgtEl>
                                          <p:spTgt spid="34823"/>
                                        </p:tgtEl>
                                        <p:attrNameLst>
                                          <p:attrName>style.visibility</p:attrName>
                                        </p:attrNameLst>
                                      </p:cBhvr>
                                      <p:to>
                                        <p:strVal val="visible"/>
                                      </p:to>
                                    </p:set>
                                    <p:animEffect transition="in" filter="fade">
                                      <p:cBhvr>
                                        <p:cTn id="9" dur="1000"/>
                                        <p:tgtEl>
                                          <p:spTgt spid="34823"/>
                                        </p:tgtEl>
                                      </p:cBhvr>
                                    </p:animEffect>
                                    <p:anim calcmode="lin" valueType="num">
                                      <p:cBhvr>
                                        <p:cTn id="10" dur="1000" fill="hold"/>
                                        <p:tgtEl>
                                          <p:spTgt spid="34823"/>
                                        </p:tgtEl>
                                        <p:attrNameLst>
                                          <p:attrName>ppt_x</p:attrName>
                                        </p:attrNameLst>
                                      </p:cBhvr>
                                      <p:tavLst>
                                        <p:tav tm="0">
                                          <p:val>
                                            <p:strVal val="#ppt_x"/>
                                          </p:val>
                                        </p:tav>
                                        <p:tav tm="100000">
                                          <p:val>
                                            <p:strVal val="#ppt_x"/>
                                          </p:val>
                                        </p:tav>
                                      </p:tavLst>
                                    </p:anim>
                                    <p:anim calcmode="lin" valueType="num">
                                      <p:cBhvr>
                                        <p:cTn id="11" dur="1000" fill="hold"/>
                                        <p:tgtEl>
                                          <p:spTgt spid="3482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7700"/>
                                  </p:stCondLst>
                                  <p:childTnLst>
                                    <p:set>
                                      <p:cBhvr>
                                        <p:cTn id="13" dur="1" fill="hold">
                                          <p:stCondLst>
                                            <p:cond delay="0"/>
                                          </p:stCondLst>
                                        </p:cTn>
                                        <p:tgtEl>
                                          <p:spTgt spid="34827"/>
                                        </p:tgtEl>
                                        <p:attrNameLst>
                                          <p:attrName>style.visibility</p:attrName>
                                        </p:attrNameLst>
                                      </p:cBhvr>
                                      <p:to>
                                        <p:strVal val="visible"/>
                                      </p:to>
                                    </p:set>
                                    <p:animEffect transition="in" filter="fade">
                                      <p:cBhvr>
                                        <p:cTn id="14" dur="1000"/>
                                        <p:tgtEl>
                                          <p:spTgt spid="34827"/>
                                        </p:tgtEl>
                                      </p:cBhvr>
                                    </p:animEffect>
                                    <p:anim calcmode="lin" valueType="num">
                                      <p:cBhvr>
                                        <p:cTn id="15" dur="1000" fill="hold"/>
                                        <p:tgtEl>
                                          <p:spTgt spid="34827"/>
                                        </p:tgtEl>
                                        <p:attrNameLst>
                                          <p:attrName>ppt_x</p:attrName>
                                        </p:attrNameLst>
                                      </p:cBhvr>
                                      <p:tavLst>
                                        <p:tav tm="0">
                                          <p:val>
                                            <p:strVal val="#ppt_x"/>
                                          </p:val>
                                        </p:tav>
                                        <p:tav tm="100000">
                                          <p:val>
                                            <p:strVal val="#ppt_x"/>
                                          </p:val>
                                        </p:tav>
                                      </p:tavLst>
                                    </p:anim>
                                    <p:anim calcmode="lin" valueType="num">
                                      <p:cBhvr>
                                        <p:cTn id="16" dur="1000" fill="hold"/>
                                        <p:tgtEl>
                                          <p:spTgt spid="3482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700"/>
                                  </p:stCondLst>
                                  <p:childTnLst>
                                    <p:set>
                                      <p:cBhvr>
                                        <p:cTn id="18" dur="1" fill="hold">
                                          <p:stCondLst>
                                            <p:cond delay="0"/>
                                          </p:stCondLst>
                                        </p:cTn>
                                        <p:tgtEl>
                                          <p:spTgt spid="34829"/>
                                        </p:tgtEl>
                                        <p:attrNameLst>
                                          <p:attrName>style.visibility</p:attrName>
                                        </p:attrNameLst>
                                      </p:cBhvr>
                                      <p:to>
                                        <p:strVal val="visible"/>
                                      </p:to>
                                    </p:set>
                                    <p:anim calcmode="lin" valueType="num">
                                      <p:cBhvr additive="base">
                                        <p:cTn id="19" dur="1000" fill="hold"/>
                                        <p:tgtEl>
                                          <p:spTgt spid="34829"/>
                                        </p:tgtEl>
                                        <p:attrNameLst>
                                          <p:attrName>ppt_x</p:attrName>
                                        </p:attrNameLst>
                                      </p:cBhvr>
                                      <p:tavLst>
                                        <p:tav tm="0">
                                          <p:val>
                                            <p:strVal val="#ppt_x"/>
                                          </p:val>
                                        </p:tav>
                                        <p:tav tm="100000">
                                          <p:val>
                                            <p:strVal val="#ppt_x"/>
                                          </p:val>
                                        </p:tav>
                                      </p:tavLst>
                                    </p:anim>
                                    <p:anim calcmode="lin" valueType="num">
                                      <p:cBhvr additive="base">
                                        <p:cTn id="20" dur="1000" fill="hold"/>
                                        <p:tgtEl>
                                          <p:spTgt spid="34829"/>
                                        </p:tgtEl>
                                        <p:attrNameLst>
                                          <p:attrName>ppt_y</p:attrName>
                                        </p:attrNameLst>
                                      </p:cBhvr>
                                      <p:tavLst>
                                        <p:tav tm="0">
                                          <p:val>
                                            <p:strVal val="1+#ppt_h/2"/>
                                          </p:val>
                                        </p:tav>
                                        <p:tav tm="100000">
                                          <p:val>
                                            <p:strVal val="#ppt_y"/>
                                          </p:val>
                                        </p:tav>
                                      </p:tavLst>
                                    </p:anim>
                                  </p:childTnLst>
                                </p:cTn>
                              </p:par>
                              <p:par>
                                <p:cTn id="21" presetID="47" presetClass="entr" presetSubtype="0" fill="hold" grpId="0" nodeType="withEffect">
                                  <p:stCondLst>
                                    <p:cond delay="17500"/>
                                  </p:stCondLst>
                                  <p:childTnLst>
                                    <p:set>
                                      <p:cBhvr>
                                        <p:cTn id="22" dur="1" fill="hold">
                                          <p:stCondLst>
                                            <p:cond delay="0"/>
                                          </p:stCondLst>
                                        </p:cTn>
                                        <p:tgtEl>
                                          <p:spTgt spid="34828"/>
                                        </p:tgtEl>
                                        <p:attrNameLst>
                                          <p:attrName>style.visibility</p:attrName>
                                        </p:attrNameLst>
                                      </p:cBhvr>
                                      <p:to>
                                        <p:strVal val="visible"/>
                                      </p:to>
                                    </p:set>
                                    <p:animEffect transition="in" filter="fade">
                                      <p:cBhvr>
                                        <p:cTn id="23" dur="1000"/>
                                        <p:tgtEl>
                                          <p:spTgt spid="34828"/>
                                        </p:tgtEl>
                                      </p:cBhvr>
                                    </p:animEffect>
                                    <p:anim calcmode="lin" valueType="num">
                                      <p:cBhvr>
                                        <p:cTn id="24" dur="1000" fill="hold"/>
                                        <p:tgtEl>
                                          <p:spTgt spid="34828"/>
                                        </p:tgtEl>
                                        <p:attrNameLst>
                                          <p:attrName>ppt_x</p:attrName>
                                        </p:attrNameLst>
                                      </p:cBhvr>
                                      <p:tavLst>
                                        <p:tav tm="0">
                                          <p:val>
                                            <p:strVal val="#ppt_x"/>
                                          </p:val>
                                        </p:tav>
                                        <p:tav tm="100000">
                                          <p:val>
                                            <p:strVal val="#ppt_x"/>
                                          </p:val>
                                        </p:tav>
                                      </p:tavLst>
                                    </p:anim>
                                    <p:anim calcmode="lin" valueType="num">
                                      <p:cBhvr>
                                        <p:cTn id="25" dur="1000" fill="hold"/>
                                        <p:tgtEl>
                                          <p:spTgt spid="348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4823" grpId="0" animBg="1"/>
      <p:bldP spid="34827" grpId="0" animBg="1"/>
      <p:bldP spid="348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0BE9BEAF-32C4-FB9B-2C3E-648C55558B85}"/>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607920-211F-A46F-49EC-49D2EFB58E3E}"/>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6</a:t>
            </a:r>
          </a:p>
        </p:txBody>
      </p:sp>
      <p:sp>
        <p:nvSpPr>
          <p:cNvPr id="7171" name="Text Box 2">
            <a:extLst>
              <a:ext uri="{FF2B5EF4-FFF2-40B4-BE49-F238E27FC236}">
                <a16:creationId xmlns:a16="http://schemas.microsoft.com/office/drawing/2014/main" id="{77EB1FDE-E7F8-A565-63BB-F08C019FCEFF}"/>
              </a:ext>
            </a:extLst>
          </p:cNvPr>
          <p:cNvSpPr txBox="1">
            <a:spLocks noChangeArrowheads="1"/>
          </p:cNvSpPr>
          <p:nvPr/>
        </p:nvSpPr>
        <p:spPr bwMode="auto">
          <a:xfrm>
            <a:off x="1143000" y="712788"/>
            <a:ext cx="7315200" cy="530225"/>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7172" name="Picture 3" descr="j0292894">
            <a:extLst>
              <a:ext uri="{FF2B5EF4-FFF2-40B4-BE49-F238E27FC236}">
                <a16:creationId xmlns:a16="http://schemas.microsoft.com/office/drawing/2014/main" id="{1434875E-BA7B-3C0A-23A7-2CD12E154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a:extLst>
              <a:ext uri="{FF2B5EF4-FFF2-40B4-BE49-F238E27FC236}">
                <a16:creationId xmlns:a16="http://schemas.microsoft.com/office/drawing/2014/main" id="{3719D9C0-3231-3866-8392-6B69A3205BED}"/>
              </a:ext>
            </a:extLst>
          </p:cNvPr>
          <p:cNvSpPr txBox="1">
            <a:spLocks noChangeArrowheads="1"/>
          </p:cNvSpPr>
          <p:nvPr/>
        </p:nvSpPr>
        <p:spPr bwMode="auto">
          <a:xfrm>
            <a:off x="1828800" y="18288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3</a:t>
            </a:r>
            <a:r>
              <a:rPr lang="en-US" altLang="en-US" sz="1800"/>
              <a:t>. </a:t>
            </a:r>
            <a:r>
              <a:rPr lang="en-US" altLang="en-US" sz="2400"/>
              <a:t>We make inferences on a daily basis, probably without even realizing it!</a:t>
            </a:r>
            <a:r>
              <a:rPr lang="en-US" altLang="en-US" sz="1800"/>
              <a:t> </a:t>
            </a:r>
          </a:p>
        </p:txBody>
      </p:sp>
      <p:sp>
        <p:nvSpPr>
          <p:cNvPr id="38920" name="Text Box 8">
            <a:extLst>
              <a:ext uri="{FF2B5EF4-FFF2-40B4-BE49-F238E27FC236}">
                <a16:creationId xmlns:a16="http://schemas.microsoft.com/office/drawing/2014/main" id="{DE088BA3-B5A2-11D6-D558-318DC8F56E8D}"/>
              </a:ext>
            </a:extLst>
          </p:cNvPr>
          <p:cNvSpPr txBox="1">
            <a:spLocks noChangeArrowheads="1"/>
          </p:cNvSpPr>
          <p:nvPr/>
        </p:nvSpPr>
        <p:spPr bwMode="auto">
          <a:xfrm>
            <a:off x="1828800" y="3200400"/>
            <a:ext cx="6096000" cy="19367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For example, pretend you are sitting at home, quietly watching TV…</a:t>
            </a:r>
          </a:p>
          <a:p>
            <a:pPr eaLnBrk="1" hangingPunct="1"/>
            <a:endParaRPr lang="en-US" altLang="en-US" sz="2400"/>
          </a:p>
          <a:p>
            <a:pPr eaLnBrk="1" hangingPunct="1"/>
            <a:endParaRPr lang="en-US" altLang="en-US" sz="2400"/>
          </a:p>
          <a:p>
            <a:pPr eaLnBrk="1" hangingPunct="1"/>
            <a:endParaRPr lang="en-US" altLang="en-US" sz="2400"/>
          </a:p>
        </p:txBody>
      </p:sp>
      <p:pic>
        <p:nvPicPr>
          <p:cNvPr id="38921" name="Picture 9" descr="pe02232_">
            <a:extLst>
              <a:ext uri="{FF2B5EF4-FFF2-40B4-BE49-F238E27FC236}">
                <a16:creationId xmlns:a16="http://schemas.microsoft.com/office/drawing/2014/main" id="{841C968F-AEDD-3F6E-B0B6-FBF2ED2A86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733800"/>
            <a:ext cx="18716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ad3208.WAV">
            <a:hlinkClick r:id="" action="ppaction://media"/>
            <a:extLst>
              <a:ext uri="{FF2B5EF4-FFF2-40B4-BE49-F238E27FC236}">
                <a16:creationId xmlns:a16="http://schemas.microsoft.com/office/drawing/2014/main" id="{6E133CA9-7A59-1B93-AE91-998C594522F4}"/>
              </a:ext>
              <a:ext uri="{C183D7F6-B498-43B3-948B-1728B52AA6E4}">
                <adec:decorative xmlns:adec="http://schemas.microsoft.com/office/drawing/2017/decorative" val="1"/>
              </a:ext>
            </a:extLst>
          </p:cNvPr>
          <p:cNvPicPr>
            <a:picLocks noRot="1" noChangeAspect="1"/>
          </p:cNvPicPr>
          <p:nvPr>
            <a:wavAudioFile r:embed="rId1" name="Reading Adv-In-04.WAV"/>
          </p:nvPr>
        </p:nvPicPr>
        <p:blipFill>
          <a:blip r:embed="rId7">
            <a:extLst>
              <a:ext uri="{28A0092B-C50C-407E-A947-70E740481C1C}">
                <a14:useLocalDpi xmlns:a14="http://schemas.microsoft.com/office/drawing/2010/main" val="0"/>
              </a:ext>
            </a:extLst>
          </a:blip>
          <a:srcRect/>
          <a:stretch>
            <a:fillRect/>
          </a:stretch>
        </p:blipFill>
        <p:spPr bwMode="auto">
          <a:xfrm>
            <a:off x="84582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Footer Placeholder 3">
            <a:extLst>
              <a:ext uri="{FF2B5EF4-FFF2-40B4-BE49-F238E27FC236}">
                <a16:creationId xmlns:a16="http://schemas.microsoft.com/office/drawing/2014/main" id="{491EC3E4-A082-038F-51B3-3FAB52720693}"/>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47" fill="hold"/>
                                        <p:tgtEl>
                                          <p:spTgt spid="9"/>
                                        </p:tgtEl>
                                      </p:cBhvr>
                                    </p:cmd>
                                  </p:childTnLst>
                                </p:cTn>
                              </p:par>
                              <p:par>
                                <p:cTn id="7" presetID="37"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animEffect transition="in" filter="fade">
                                      <p:cBhvr>
                                        <p:cTn id="9" dur="1000"/>
                                        <p:tgtEl>
                                          <p:spTgt spid="38918"/>
                                        </p:tgtEl>
                                      </p:cBhvr>
                                    </p:animEffect>
                                    <p:anim calcmode="lin" valueType="num">
                                      <p:cBhvr>
                                        <p:cTn id="10" dur="1000" fill="hold"/>
                                        <p:tgtEl>
                                          <p:spTgt spid="38918"/>
                                        </p:tgtEl>
                                        <p:attrNameLst>
                                          <p:attrName>ppt_x</p:attrName>
                                        </p:attrNameLst>
                                      </p:cBhvr>
                                      <p:tavLst>
                                        <p:tav tm="0">
                                          <p:val>
                                            <p:strVal val="#ppt_x"/>
                                          </p:val>
                                        </p:tav>
                                        <p:tav tm="100000">
                                          <p:val>
                                            <p:strVal val="#ppt_x"/>
                                          </p:val>
                                        </p:tav>
                                      </p:tavLst>
                                    </p:anim>
                                    <p:anim calcmode="lin" valueType="num">
                                      <p:cBhvr>
                                        <p:cTn id="11" dur="900" decel="100000" fill="hold"/>
                                        <p:tgtEl>
                                          <p:spTgt spid="38918"/>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8918"/>
                                        </p:tgtEl>
                                        <p:attrNameLst>
                                          <p:attrName>ppt_y</p:attrName>
                                        </p:attrNameLst>
                                      </p:cBhvr>
                                      <p:tavLst>
                                        <p:tav tm="0">
                                          <p:val>
                                            <p:strVal val="#ppt_y-.03"/>
                                          </p:val>
                                        </p:tav>
                                        <p:tav tm="100000">
                                          <p:val>
                                            <p:strVal val="#ppt_y"/>
                                          </p:val>
                                        </p:tav>
                                      </p:tavLst>
                                    </p:anim>
                                  </p:childTnLst>
                                </p:cTn>
                              </p:par>
                              <p:par>
                                <p:cTn id="13" presetID="37" presetClass="entr" presetSubtype="0" fill="hold" grpId="0" nodeType="withEffect">
                                  <p:stCondLst>
                                    <p:cond delay="7800"/>
                                  </p:stCondLst>
                                  <p:childTnLst>
                                    <p:set>
                                      <p:cBhvr>
                                        <p:cTn id="14" dur="1" fill="hold">
                                          <p:stCondLst>
                                            <p:cond delay="0"/>
                                          </p:stCondLst>
                                        </p:cTn>
                                        <p:tgtEl>
                                          <p:spTgt spid="38920"/>
                                        </p:tgtEl>
                                        <p:attrNameLst>
                                          <p:attrName>style.visibility</p:attrName>
                                        </p:attrNameLst>
                                      </p:cBhvr>
                                      <p:to>
                                        <p:strVal val="visible"/>
                                      </p:to>
                                    </p:set>
                                    <p:animEffect transition="in" filter="fade">
                                      <p:cBhvr>
                                        <p:cTn id="15" dur="1000"/>
                                        <p:tgtEl>
                                          <p:spTgt spid="38920"/>
                                        </p:tgtEl>
                                      </p:cBhvr>
                                    </p:animEffect>
                                    <p:anim calcmode="lin" valueType="num">
                                      <p:cBhvr>
                                        <p:cTn id="16" dur="1000" fill="hold"/>
                                        <p:tgtEl>
                                          <p:spTgt spid="38920"/>
                                        </p:tgtEl>
                                        <p:attrNameLst>
                                          <p:attrName>ppt_x</p:attrName>
                                        </p:attrNameLst>
                                      </p:cBhvr>
                                      <p:tavLst>
                                        <p:tav tm="0">
                                          <p:val>
                                            <p:strVal val="#ppt_x"/>
                                          </p:val>
                                        </p:tav>
                                        <p:tav tm="100000">
                                          <p:val>
                                            <p:strVal val="#ppt_x"/>
                                          </p:val>
                                        </p:tav>
                                      </p:tavLst>
                                    </p:anim>
                                    <p:anim calcmode="lin" valueType="num">
                                      <p:cBhvr>
                                        <p:cTn id="17" dur="900" decel="100000" fill="hold"/>
                                        <p:tgtEl>
                                          <p:spTgt spid="3892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8920"/>
                                        </p:tgtEl>
                                        <p:attrNameLst>
                                          <p:attrName>ppt_y</p:attrName>
                                        </p:attrNameLst>
                                      </p:cBhvr>
                                      <p:tavLst>
                                        <p:tav tm="0">
                                          <p:val>
                                            <p:strVal val="#ppt_y-.03"/>
                                          </p:val>
                                        </p:tav>
                                        <p:tav tm="100000">
                                          <p:val>
                                            <p:strVal val="#ppt_y"/>
                                          </p:val>
                                        </p:tav>
                                      </p:tavLst>
                                    </p:anim>
                                  </p:childTnLst>
                                </p:cTn>
                              </p:par>
                              <p:par>
                                <p:cTn id="19" presetID="26" presetClass="entr" presetSubtype="0" fill="hold" nodeType="withEffect">
                                  <p:stCondLst>
                                    <p:cond delay="9900"/>
                                  </p:stCondLst>
                                  <p:childTnLst>
                                    <p:set>
                                      <p:cBhvr>
                                        <p:cTn id="20" dur="1" fill="hold">
                                          <p:stCondLst>
                                            <p:cond delay="0"/>
                                          </p:stCondLst>
                                        </p:cTn>
                                        <p:tgtEl>
                                          <p:spTgt spid="38921"/>
                                        </p:tgtEl>
                                        <p:attrNameLst>
                                          <p:attrName>style.visibility</p:attrName>
                                        </p:attrNameLst>
                                      </p:cBhvr>
                                      <p:to>
                                        <p:strVal val="visible"/>
                                      </p:to>
                                    </p:set>
                                    <p:animEffect transition="in" filter="wipe(down)">
                                      <p:cBhvr>
                                        <p:cTn id="21" dur="580">
                                          <p:stCondLst>
                                            <p:cond delay="0"/>
                                          </p:stCondLst>
                                        </p:cTn>
                                        <p:tgtEl>
                                          <p:spTgt spid="38921"/>
                                        </p:tgtEl>
                                      </p:cBhvr>
                                    </p:animEffect>
                                    <p:anim calcmode="lin" valueType="num">
                                      <p:cBhvr>
                                        <p:cTn id="22" dur="1822" tmFilter="0,0; 0.14,0.36; 0.43,0.73; 0.71,0.91; 1.0,1.0">
                                          <p:stCondLst>
                                            <p:cond delay="0"/>
                                          </p:stCondLst>
                                        </p:cTn>
                                        <p:tgtEl>
                                          <p:spTgt spid="38921"/>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8921"/>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8921"/>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8921"/>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8921"/>
                                        </p:tgtEl>
                                        <p:attrNameLst>
                                          <p:attrName>ppt_y</p:attrName>
                                        </p:attrNameLst>
                                      </p:cBhvr>
                                      <p:tavLst>
                                        <p:tav tm="0" fmla="#ppt_y-sin(pi*$)/81">
                                          <p:val>
                                            <p:fltVal val="0"/>
                                          </p:val>
                                        </p:tav>
                                        <p:tav tm="100000">
                                          <p:val>
                                            <p:fltVal val="1"/>
                                          </p:val>
                                        </p:tav>
                                      </p:tavLst>
                                    </p:anim>
                                    <p:animScale>
                                      <p:cBhvr>
                                        <p:cTn id="27" dur="26">
                                          <p:stCondLst>
                                            <p:cond delay="650"/>
                                          </p:stCondLst>
                                        </p:cTn>
                                        <p:tgtEl>
                                          <p:spTgt spid="38921"/>
                                        </p:tgtEl>
                                      </p:cBhvr>
                                      <p:to x="100000" y="60000"/>
                                    </p:animScale>
                                    <p:animScale>
                                      <p:cBhvr>
                                        <p:cTn id="28" dur="166" decel="50000">
                                          <p:stCondLst>
                                            <p:cond delay="676"/>
                                          </p:stCondLst>
                                        </p:cTn>
                                        <p:tgtEl>
                                          <p:spTgt spid="38921"/>
                                        </p:tgtEl>
                                      </p:cBhvr>
                                      <p:to x="100000" y="100000"/>
                                    </p:animScale>
                                    <p:animScale>
                                      <p:cBhvr>
                                        <p:cTn id="29" dur="26">
                                          <p:stCondLst>
                                            <p:cond delay="1312"/>
                                          </p:stCondLst>
                                        </p:cTn>
                                        <p:tgtEl>
                                          <p:spTgt spid="38921"/>
                                        </p:tgtEl>
                                      </p:cBhvr>
                                      <p:to x="100000" y="80000"/>
                                    </p:animScale>
                                    <p:animScale>
                                      <p:cBhvr>
                                        <p:cTn id="30" dur="166" decel="50000">
                                          <p:stCondLst>
                                            <p:cond delay="1338"/>
                                          </p:stCondLst>
                                        </p:cTn>
                                        <p:tgtEl>
                                          <p:spTgt spid="38921"/>
                                        </p:tgtEl>
                                      </p:cBhvr>
                                      <p:to x="100000" y="100000"/>
                                    </p:animScale>
                                    <p:animScale>
                                      <p:cBhvr>
                                        <p:cTn id="31" dur="26">
                                          <p:stCondLst>
                                            <p:cond delay="1642"/>
                                          </p:stCondLst>
                                        </p:cTn>
                                        <p:tgtEl>
                                          <p:spTgt spid="38921"/>
                                        </p:tgtEl>
                                      </p:cBhvr>
                                      <p:to x="100000" y="90000"/>
                                    </p:animScale>
                                    <p:animScale>
                                      <p:cBhvr>
                                        <p:cTn id="32" dur="166" decel="50000">
                                          <p:stCondLst>
                                            <p:cond delay="1668"/>
                                          </p:stCondLst>
                                        </p:cTn>
                                        <p:tgtEl>
                                          <p:spTgt spid="38921"/>
                                        </p:tgtEl>
                                      </p:cBhvr>
                                      <p:to x="100000" y="100000"/>
                                    </p:animScale>
                                    <p:animScale>
                                      <p:cBhvr>
                                        <p:cTn id="33" dur="26">
                                          <p:stCondLst>
                                            <p:cond delay="1808"/>
                                          </p:stCondLst>
                                        </p:cTn>
                                        <p:tgtEl>
                                          <p:spTgt spid="38921"/>
                                        </p:tgtEl>
                                      </p:cBhvr>
                                      <p:to x="100000" y="95000"/>
                                    </p:animScale>
                                    <p:animScale>
                                      <p:cBhvr>
                                        <p:cTn id="34" dur="166" decel="50000">
                                          <p:stCondLst>
                                            <p:cond delay="1834"/>
                                          </p:stCondLst>
                                        </p:cTn>
                                        <p:tgtEl>
                                          <p:spTgt spid="389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38918" grpId="0" animBg="1"/>
      <p:bldP spid="389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25310541-39EF-407A-B27D-0C3E3C101AB7}"/>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982D72B-60B0-8056-75F1-0E24D7F0CAC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sp>
        <p:nvSpPr>
          <p:cNvPr id="8195" name="Text Box 2">
            <a:extLst>
              <a:ext uri="{FF2B5EF4-FFF2-40B4-BE49-F238E27FC236}">
                <a16:creationId xmlns:a16="http://schemas.microsoft.com/office/drawing/2014/main" id="{05956C7A-4CF1-7FA8-9987-9473DD6C6C66}"/>
              </a:ext>
            </a:extLst>
          </p:cNvPr>
          <p:cNvSpPr txBox="1">
            <a:spLocks noChangeArrowheads="1"/>
          </p:cNvSpPr>
          <p:nvPr/>
        </p:nvSpPr>
        <p:spPr bwMode="auto">
          <a:xfrm>
            <a:off x="1460500" y="725488"/>
            <a:ext cx="7315200" cy="530225"/>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8196" name="Picture 3" descr="j0292894">
            <a:extLst>
              <a:ext uri="{FF2B5EF4-FFF2-40B4-BE49-F238E27FC236}">
                <a16:creationId xmlns:a16="http://schemas.microsoft.com/office/drawing/2014/main" id="{C8079987-C792-5642-56E8-A9840EBBD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370A75E9-FD00-38E2-E9D7-6DC114F97F8A}"/>
              </a:ext>
            </a:extLst>
          </p:cNvPr>
          <p:cNvSpPr txBox="1">
            <a:spLocks noChangeArrowheads="1"/>
          </p:cNvSpPr>
          <p:nvPr/>
        </p:nvSpPr>
        <p:spPr bwMode="auto">
          <a:xfrm>
            <a:off x="1943100" y="1492250"/>
            <a:ext cx="6096000" cy="19367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You look out the window and see a fire truck approaching.</a:t>
            </a:r>
          </a:p>
          <a:p>
            <a:pPr eaLnBrk="1" hangingPunct="1"/>
            <a:endParaRPr lang="en-US" altLang="en-US" sz="2400"/>
          </a:p>
          <a:p>
            <a:pPr eaLnBrk="1" hangingPunct="1"/>
            <a:endParaRPr lang="en-US" altLang="en-US" sz="2400"/>
          </a:p>
          <a:p>
            <a:pPr eaLnBrk="1" hangingPunct="1"/>
            <a:endParaRPr lang="en-US" altLang="en-US" sz="2400"/>
          </a:p>
        </p:txBody>
      </p:sp>
      <p:pic>
        <p:nvPicPr>
          <p:cNvPr id="47112" name="Picture 8" descr="j0315809">
            <a:extLst>
              <a:ext uri="{FF2B5EF4-FFF2-40B4-BE49-F238E27FC236}">
                <a16:creationId xmlns:a16="http://schemas.microsoft.com/office/drawing/2014/main" id="{D88D8782-B670-45BE-E82E-0813479C6D6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1889125"/>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11">
            <a:extLst>
              <a:ext uri="{FF2B5EF4-FFF2-40B4-BE49-F238E27FC236}">
                <a16:creationId xmlns:a16="http://schemas.microsoft.com/office/drawing/2014/main" id="{5FBD2C26-FD33-D877-CEEE-416347B7248F}"/>
              </a:ext>
            </a:extLst>
          </p:cNvPr>
          <p:cNvSpPr txBox="1">
            <a:spLocks noChangeArrowheads="1"/>
          </p:cNvSpPr>
          <p:nvPr/>
        </p:nvSpPr>
        <p:spPr bwMode="auto">
          <a:xfrm>
            <a:off x="1041400" y="3657600"/>
            <a:ext cx="7467600" cy="22447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You also hear cries for help from the next building over. You don’t know all the details, </a:t>
            </a:r>
          </a:p>
          <a:p>
            <a:pPr eaLnBrk="1" hangingPunct="1"/>
            <a:r>
              <a:rPr lang="en-US" altLang="en-US" sz="2000"/>
              <a:t>but you </a:t>
            </a:r>
            <a:r>
              <a:rPr lang="en-US" altLang="en-US" sz="2000" b="1" i="1"/>
              <a:t>infer</a:t>
            </a:r>
            <a:r>
              <a:rPr lang="en-US" altLang="en-US" sz="2000"/>
              <a:t> that there is probably a fire in </a:t>
            </a:r>
          </a:p>
          <a:p>
            <a:pPr eaLnBrk="1" hangingPunct="1"/>
            <a:r>
              <a:rPr lang="en-US" altLang="en-US" sz="2000"/>
              <a:t>the next building. We all know that generally, </a:t>
            </a:r>
          </a:p>
          <a:p>
            <a:pPr eaLnBrk="1" hangingPunct="1"/>
            <a:r>
              <a:rPr lang="en-US" altLang="en-US" sz="2000"/>
              <a:t>fire trucks + cries for help = fire emergency. </a:t>
            </a:r>
          </a:p>
          <a:p>
            <a:pPr eaLnBrk="1" hangingPunct="1"/>
            <a:r>
              <a:rPr lang="en-US" altLang="en-US" sz="2000"/>
              <a:t>We know that these details </a:t>
            </a:r>
            <a:r>
              <a:rPr lang="en-US" altLang="en-US" sz="2000" u="sng"/>
              <a:t>almost always</a:t>
            </a:r>
            <a:r>
              <a:rPr lang="en-US" altLang="en-US" sz="2000"/>
              <a:t> </a:t>
            </a:r>
          </a:p>
          <a:p>
            <a:pPr eaLnBrk="1" hangingPunct="1"/>
            <a:r>
              <a:rPr lang="en-US" altLang="en-US" sz="2000"/>
              <a:t>mean a fire.</a:t>
            </a:r>
            <a:endParaRPr lang="en-US" altLang="en-US" sz="2400"/>
          </a:p>
        </p:txBody>
      </p:sp>
      <p:pic>
        <p:nvPicPr>
          <p:cNvPr id="47116" name="Picture 12" descr="j0311346">
            <a:extLst>
              <a:ext uri="{FF2B5EF4-FFF2-40B4-BE49-F238E27FC236}">
                <a16:creationId xmlns:a16="http://schemas.microsoft.com/office/drawing/2014/main" id="{F23AF6FD-78A9-FEAF-B628-2675EAF054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2900" y="4381500"/>
            <a:ext cx="18161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3" descr="j0434757">
            <a:extLst>
              <a:ext uri="{FF2B5EF4-FFF2-40B4-BE49-F238E27FC236}">
                <a16:creationId xmlns:a16="http://schemas.microsoft.com/office/drawing/2014/main" id="{65D3EDEB-DF1F-73ED-DE14-71BBCACA1E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3810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ad3223.WAV">
            <a:hlinkClick r:id="" action="ppaction://media"/>
            <a:extLst>
              <a:ext uri="{FF2B5EF4-FFF2-40B4-BE49-F238E27FC236}">
                <a16:creationId xmlns:a16="http://schemas.microsoft.com/office/drawing/2014/main" id="{DC15C069-6861-7C51-932D-9B82BE0FFC68}"/>
              </a:ext>
              <a:ext uri="{C183D7F6-B498-43B3-948B-1728B52AA6E4}">
                <adec:decorative xmlns:adec="http://schemas.microsoft.com/office/drawing/2017/decorative" val="1"/>
              </a:ext>
            </a:extLst>
          </p:cNvPr>
          <p:cNvPicPr>
            <a:picLocks noRot="1" noChangeAspect="1"/>
          </p:cNvPicPr>
          <p:nvPr>
            <a:wavAudioFile r:embed="rId1" name="Reading Adv-In-05.WAV"/>
          </p:nvPr>
        </p:nvPicPr>
        <p:blipFill>
          <a:blip r:embed="rId9">
            <a:extLst>
              <a:ext uri="{28A0092B-C50C-407E-A947-70E740481C1C}">
                <a14:useLocalDpi xmlns:a14="http://schemas.microsoft.com/office/drawing/2010/main" val="0"/>
              </a:ext>
            </a:extLst>
          </a:blip>
          <a:srcRect/>
          <a:stretch>
            <a:fillRect/>
          </a:stretch>
        </p:blipFill>
        <p:spPr bwMode="auto">
          <a:xfrm>
            <a:off x="85344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Footer Placeholder 3">
            <a:extLst>
              <a:ext uri="{FF2B5EF4-FFF2-40B4-BE49-F238E27FC236}">
                <a16:creationId xmlns:a16="http://schemas.microsoft.com/office/drawing/2014/main" id="{2A93E1C0-C5A4-A0A8-6587-B3E0100E748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93" fill="hold"/>
                                        <p:tgtEl>
                                          <p:spTgt spid="11"/>
                                        </p:tgtEl>
                                      </p:cBhvr>
                                    </p:cmd>
                                  </p:childTnLst>
                                </p:cTn>
                              </p:par>
                              <p:par>
                                <p:cTn id="7" presetID="47" presetClass="entr" presetSubtype="0" fill="hold" grpId="0" nodeType="withEffect">
                                  <p:stCondLst>
                                    <p:cond delay="400"/>
                                  </p:stCondLst>
                                  <p:childTnLst>
                                    <p:set>
                                      <p:cBhvr>
                                        <p:cTn id="8" dur="1" fill="hold">
                                          <p:stCondLst>
                                            <p:cond delay="0"/>
                                          </p:stCondLst>
                                        </p:cTn>
                                        <p:tgtEl>
                                          <p:spTgt spid="47109"/>
                                        </p:tgtEl>
                                        <p:attrNameLst>
                                          <p:attrName>style.visibility</p:attrName>
                                        </p:attrNameLst>
                                      </p:cBhvr>
                                      <p:to>
                                        <p:strVal val="visible"/>
                                      </p:to>
                                    </p:set>
                                    <p:animEffect transition="in" filter="fade">
                                      <p:cBhvr>
                                        <p:cTn id="9" dur="1000"/>
                                        <p:tgtEl>
                                          <p:spTgt spid="47109"/>
                                        </p:tgtEl>
                                      </p:cBhvr>
                                    </p:animEffect>
                                    <p:anim calcmode="lin" valueType="num">
                                      <p:cBhvr>
                                        <p:cTn id="10" dur="1000" fill="hold"/>
                                        <p:tgtEl>
                                          <p:spTgt spid="47109"/>
                                        </p:tgtEl>
                                        <p:attrNameLst>
                                          <p:attrName>ppt_x</p:attrName>
                                        </p:attrNameLst>
                                      </p:cBhvr>
                                      <p:tavLst>
                                        <p:tav tm="0">
                                          <p:val>
                                            <p:strVal val="#ppt_x"/>
                                          </p:val>
                                        </p:tav>
                                        <p:tav tm="100000">
                                          <p:val>
                                            <p:strVal val="#ppt_x"/>
                                          </p:val>
                                        </p:tav>
                                      </p:tavLst>
                                    </p:anim>
                                    <p:anim calcmode="lin" valueType="num">
                                      <p:cBhvr>
                                        <p:cTn id="11" dur="1000" fill="hold"/>
                                        <p:tgtEl>
                                          <p:spTgt spid="47109"/>
                                        </p:tgtEl>
                                        <p:attrNameLst>
                                          <p:attrName>ppt_y</p:attrName>
                                        </p:attrNameLst>
                                      </p:cBhvr>
                                      <p:tavLst>
                                        <p:tav tm="0">
                                          <p:val>
                                            <p:strVal val="#ppt_y-.1"/>
                                          </p:val>
                                        </p:tav>
                                        <p:tav tm="100000">
                                          <p:val>
                                            <p:strVal val="#ppt_y"/>
                                          </p:val>
                                        </p:tav>
                                      </p:tavLst>
                                    </p:anim>
                                  </p:childTnLst>
                                </p:cTn>
                              </p:par>
                              <p:par>
                                <p:cTn id="12" presetID="35" presetClass="path" presetSubtype="0" accel="50000" decel="50000" fill="hold" nodeType="withEffect">
                                  <p:stCondLst>
                                    <p:cond delay="2000"/>
                                  </p:stCondLst>
                                  <p:childTnLst>
                                    <p:animMotion origin="layout" path="M -3.33333E-6 -2.22222E-6 L -0.40416 0.00556 " pathEditMode="relative" rAng="0" ptsTypes="AA">
                                      <p:cBhvr>
                                        <p:cTn id="13" dur="2000" fill="hold"/>
                                        <p:tgtEl>
                                          <p:spTgt spid="47112"/>
                                        </p:tgtEl>
                                        <p:attrNameLst>
                                          <p:attrName>ppt_x</p:attrName>
                                          <p:attrName>ppt_y</p:attrName>
                                        </p:attrNameLst>
                                      </p:cBhvr>
                                      <p:rCtr x="-20208" y="278"/>
                                    </p:animMotion>
                                  </p:childTnLst>
                                </p:cTn>
                              </p:par>
                              <p:par>
                                <p:cTn id="14" presetID="47" presetClass="entr" presetSubtype="0" fill="hold" grpId="0" nodeType="withEffect">
                                  <p:stCondLst>
                                    <p:cond delay="5200"/>
                                  </p:stCondLst>
                                  <p:childTnLst>
                                    <p:set>
                                      <p:cBhvr>
                                        <p:cTn id="15" dur="1" fill="hold">
                                          <p:stCondLst>
                                            <p:cond delay="0"/>
                                          </p:stCondLst>
                                        </p:cTn>
                                        <p:tgtEl>
                                          <p:spTgt spid="47115"/>
                                        </p:tgtEl>
                                        <p:attrNameLst>
                                          <p:attrName>style.visibility</p:attrName>
                                        </p:attrNameLst>
                                      </p:cBhvr>
                                      <p:to>
                                        <p:strVal val="visible"/>
                                      </p:to>
                                    </p:set>
                                    <p:animEffect transition="in" filter="fade">
                                      <p:cBhvr>
                                        <p:cTn id="16" dur="1000"/>
                                        <p:tgtEl>
                                          <p:spTgt spid="47115"/>
                                        </p:tgtEl>
                                      </p:cBhvr>
                                    </p:animEffect>
                                    <p:anim calcmode="lin" valueType="num">
                                      <p:cBhvr>
                                        <p:cTn id="17" dur="1000" fill="hold"/>
                                        <p:tgtEl>
                                          <p:spTgt spid="47115"/>
                                        </p:tgtEl>
                                        <p:attrNameLst>
                                          <p:attrName>ppt_x</p:attrName>
                                        </p:attrNameLst>
                                      </p:cBhvr>
                                      <p:tavLst>
                                        <p:tav tm="0">
                                          <p:val>
                                            <p:strVal val="#ppt_x"/>
                                          </p:val>
                                        </p:tav>
                                        <p:tav tm="100000">
                                          <p:val>
                                            <p:strVal val="#ppt_x"/>
                                          </p:val>
                                        </p:tav>
                                      </p:tavLst>
                                    </p:anim>
                                    <p:anim calcmode="lin" valueType="num">
                                      <p:cBhvr>
                                        <p:cTn id="18" dur="1000" fill="hold"/>
                                        <p:tgtEl>
                                          <p:spTgt spid="47115"/>
                                        </p:tgtEl>
                                        <p:attrNameLst>
                                          <p:attrName>ppt_y</p:attrName>
                                        </p:attrNameLst>
                                      </p:cBhvr>
                                      <p:tavLst>
                                        <p:tav tm="0">
                                          <p:val>
                                            <p:strVal val="#ppt_y-.1"/>
                                          </p:val>
                                        </p:tav>
                                        <p:tav tm="100000">
                                          <p:val>
                                            <p:strVal val="#ppt_y"/>
                                          </p:val>
                                        </p:tav>
                                      </p:tavLst>
                                    </p:anim>
                                  </p:childTnLst>
                                </p:cTn>
                              </p:par>
                              <p:par>
                                <p:cTn id="19" presetID="12" presetClass="entr" presetSubtype="4" fill="hold" nodeType="withEffect">
                                  <p:stCondLst>
                                    <p:cond delay="8400"/>
                                  </p:stCondLst>
                                  <p:childTnLst>
                                    <p:set>
                                      <p:cBhvr>
                                        <p:cTn id="20" dur="1" fill="hold">
                                          <p:stCondLst>
                                            <p:cond delay="0"/>
                                          </p:stCondLst>
                                        </p:cTn>
                                        <p:tgtEl>
                                          <p:spTgt spid="47116"/>
                                        </p:tgtEl>
                                        <p:attrNameLst>
                                          <p:attrName>style.visibility</p:attrName>
                                        </p:attrNameLst>
                                      </p:cBhvr>
                                      <p:to>
                                        <p:strVal val="visible"/>
                                      </p:to>
                                    </p:set>
                                    <p:animEffect transition="in" filter="slide(fromBottom)">
                                      <p:cBhvr>
                                        <p:cTn id="21" dur="500"/>
                                        <p:tgtEl>
                                          <p:spTgt spid="47116"/>
                                        </p:tgtEl>
                                      </p:cBhvr>
                                    </p:animEffect>
                                  </p:childTnLst>
                                </p:cTn>
                              </p:par>
                              <p:par>
                                <p:cTn id="22" presetID="9" presetClass="entr" presetSubtype="0" fill="hold" nodeType="withEffect">
                                  <p:stCondLst>
                                    <p:cond delay="9100"/>
                                  </p:stCondLst>
                                  <p:childTnLst>
                                    <p:set>
                                      <p:cBhvr>
                                        <p:cTn id="23" dur="1" fill="hold">
                                          <p:stCondLst>
                                            <p:cond delay="0"/>
                                          </p:stCondLst>
                                        </p:cTn>
                                        <p:tgtEl>
                                          <p:spTgt spid="47117"/>
                                        </p:tgtEl>
                                        <p:attrNameLst>
                                          <p:attrName>style.visibility</p:attrName>
                                        </p:attrNameLst>
                                      </p:cBhvr>
                                      <p:to>
                                        <p:strVal val="visible"/>
                                      </p:to>
                                    </p:set>
                                    <p:animEffect transition="in" filter="dissolve">
                                      <p:cBhvr>
                                        <p:cTn id="24" dur="500"/>
                                        <p:tgtEl>
                                          <p:spTgt spid="471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7109" grpId="0" animBg="1"/>
      <p:bldP spid="471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BE8E68DD-683F-B6B4-3EDF-57261B1CEB9A}"/>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FB7899D-DA27-2889-A714-293B64A28DDD}"/>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8</a:t>
            </a:r>
          </a:p>
        </p:txBody>
      </p:sp>
      <p:sp>
        <p:nvSpPr>
          <p:cNvPr id="9219" name="Text Box 2">
            <a:extLst>
              <a:ext uri="{FF2B5EF4-FFF2-40B4-BE49-F238E27FC236}">
                <a16:creationId xmlns:a16="http://schemas.microsoft.com/office/drawing/2014/main" id="{32239D1F-0B08-D221-7C79-464FD6D81254}"/>
              </a:ext>
            </a:extLst>
          </p:cNvPr>
          <p:cNvSpPr txBox="1">
            <a:spLocks noChangeArrowheads="1"/>
          </p:cNvSpPr>
          <p:nvPr/>
        </p:nvSpPr>
        <p:spPr bwMode="auto">
          <a:xfrm>
            <a:off x="869950" y="46196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9220" name="Picture 3" descr="j0292894">
            <a:extLst>
              <a:ext uri="{FF2B5EF4-FFF2-40B4-BE49-F238E27FC236}">
                <a16:creationId xmlns:a16="http://schemas.microsoft.com/office/drawing/2014/main" id="{3677A8C6-A8C8-8557-7D6E-4389F2553A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a:extLst>
              <a:ext uri="{FF2B5EF4-FFF2-40B4-BE49-F238E27FC236}">
                <a16:creationId xmlns:a16="http://schemas.microsoft.com/office/drawing/2014/main" id="{8254EE19-2AED-FAD4-267F-E349C505C40A}"/>
              </a:ext>
            </a:extLst>
          </p:cNvPr>
          <p:cNvSpPr txBox="1">
            <a:spLocks noChangeArrowheads="1"/>
          </p:cNvSpPr>
          <p:nvPr/>
        </p:nvSpPr>
        <p:spPr bwMode="auto">
          <a:xfrm>
            <a:off x="1943100" y="1414463"/>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But there could be some other reason, and therefore another explanation…</a:t>
            </a:r>
            <a:endParaRPr lang="en-US" altLang="en-US" sz="1800"/>
          </a:p>
        </p:txBody>
      </p:sp>
      <p:sp>
        <p:nvSpPr>
          <p:cNvPr id="49158" name="Text Box 6">
            <a:extLst>
              <a:ext uri="{FF2B5EF4-FFF2-40B4-BE49-F238E27FC236}">
                <a16:creationId xmlns:a16="http://schemas.microsoft.com/office/drawing/2014/main" id="{ACF3072B-E898-3CC8-5386-7A9962C357B0}"/>
              </a:ext>
            </a:extLst>
          </p:cNvPr>
          <p:cNvSpPr txBox="1">
            <a:spLocks noChangeArrowheads="1"/>
          </p:cNvSpPr>
          <p:nvPr/>
        </p:nvSpPr>
        <p:spPr bwMode="auto">
          <a:xfrm>
            <a:off x="1943100" y="2551113"/>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Perhaps there is a cat stuck in a tree</a:t>
            </a:r>
            <a:r>
              <a:rPr lang="en-US" altLang="en-US"/>
              <a:t>.</a:t>
            </a:r>
          </a:p>
          <a:p>
            <a:pPr eaLnBrk="1" hangingPunct="1"/>
            <a:endParaRPr lang="en-US" altLang="en-US"/>
          </a:p>
          <a:p>
            <a:pPr eaLnBrk="1" hangingPunct="1"/>
            <a:endParaRPr lang="en-US" altLang="en-US"/>
          </a:p>
        </p:txBody>
      </p:sp>
      <p:sp>
        <p:nvSpPr>
          <p:cNvPr id="49159" name="Text Box 7">
            <a:extLst>
              <a:ext uri="{FF2B5EF4-FFF2-40B4-BE49-F238E27FC236}">
                <a16:creationId xmlns:a16="http://schemas.microsoft.com/office/drawing/2014/main" id="{4EBAF7D4-2646-210A-9D50-7E93E722C807}"/>
              </a:ext>
            </a:extLst>
          </p:cNvPr>
          <p:cNvSpPr txBox="1">
            <a:spLocks noChangeArrowheads="1"/>
          </p:cNvSpPr>
          <p:nvPr/>
        </p:nvSpPr>
        <p:spPr bwMode="auto">
          <a:xfrm>
            <a:off x="965200" y="3705225"/>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Perhaps there is a small child stuck on top of the building.</a:t>
            </a:r>
          </a:p>
        </p:txBody>
      </p:sp>
      <p:pic>
        <p:nvPicPr>
          <p:cNvPr id="49161" name="Picture 9" descr="j0423990">
            <a:extLst>
              <a:ext uri="{FF2B5EF4-FFF2-40B4-BE49-F238E27FC236}">
                <a16:creationId xmlns:a16="http://schemas.microsoft.com/office/drawing/2014/main" id="{63DC53C4-CA37-0FD6-7DD2-F97CE4B0C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200" y="2363788"/>
            <a:ext cx="1670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j0232253">
            <a:extLst>
              <a:ext uri="{FF2B5EF4-FFF2-40B4-BE49-F238E27FC236}">
                <a16:creationId xmlns:a16="http://schemas.microsoft.com/office/drawing/2014/main" id="{F8A39B21-7AD8-021A-74F5-2E5C1071B0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588" y="2779713"/>
            <a:ext cx="5953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F312BB71-8455-669A-3981-171F31352149}"/>
              </a:ext>
              <a:ext uri="{C183D7F6-B498-43B3-948B-1728B52AA6E4}">
                <adec:decorative xmlns:adec="http://schemas.microsoft.com/office/drawing/2017/decorative" val="1"/>
              </a:ext>
            </a:extLst>
          </p:cNvPr>
          <p:cNvGrpSpPr>
            <a:grpSpLocks/>
          </p:cNvGrpSpPr>
          <p:nvPr/>
        </p:nvGrpSpPr>
        <p:grpSpPr bwMode="auto">
          <a:xfrm>
            <a:off x="5486400" y="3887788"/>
            <a:ext cx="2209800" cy="2286000"/>
            <a:chOff x="4876800" y="4572000"/>
            <a:chExt cx="2209800" cy="2286000"/>
          </a:xfrm>
        </p:grpSpPr>
        <p:pic>
          <p:nvPicPr>
            <p:cNvPr id="9230" name="Picture 17" descr="j0311346">
              <a:extLst>
                <a:ext uri="{FF2B5EF4-FFF2-40B4-BE49-F238E27FC236}">
                  <a16:creationId xmlns:a16="http://schemas.microsoft.com/office/drawing/2014/main" id="{FB8D6C63-B679-581E-256B-700A171755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026025"/>
              <a:ext cx="22098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1" descr="j0424740">
              <a:extLst>
                <a:ext uri="{FF2B5EF4-FFF2-40B4-BE49-F238E27FC236}">
                  <a16:creationId xmlns:a16="http://schemas.microsoft.com/office/drawing/2014/main" id="{9705859A-9BAA-1C35-648B-32DDCCCD06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572000"/>
              <a:ext cx="6762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Read3239.WAV">
            <a:hlinkClick r:id="" action="ppaction://media"/>
            <a:extLst>
              <a:ext uri="{FF2B5EF4-FFF2-40B4-BE49-F238E27FC236}">
                <a16:creationId xmlns:a16="http://schemas.microsoft.com/office/drawing/2014/main" id="{DF457D80-5CA3-D9F0-7A9F-3C154A1DFA5A}"/>
              </a:ext>
              <a:ext uri="{C183D7F6-B498-43B3-948B-1728B52AA6E4}">
                <adec:decorative xmlns:adec="http://schemas.microsoft.com/office/drawing/2017/decorative" val="1"/>
              </a:ext>
            </a:extLst>
          </p:cNvPr>
          <p:cNvPicPr>
            <a:picLocks noRot="1" noChangeAspect="1"/>
          </p:cNvPicPr>
          <p:nvPr>
            <a:wavAudioFile r:embed="rId1" name="Reading Adv-In-06.WAV"/>
          </p:nvPr>
        </p:nvPicPr>
        <p:blipFill>
          <a:blip r:embed="rId10">
            <a:extLst>
              <a:ext uri="{28A0092B-C50C-407E-A947-70E740481C1C}">
                <a14:useLocalDpi xmlns:a14="http://schemas.microsoft.com/office/drawing/2010/main" val="0"/>
              </a:ext>
            </a:extLst>
          </a:blip>
          <a:srcRect/>
          <a:stretch>
            <a:fillRect/>
          </a:stretch>
        </p:blipFill>
        <p:spPr bwMode="auto">
          <a:xfrm>
            <a:off x="84582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ooter Placeholder 3">
            <a:extLst>
              <a:ext uri="{FF2B5EF4-FFF2-40B4-BE49-F238E27FC236}">
                <a16:creationId xmlns:a16="http://schemas.microsoft.com/office/drawing/2014/main" id="{104D51A6-CEEE-D447-6B17-6460AB8F39F2}"/>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18" fill="hold"/>
                                        <p:tgtEl>
                                          <p:spTgt spid="13"/>
                                        </p:tgtEl>
                                      </p:cBhvr>
                                    </p:cmd>
                                  </p:childTnLst>
                                </p:cTn>
                              </p:par>
                              <p:par>
                                <p:cTn id="7" presetID="47" presetClass="entr" presetSubtype="0" fill="hold" grpId="0" nodeType="withEffect">
                                  <p:stCondLst>
                                    <p:cond delay="0"/>
                                  </p:stCondLst>
                                  <p:childTnLst>
                                    <p:set>
                                      <p:cBhvr>
                                        <p:cTn id="8" dur="1" fill="hold">
                                          <p:stCondLst>
                                            <p:cond delay="0"/>
                                          </p:stCondLst>
                                        </p:cTn>
                                        <p:tgtEl>
                                          <p:spTgt spid="49157"/>
                                        </p:tgtEl>
                                        <p:attrNameLst>
                                          <p:attrName>style.visibility</p:attrName>
                                        </p:attrNameLst>
                                      </p:cBhvr>
                                      <p:to>
                                        <p:strVal val="visible"/>
                                      </p:to>
                                    </p:set>
                                    <p:animEffect transition="in" filter="fade">
                                      <p:cBhvr>
                                        <p:cTn id="9" dur="1000"/>
                                        <p:tgtEl>
                                          <p:spTgt spid="49157"/>
                                        </p:tgtEl>
                                      </p:cBhvr>
                                    </p:animEffect>
                                    <p:anim calcmode="lin" valueType="num">
                                      <p:cBhvr>
                                        <p:cTn id="10" dur="1000" fill="hold"/>
                                        <p:tgtEl>
                                          <p:spTgt spid="49157"/>
                                        </p:tgtEl>
                                        <p:attrNameLst>
                                          <p:attrName>ppt_x</p:attrName>
                                        </p:attrNameLst>
                                      </p:cBhvr>
                                      <p:tavLst>
                                        <p:tav tm="0">
                                          <p:val>
                                            <p:strVal val="#ppt_x"/>
                                          </p:val>
                                        </p:tav>
                                        <p:tav tm="100000">
                                          <p:val>
                                            <p:strVal val="#ppt_x"/>
                                          </p:val>
                                        </p:tav>
                                      </p:tavLst>
                                    </p:anim>
                                    <p:anim calcmode="lin" valueType="num">
                                      <p:cBhvr>
                                        <p:cTn id="11" dur="1000" fill="hold"/>
                                        <p:tgtEl>
                                          <p:spTgt spid="49157"/>
                                        </p:tgtEl>
                                        <p:attrNameLst>
                                          <p:attrName>ppt_y</p:attrName>
                                        </p:attrNameLst>
                                      </p:cBhvr>
                                      <p:tavLst>
                                        <p:tav tm="0">
                                          <p:val>
                                            <p:strVal val="#ppt_y-.1"/>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49161"/>
                                        </p:tgtEl>
                                        <p:attrNameLst>
                                          <p:attrName>style.visibility</p:attrName>
                                        </p:attrNameLst>
                                      </p:cBhvr>
                                      <p:to>
                                        <p:strVal val="visible"/>
                                      </p:to>
                                    </p:set>
                                  </p:childTnLst>
                                </p:cTn>
                              </p:par>
                              <p:par>
                                <p:cTn id="14" presetID="47" presetClass="entr" presetSubtype="0" fill="hold" grpId="0" nodeType="withEffect">
                                  <p:stCondLst>
                                    <p:cond delay="0"/>
                                  </p:stCondLst>
                                  <p:childTnLst>
                                    <p:set>
                                      <p:cBhvr>
                                        <p:cTn id="15" dur="1" fill="hold">
                                          <p:stCondLst>
                                            <p:cond delay="0"/>
                                          </p:stCondLst>
                                        </p:cTn>
                                        <p:tgtEl>
                                          <p:spTgt spid="49158"/>
                                        </p:tgtEl>
                                        <p:attrNameLst>
                                          <p:attrName>style.visibility</p:attrName>
                                        </p:attrNameLst>
                                      </p:cBhvr>
                                      <p:to>
                                        <p:strVal val="visible"/>
                                      </p:to>
                                    </p:set>
                                    <p:animEffect transition="in" filter="fade">
                                      <p:cBhvr>
                                        <p:cTn id="16" dur="1000"/>
                                        <p:tgtEl>
                                          <p:spTgt spid="49158"/>
                                        </p:tgtEl>
                                      </p:cBhvr>
                                    </p:animEffect>
                                    <p:anim calcmode="lin" valueType="num">
                                      <p:cBhvr>
                                        <p:cTn id="17" dur="1000" fill="hold"/>
                                        <p:tgtEl>
                                          <p:spTgt spid="49158"/>
                                        </p:tgtEl>
                                        <p:attrNameLst>
                                          <p:attrName>ppt_x</p:attrName>
                                        </p:attrNameLst>
                                      </p:cBhvr>
                                      <p:tavLst>
                                        <p:tav tm="0">
                                          <p:val>
                                            <p:strVal val="#ppt_x"/>
                                          </p:val>
                                        </p:tav>
                                        <p:tav tm="100000">
                                          <p:val>
                                            <p:strVal val="#ppt_x"/>
                                          </p:val>
                                        </p:tav>
                                      </p:tavLst>
                                    </p:anim>
                                    <p:anim calcmode="lin" valueType="num">
                                      <p:cBhvr>
                                        <p:cTn id="18" dur="1000" fill="hold"/>
                                        <p:tgtEl>
                                          <p:spTgt spid="49158"/>
                                        </p:tgtEl>
                                        <p:attrNameLst>
                                          <p:attrName>ppt_y</p:attrName>
                                        </p:attrNameLst>
                                      </p:cBhvr>
                                      <p:tavLst>
                                        <p:tav tm="0">
                                          <p:val>
                                            <p:strVal val="#ppt_y-.1"/>
                                          </p:val>
                                        </p:tav>
                                        <p:tav tm="100000">
                                          <p:val>
                                            <p:strVal val="#ppt_y"/>
                                          </p:val>
                                        </p:tav>
                                      </p:tavLst>
                                    </p:anim>
                                  </p:childTnLst>
                                </p:cTn>
                              </p:par>
                              <p:par>
                                <p:cTn id="19" presetID="26" presetClass="entr" presetSubtype="0" fill="hold" nodeType="withEffect">
                                  <p:stCondLst>
                                    <p:cond delay="0"/>
                                  </p:stCondLst>
                                  <p:childTnLst>
                                    <p:set>
                                      <p:cBhvr>
                                        <p:cTn id="20" dur="1" fill="hold">
                                          <p:stCondLst>
                                            <p:cond delay="0"/>
                                          </p:stCondLst>
                                        </p:cTn>
                                        <p:tgtEl>
                                          <p:spTgt spid="49162"/>
                                        </p:tgtEl>
                                        <p:attrNameLst>
                                          <p:attrName>style.visibility</p:attrName>
                                        </p:attrNameLst>
                                      </p:cBhvr>
                                      <p:to>
                                        <p:strVal val="visible"/>
                                      </p:to>
                                    </p:set>
                                    <p:animEffect transition="in" filter="wipe(down)">
                                      <p:cBhvr>
                                        <p:cTn id="21" dur="580">
                                          <p:stCondLst>
                                            <p:cond delay="0"/>
                                          </p:stCondLst>
                                        </p:cTn>
                                        <p:tgtEl>
                                          <p:spTgt spid="49162"/>
                                        </p:tgtEl>
                                      </p:cBhvr>
                                    </p:animEffect>
                                    <p:anim calcmode="lin" valueType="num">
                                      <p:cBhvr>
                                        <p:cTn id="22" dur="1822" tmFilter="0,0; 0.14,0.36; 0.43,0.73; 0.71,0.91; 1.0,1.0">
                                          <p:stCondLst>
                                            <p:cond delay="0"/>
                                          </p:stCondLst>
                                        </p:cTn>
                                        <p:tgtEl>
                                          <p:spTgt spid="4916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916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916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916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9162"/>
                                        </p:tgtEl>
                                        <p:attrNameLst>
                                          <p:attrName>ppt_y</p:attrName>
                                        </p:attrNameLst>
                                      </p:cBhvr>
                                      <p:tavLst>
                                        <p:tav tm="0" fmla="#ppt_y-sin(pi*$)/81">
                                          <p:val>
                                            <p:fltVal val="0"/>
                                          </p:val>
                                        </p:tav>
                                        <p:tav tm="100000">
                                          <p:val>
                                            <p:fltVal val="1"/>
                                          </p:val>
                                        </p:tav>
                                      </p:tavLst>
                                    </p:anim>
                                    <p:animScale>
                                      <p:cBhvr>
                                        <p:cTn id="27" dur="26">
                                          <p:stCondLst>
                                            <p:cond delay="650"/>
                                          </p:stCondLst>
                                        </p:cTn>
                                        <p:tgtEl>
                                          <p:spTgt spid="49162"/>
                                        </p:tgtEl>
                                      </p:cBhvr>
                                      <p:to x="100000" y="60000"/>
                                    </p:animScale>
                                    <p:animScale>
                                      <p:cBhvr>
                                        <p:cTn id="28" dur="166" decel="50000">
                                          <p:stCondLst>
                                            <p:cond delay="676"/>
                                          </p:stCondLst>
                                        </p:cTn>
                                        <p:tgtEl>
                                          <p:spTgt spid="49162"/>
                                        </p:tgtEl>
                                      </p:cBhvr>
                                      <p:to x="100000" y="100000"/>
                                    </p:animScale>
                                    <p:animScale>
                                      <p:cBhvr>
                                        <p:cTn id="29" dur="26">
                                          <p:stCondLst>
                                            <p:cond delay="1312"/>
                                          </p:stCondLst>
                                        </p:cTn>
                                        <p:tgtEl>
                                          <p:spTgt spid="49162"/>
                                        </p:tgtEl>
                                      </p:cBhvr>
                                      <p:to x="100000" y="80000"/>
                                    </p:animScale>
                                    <p:animScale>
                                      <p:cBhvr>
                                        <p:cTn id="30" dur="166" decel="50000">
                                          <p:stCondLst>
                                            <p:cond delay="1338"/>
                                          </p:stCondLst>
                                        </p:cTn>
                                        <p:tgtEl>
                                          <p:spTgt spid="49162"/>
                                        </p:tgtEl>
                                      </p:cBhvr>
                                      <p:to x="100000" y="100000"/>
                                    </p:animScale>
                                    <p:animScale>
                                      <p:cBhvr>
                                        <p:cTn id="31" dur="26">
                                          <p:stCondLst>
                                            <p:cond delay="1642"/>
                                          </p:stCondLst>
                                        </p:cTn>
                                        <p:tgtEl>
                                          <p:spTgt spid="49162"/>
                                        </p:tgtEl>
                                      </p:cBhvr>
                                      <p:to x="100000" y="90000"/>
                                    </p:animScale>
                                    <p:animScale>
                                      <p:cBhvr>
                                        <p:cTn id="32" dur="166" decel="50000">
                                          <p:stCondLst>
                                            <p:cond delay="1668"/>
                                          </p:stCondLst>
                                        </p:cTn>
                                        <p:tgtEl>
                                          <p:spTgt spid="49162"/>
                                        </p:tgtEl>
                                      </p:cBhvr>
                                      <p:to x="100000" y="100000"/>
                                    </p:animScale>
                                    <p:animScale>
                                      <p:cBhvr>
                                        <p:cTn id="33" dur="26">
                                          <p:stCondLst>
                                            <p:cond delay="1808"/>
                                          </p:stCondLst>
                                        </p:cTn>
                                        <p:tgtEl>
                                          <p:spTgt spid="49162"/>
                                        </p:tgtEl>
                                      </p:cBhvr>
                                      <p:to x="100000" y="95000"/>
                                    </p:animScale>
                                    <p:animScale>
                                      <p:cBhvr>
                                        <p:cTn id="34" dur="166" decel="50000">
                                          <p:stCondLst>
                                            <p:cond delay="1834"/>
                                          </p:stCondLst>
                                        </p:cTn>
                                        <p:tgtEl>
                                          <p:spTgt spid="49162"/>
                                        </p:tgtEl>
                                      </p:cBhvr>
                                      <p:to x="100000" y="100000"/>
                                    </p:animScale>
                                  </p:childTnLst>
                                </p:cTn>
                              </p:par>
                              <p:par>
                                <p:cTn id="35" presetID="1" presetClass="entr" presetSubtype="0" fill="hold" nodeType="withEffect">
                                  <p:stCondLst>
                                    <p:cond delay="5500"/>
                                  </p:stCondLst>
                                  <p:childTnLst>
                                    <p:set>
                                      <p:cBhvr>
                                        <p:cTn id="36" dur="1" fill="hold">
                                          <p:stCondLst>
                                            <p:cond delay="0"/>
                                          </p:stCondLst>
                                        </p:cTn>
                                        <p:tgtEl>
                                          <p:spTgt spid="2"/>
                                        </p:tgtEl>
                                        <p:attrNameLst>
                                          <p:attrName>style.visibility</p:attrName>
                                        </p:attrNameLst>
                                      </p:cBhvr>
                                      <p:to>
                                        <p:strVal val="visible"/>
                                      </p:to>
                                    </p:set>
                                  </p:childTnLst>
                                </p:cTn>
                              </p:par>
                              <p:par>
                                <p:cTn id="37" presetID="47" presetClass="entr" presetSubtype="0" fill="hold" grpId="0" nodeType="withEffect">
                                  <p:stCondLst>
                                    <p:cond delay="5500"/>
                                  </p:stCondLst>
                                  <p:childTnLst>
                                    <p:set>
                                      <p:cBhvr>
                                        <p:cTn id="38" dur="1" fill="hold">
                                          <p:stCondLst>
                                            <p:cond delay="0"/>
                                          </p:stCondLst>
                                        </p:cTn>
                                        <p:tgtEl>
                                          <p:spTgt spid="49159"/>
                                        </p:tgtEl>
                                        <p:attrNameLst>
                                          <p:attrName>style.visibility</p:attrName>
                                        </p:attrNameLst>
                                      </p:cBhvr>
                                      <p:to>
                                        <p:strVal val="visible"/>
                                      </p:to>
                                    </p:set>
                                    <p:animEffect transition="in" filter="fade">
                                      <p:cBhvr>
                                        <p:cTn id="39" dur="1000"/>
                                        <p:tgtEl>
                                          <p:spTgt spid="49159"/>
                                        </p:tgtEl>
                                      </p:cBhvr>
                                    </p:animEffect>
                                    <p:anim calcmode="lin" valueType="num">
                                      <p:cBhvr>
                                        <p:cTn id="40" dur="1000" fill="hold"/>
                                        <p:tgtEl>
                                          <p:spTgt spid="49159"/>
                                        </p:tgtEl>
                                        <p:attrNameLst>
                                          <p:attrName>ppt_x</p:attrName>
                                        </p:attrNameLst>
                                      </p:cBhvr>
                                      <p:tavLst>
                                        <p:tav tm="0">
                                          <p:val>
                                            <p:strVal val="#ppt_x"/>
                                          </p:val>
                                        </p:tav>
                                        <p:tav tm="100000">
                                          <p:val>
                                            <p:strVal val="#ppt_x"/>
                                          </p:val>
                                        </p:tav>
                                      </p:tavLst>
                                    </p:anim>
                                    <p:anim calcmode="lin" valueType="num">
                                      <p:cBhvr>
                                        <p:cTn id="41" dur="1000" fill="hold"/>
                                        <p:tgtEl>
                                          <p:spTgt spid="49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49157" grpId="0" animBg="1"/>
      <p:bldP spid="49158" grpId="0" animBg="1"/>
      <p:bldP spid="491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8754C6A3-049A-54C5-4D37-8D9B2C705422}"/>
              </a:ext>
              <a:ext uri="{C183D7F6-B498-43B3-948B-1728B52AA6E4}">
                <adec:decorative xmlns:adec="http://schemas.microsoft.com/office/drawing/2017/decorative" val="1"/>
              </a:ext>
            </a:extLst>
          </p:cNvPr>
          <p:cNvPicPr>
            <a:picLocks noGrp="1" noChangeAspect="1"/>
          </p:cNvPicPr>
          <p:nvPr/>
        </p:nvPicPr>
        <p:blipFill>
          <a:blip r:embed="rId4">
            <a:duotone>
              <a:schemeClr val="accent1">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7346E16-7778-EB85-53F6-841ECC7A09A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9</a:t>
            </a:r>
          </a:p>
        </p:txBody>
      </p:sp>
      <p:sp>
        <p:nvSpPr>
          <p:cNvPr id="10243" name="Text Box 2">
            <a:extLst>
              <a:ext uri="{FF2B5EF4-FFF2-40B4-BE49-F238E27FC236}">
                <a16:creationId xmlns:a16="http://schemas.microsoft.com/office/drawing/2014/main" id="{06E2D3DC-7CC2-C95E-D91A-06193272EFF3}"/>
              </a:ext>
            </a:extLst>
          </p:cNvPr>
          <p:cNvSpPr txBox="1">
            <a:spLocks noChangeArrowheads="1"/>
          </p:cNvSpPr>
          <p:nvPr/>
        </p:nvSpPr>
        <p:spPr bwMode="auto">
          <a:xfrm>
            <a:off x="1066800" y="609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-Inferences (drawing logical conclusions</a:t>
            </a:r>
            <a:r>
              <a:rPr lang="en-US" altLang="en-US" sz="2400" b="1"/>
              <a:t>)</a:t>
            </a:r>
            <a:endParaRPr lang="en-US" altLang="en-US" sz="2400"/>
          </a:p>
        </p:txBody>
      </p:sp>
      <p:pic>
        <p:nvPicPr>
          <p:cNvPr id="10244" name="Picture 3" descr="j0292894">
            <a:extLst>
              <a:ext uri="{FF2B5EF4-FFF2-40B4-BE49-F238E27FC236}">
                <a16:creationId xmlns:a16="http://schemas.microsoft.com/office/drawing/2014/main" id="{CF2D1389-62AB-7FDC-914E-E5508778D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195513"/>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a:extLst>
              <a:ext uri="{FF2B5EF4-FFF2-40B4-BE49-F238E27FC236}">
                <a16:creationId xmlns:a16="http://schemas.microsoft.com/office/drawing/2014/main" id="{470255F7-846F-9008-CA5B-9737678E4F67}"/>
              </a:ext>
            </a:extLst>
          </p:cNvPr>
          <p:cNvSpPr txBox="1">
            <a:spLocks noChangeArrowheads="1"/>
          </p:cNvSpPr>
          <p:nvPr/>
        </p:nvSpPr>
        <p:spPr bwMode="auto">
          <a:xfrm>
            <a:off x="2362200" y="1828800"/>
            <a:ext cx="6096000" cy="193675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4. However, making </a:t>
            </a:r>
            <a:r>
              <a:rPr lang="en-US" altLang="en-US" sz="2400" b="1" i="1"/>
              <a:t>inferences</a:t>
            </a:r>
            <a:r>
              <a:rPr lang="en-US" altLang="en-US" sz="2400"/>
              <a:t> means choosing the most likely explanation from the facts at hand. It is most likely, given the details, that you can </a:t>
            </a:r>
            <a:r>
              <a:rPr lang="en-US" altLang="en-US" sz="2400" b="1" i="1"/>
              <a:t>infer</a:t>
            </a:r>
            <a:r>
              <a:rPr lang="en-US" altLang="en-US" sz="2400"/>
              <a:t> that there is a fire emergency.</a:t>
            </a:r>
          </a:p>
        </p:txBody>
      </p:sp>
      <p:pic>
        <p:nvPicPr>
          <p:cNvPr id="7" name="Read3239.WAV">
            <a:hlinkClick r:id="" action="ppaction://media"/>
            <a:extLst>
              <a:ext uri="{FF2B5EF4-FFF2-40B4-BE49-F238E27FC236}">
                <a16:creationId xmlns:a16="http://schemas.microsoft.com/office/drawing/2014/main" id="{3C981FC0-06CA-574B-CA8F-F649ECF184A4}"/>
              </a:ext>
              <a:ext uri="{C183D7F6-B498-43B3-948B-1728B52AA6E4}">
                <adec:decorative xmlns:adec="http://schemas.microsoft.com/office/drawing/2017/decorative" val="1"/>
              </a:ext>
            </a:extLst>
          </p:cNvPr>
          <p:cNvPicPr>
            <a:picLocks noRot="1" noChangeAspect="1"/>
          </p:cNvPicPr>
          <p:nvPr>
            <a:wavAudioFile r:embed="rId1" name="Reading Adv-In-07.WAV"/>
          </p:nvPr>
        </p:nvPicPr>
        <p:blipFill>
          <a:blip r:embed="rId6">
            <a:extLst>
              <a:ext uri="{28A0092B-C50C-407E-A947-70E740481C1C}">
                <a14:useLocalDpi xmlns:a14="http://schemas.microsoft.com/office/drawing/2010/main" val="0"/>
              </a:ext>
            </a:extLst>
          </a:blip>
          <a:srcRect/>
          <a:stretch>
            <a:fillRect/>
          </a:stretch>
        </p:blipFill>
        <p:spPr bwMode="auto">
          <a:xfrm>
            <a:off x="84582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Footer Placeholder 3">
            <a:extLst>
              <a:ext uri="{FF2B5EF4-FFF2-40B4-BE49-F238E27FC236}">
                <a16:creationId xmlns:a16="http://schemas.microsoft.com/office/drawing/2014/main" id="{1168C8CA-B1F9-1434-1E57-22689C85645C}"/>
              </a:ext>
            </a:extLst>
          </p:cNvPr>
          <p:cNvSpPr>
            <a:spLocks noGrp="1"/>
          </p:cNvSpPr>
          <p:nvPr/>
        </p:nvSpPr>
        <p:spPr bwMode="auto">
          <a:xfrm>
            <a:off x="3124200" y="6459538"/>
            <a:ext cx="3733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b="1">
                <a:solidFill>
                  <a:srgbClr val="0070C0"/>
                </a:solidFill>
              </a:rPr>
              <a:t>English Language Studies Department </a:t>
            </a:r>
            <a:r>
              <a:rPr lang="en-US" altLang="en-US">
                <a:solidFill>
                  <a:srgbClr val="898989"/>
                </a:solidFill>
              </a:rPr>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490" fill="hold"/>
                                        <p:tgtEl>
                                          <p:spTgt spid="7"/>
                                        </p:tgtEl>
                                      </p:cBhvr>
                                    </p:cmd>
                                  </p:childTnLst>
                                </p:cTn>
                              </p:par>
                              <p:par>
                                <p:cTn id="7" presetID="9" presetClass="entr" presetSubtype="0" fill="hold" grpId="0" nodeType="withEffect">
                                  <p:stCondLst>
                                    <p:cond delay="0"/>
                                  </p:stCondLst>
                                  <p:childTnLst>
                                    <p:set>
                                      <p:cBhvr>
                                        <p:cTn id="8" dur="1" fill="hold">
                                          <p:stCondLst>
                                            <p:cond delay="0"/>
                                          </p:stCondLst>
                                        </p:cTn>
                                        <p:tgtEl>
                                          <p:spTgt spid="40966"/>
                                        </p:tgtEl>
                                        <p:attrNameLst>
                                          <p:attrName>style.visibility</p:attrName>
                                        </p:attrNameLst>
                                      </p:cBhvr>
                                      <p:to>
                                        <p:strVal val="visible"/>
                                      </p:to>
                                    </p:set>
                                    <p:animEffect transition="in" filter="dissolve">
                                      <p:cBhvr>
                                        <p:cTn id="9" dur="500"/>
                                        <p:tgtEl>
                                          <p:spTgt spid="40966"/>
                                        </p:tgtEl>
                                      </p:cBhvr>
                                    </p:animEffect>
                                  </p:childTnLst>
                                </p:cTn>
                              </p:par>
                              <p:par>
                                <p:cTn id="10" presetID="47" presetClass="entr" presetSubtype="0" fill="hold" grpId="1" nodeType="withEffect">
                                  <p:stCondLst>
                                    <p:cond delay="0"/>
                                  </p:stCondLst>
                                  <p:childTnLst>
                                    <p:set>
                                      <p:cBhvr>
                                        <p:cTn id="11" dur="1" fill="hold">
                                          <p:stCondLst>
                                            <p:cond delay="0"/>
                                          </p:stCondLst>
                                        </p:cTn>
                                        <p:tgtEl>
                                          <p:spTgt spid="40966"/>
                                        </p:tgtEl>
                                        <p:attrNameLst>
                                          <p:attrName>style.visibility</p:attrName>
                                        </p:attrNameLst>
                                      </p:cBhvr>
                                      <p:to>
                                        <p:strVal val="visible"/>
                                      </p:to>
                                    </p:set>
                                    <p:animEffect transition="in" filter="fade">
                                      <p:cBhvr>
                                        <p:cTn id="12" dur="1000"/>
                                        <p:tgtEl>
                                          <p:spTgt spid="40966"/>
                                        </p:tgtEl>
                                      </p:cBhvr>
                                    </p:animEffect>
                                    <p:anim calcmode="lin" valueType="num">
                                      <p:cBhvr>
                                        <p:cTn id="13" dur="1000" fill="hold"/>
                                        <p:tgtEl>
                                          <p:spTgt spid="40966"/>
                                        </p:tgtEl>
                                        <p:attrNameLst>
                                          <p:attrName>ppt_x</p:attrName>
                                        </p:attrNameLst>
                                      </p:cBhvr>
                                      <p:tavLst>
                                        <p:tav tm="0">
                                          <p:val>
                                            <p:strVal val="#ppt_x"/>
                                          </p:val>
                                        </p:tav>
                                        <p:tav tm="100000">
                                          <p:val>
                                            <p:strVal val="#ppt_x"/>
                                          </p:val>
                                        </p:tav>
                                      </p:tavLst>
                                    </p:anim>
                                    <p:anim calcmode="lin" valueType="num">
                                      <p:cBhvr>
                                        <p:cTn id="14" dur="1000" fill="hold"/>
                                        <p:tgtEl>
                                          <p:spTgt spid="40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0966" grpId="0" animBg="1"/>
      <p:bldP spid="4096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763</TotalTime>
  <Words>1411</Words>
  <Application>Microsoft Office PowerPoint</Application>
  <PresentationFormat>On-screen Show (4:3)</PresentationFormat>
  <Paragraphs>181</Paragraphs>
  <Slides>18</Slides>
  <Notes>17</Notes>
  <HiddenSlides>0</HiddenSlides>
  <MMClips>12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Eras Bold ITC</vt:lpstr>
      <vt:lpstr>Office Theme</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52</cp:revision>
  <dcterms:created xsi:type="dcterms:W3CDTF">2007-11-06T19:41:58Z</dcterms:created>
  <dcterms:modified xsi:type="dcterms:W3CDTF">2026-02-17T18:04:36Z</dcterms:modified>
</cp:coreProperties>
</file>