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8"/>
  </p:notesMasterIdLst>
  <p:sldIdLst>
    <p:sldId id="270" r:id="rId2"/>
    <p:sldId id="271" r:id="rId3"/>
    <p:sldId id="365" r:id="rId4"/>
    <p:sldId id="343" r:id="rId5"/>
    <p:sldId id="358" r:id="rId6"/>
    <p:sldId id="35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6CACE4"/>
    <a:srgbClr val="F1C400"/>
    <a:srgbClr val="00ACED"/>
    <a:srgbClr val="E3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5890" autoAdjust="0"/>
  </p:normalViewPr>
  <p:slideViewPr>
    <p:cSldViewPr snapToGrid="0">
      <p:cViewPr varScale="1">
        <p:scale>
          <a:sx n="117" d="100"/>
          <a:sy n="117" d="100"/>
        </p:scale>
        <p:origin x="941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A829-EDA7-9943-8B97-609E7847197B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7105-CBA0-4244-8F4C-292AB8B9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5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BRANDING: https://www.seminolestate.edu/crm/logo  |  COLLEGE PHOTOGRAPHY: https://seminolestate.photoshelter.com   |   COLLEGE VIDEOS: https://www.youtube.com/SeminoleStateCollege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F9EF3-427B-904E-96C1-8B3FD7FBB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0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04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77105-CBA0-4244-8F4C-292AB8B999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0CBE67-688C-4973-9FE6-C6D22DF8B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8798467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0CBE67-688C-4973-9FE6-C6D22DF8B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49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DF0DA-0912-46C6-A73B-807DE0ADD6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694210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DF0DA-0912-46C6-A73B-807DE0ADD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77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1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nolestate.edu/crm/lo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minolestate.photoshelt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4D3-8069-CF67-4AEC-EA7D4549F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dirty="0"/>
              <a:t>Template Branding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DFF50-4106-4185-9176-227CB17C6ACA}"/>
              </a:ext>
            </a:extLst>
          </p:cNvPr>
          <p:cNvSpPr txBox="1"/>
          <p:nvPr/>
        </p:nvSpPr>
        <p:spPr>
          <a:xfrm>
            <a:off x="522197" y="595818"/>
            <a:ext cx="244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Brand Colors: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 descr="decorative blue slot">
            <a:extLst>
              <a:ext uri="{FF2B5EF4-FFF2-40B4-BE49-F238E27FC236}">
                <a16:creationId xmlns:a16="http://schemas.microsoft.com/office/drawing/2014/main" id="{1BF16AD7-0A64-411B-A4F5-CD079CF1F4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1008534"/>
            <a:ext cx="275665" cy="672352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 descr="decorative gold slot">
            <a:extLst>
              <a:ext uri="{FF2B5EF4-FFF2-40B4-BE49-F238E27FC236}">
                <a16:creationId xmlns:a16="http://schemas.microsoft.com/office/drawing/2014/main" id="{6EBF89BC-D482-410D-A85E-FFD237D31D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5" y="1680885"/>
            <a:ext cx="275665" cy="672352"/>
          </a:xfrm>
          <a:prstGeom prst="rect">
            <a:avLst/>
          </a:prstGeom>
          <a:solidFill>
            <a:srgbClr val="F1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 descr="decorative cyan slot">
            <a:extLst>
              <a:ext uri="{FF2B5EF4-FFF2-40B4-BE49-F238E27FC236}">
                <a16:creationId xmlns:a16="http://schemas.microsoft.com/office/drawing/2014/main" id="{3646E910-9527-46C1-8FA5-481FF264C0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2353238"/>
            <a:ext cx="275665" cy="672352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 descr="decorative light blue slot">
            <a:extLst>
              <a:ext uri="{FF2B5EF4-FFF2-40B4-BE49-F238E27FC236}">
                <a16:creationId xmlns:a16="http://schemas.microsoft.com/office/drawing/2014/main" id="{F04859DA-9B9E-4A5B-BB46-D70EF5C24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3027324"/>
            <a:ext cx="275665" cy="672352"/>
          </a:xfrm>
          <a:prstGeom prst="rect">
            <a:avLst/>
          </a:prstGeom>
          <a:solidFill>
            <a:srgbClr val="6C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A005E-6224-4085-BDE8-26F8126B8568}"/>
              </a:ext>
            </a:extLst>
          </p:cNvPr>
          <p:cNvSpPr txBox="1"/>
          <p:nvPr/>
        </p:nvSpPr>
        <p:spPr>
          <a:xfrm>
            <a:off x="1109387" y="1066431"/>
            <a:ext cx="15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Dark Blue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0, 48, 135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D8DA4-A6AD-4497-949D-11BE80BA43F3}"/>
              </a:ext>
            </a:extLst>
          </p:cNvPr>
          <p:cNvSpPr txBox="1"/>
          <p:nvPr/>
        </p:nvSpPr>
        <p:spPr>
          <a:xfrm>
            <a:off x="1109387" y="1758955"/>
            <a:ext cx="185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Bright Gold</a:t>
            </a:r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RGB: 241, 196,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C4ED2-C332-47A0-981C-DD03A1CD04C9}"/>
              </a:ext>
            </a:extLst>
          </p:cNvPr>
          <p:cNvSpPr txBox="1"/>
          <p:nvPr/>
        </p:nvSpPr>
        <p:spPr>
          <a:xfrm>
            <a:off x="1109386" y="2417979"/>
            <a:ext cx="170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Cyan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0, 172, 237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02FF2-2FAC-4D7F-B8FA-67C01D43F66A}"/>
              </a:ext>
            </a:extLst>
          </p:cNvPr>
          <p:cNvSpPr txBox="1"/>
          <p:nvPr/>
        </p:nvSpPr>
        <p:spPr>
          <a:xfrm>
            <a:off x="1109386" y="3128397"/>
            <a:ext cx="214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Light Blue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108, 172,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600DD-4A53-380F-9CE0-164A7ACF91E1}"/>
              </a:ext>
            </a:extLst>
          </p:cNvPr>
          <p:cNvSpPr txBox="1"/>
          <p:nvPr/>
        </p:nvSpPr>
        <p:spPr>
          <a:xfrm>
            <a:off x="3422295" y="565122"/>
            <a:ext cx="528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This PowerPoint is intended as a template. Please revise as needed for your presentation: update words and images, move elements, delete unused pages,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A09F6-EC3C-4137-B576-D540ACCA084E}"/>
              </a:ext>
            </a:extLst>
          </p:cNvPr>
          <p:cNvSpPr txBox="1"/>
          <p:nvPr/>
        </p:nvSpPr>
        <p:spPr>
          <a:xfrm>
            <a:off x="3422295" y="2115441"/>
            <a:ext cx="229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Resources: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AB5ED-5442-4682-A29C-C1B372A74FA2}"/>
              </a:ext>
            </a:extLst>
          </p:cNvPr>
          <p:cNvSpPr txBox="1"/>
          <p:nvPr/>
        </p:nvSpPr>
        <p:spPr>
          <a:xfrm>
            <a:off x="3422295" y="2506863"/>
            <a:ext cx="451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College Brand Guidelines</a:t>
            </a:r>
            <a:br>
              <a:rPr lang="en-US" sz="1400" b="1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  <a:hlinkClick r:id="rId3"/>
              </a:rPr>
              <a:t>https://www.seminolestate.edu/crm/logo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7D8008-C7DB-4FEE-9005-2A9D6D797944}"/>
              </a:ext>
            </a:extLst>
          </p:cNvPr>
          <p:cNvSpPr txBox="1"/>
          <p:nvPr/>
        </p:nvSpPr>
        <p:spPr>
          <a:xfrm>
            <a:off x="3422295" y="3109672"/>
            <a:ext cx="461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Update Images with College Photography</a:t>
            </a:r>
          </a:p>
          <a:p>
            <a:r>
              <a:rPr lang="en-US" sz="1400" dirty="0">
                <a:latin typeface="Helvetica" pitchFamily="2" charset="0"/>
                <a:hlinkClick r:id="rId4"/>
              </a:rPr>
              <a:t>https://seminolestate.photoshelter.com</a:t>
            </a:r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BE010-7489-AE8E-191B-2E33D943F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71" t="4271"/>
          <a:stretch>
            <a:fillRect/>
          </a:stretch>
        </p:blipFill>
        <p:spPr>
          <a:xfrm flipH="1" flipV="1">
            <a:off x="0" y="328"/>
            <a:ext cx="9144583" cy="5143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BA897E-DE29-BBAE-35FE-BE2A51284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t="5511" b="9422"/>
          <a:stretch>
            <a:fillRect/>
          </a:stretch>
        </p:blipFill>
        <p:spPr>
          <a:xfrm>
            <a:off x="2909114" y="0"/>
            <a:ext cx="5581879" cy="5143500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id="{E384E91A-3464-9C7F-8167-89C741A84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4179201" cy="5883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98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Presentation Title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A9B0B96-8763-6D17-5CCC-744558E752AC}"/>
              </a:ext>
            </a:extLst>
          </p:cNvPr>
          <p:cNvSpPr txBox="1">
            <a:spLocks/>
          </p:cNvSpPr>
          <p:nvPr/>
        </p:nvSpPr>
        <p:spPr>
          <a:xfrm>
            <a:off x="472906" y="997987"/>
            <a:ext cx="3211662" cy="266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sz="2000" dirty="0">
                <a:latin typeface="Arial" panose="020B0604020202020204" pitchFamily="34" charset="0"/>
              </a:rPr>
              <a:t>Subtitle</a:t>
            </a:r>
          </a:p>
        </p:txBody>
      </p:sp>
      <p:pic>
        <p:nvPicPr>
          <p:cNvPr id="9" name="Picture 8" descr="Seminole State College of Florida logo">
            <a:extLst>
              <a:ext uri="{FF2B5EF4-FFF2-40B4-BE49-F238E27FC236}">
                <a16:creationId xmlns:a16="http://schemas.microsoft.com/office/drawing/2014/main" id="{D593938D-998A-6CD0-4EBF-D52D6E297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31" y="4101084"/>
            <a:ext cx="1489757" cy="7156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4518C-E4F9-DC74-777B-EF37EEF8E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EF51C-CA38-F297-6D5C-F150AD40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1" t="28172"/>
          <a:stretch>
            <a:fillRect/>
          </a:stretch>
        </p:blipFill>
        <p:spPr>
          <a:xfrm rot="5400000" flipV="1">
            <a:off x="-1486467" y="1486467"/>
            <a:ext cx="5143504" cy="217057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177C78C-3C6B-8B1E-4626-03061233C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7655" y="608013"/>
            <a:ext cx="6307137" cy="414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998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CB6AC0-4794-E181-5606-43505566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38128" y="1246188"/>
            <a:ext cx="5137150" cy="269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5">
            <a:extLst>
              <a:ext uri="{FF2B5EF4-FFF2-40B4-BE49-F238E27FC236}">
                <a16:creationId xmlns:a16="http://schemas.microsoft.com/office/drawing/2014/main" id="{2D75C736-8815-EE01-1DBD-F69E71D94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20969" y="4811097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0733AB-033C-D82C-3FFD-61E6DA701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8" y="4466419"/>
            <a:ext cx="901657" cy="433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3B6EEB-28E8-1139-F998-B5600B575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31718" t="5511" r="29585" b="9837"/>
          <a:stretch>
            <a:fillRect/>
          </a:stretch>
        </p:blipFill>
        <p:spPr>
          <a:xfrm>
            <a:off x="0" y="0"/>
            <a:ext cx="217057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F70CC3-81B2-1981-7751-4A349E22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9" b="1107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CD228A-5A18-CA43-3C62-255F1BBB7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t="5511" b="9422"/>
          <a:stretch>
            <a:fillRect/>
          </a:stretch>
        </p:blipFill>
        <p:spPr>
          <a:xfrm>
            <a:off x="2909114" y="0"/>
            <a:ext cx="5581879" cy="5143500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EEB78147-7180-177F-0635-229231D3A5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998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</a:t>
            </a:r>
          </a:p>
        </p:txBody>
      </p:sp>
      <p:pic>
        <p:nvPicPr>
          <p:cNvPr id="5" name="Picture 4" descr="Seminole State College of Florida logo">
            <a:extLst>
              <a:ext uri="{FF2B5EF4-FFF2-40B4-BE49-F238E27FC236}">
                <a16:creationId xmlns:a16="http://schemas.microsoft.com/office/drawing/2014/main" id="{C8338DFA-B0C0-BA7A-2FD7-B8F29F1D8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87" y="4360893"/>
            <a:ext cx="1126010" cy="5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45F48-8A49-6AFA-32BF-07C30B713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9" t="80837"/>
          <a:stretch>
            <a:fillRect/>
          </a:stretch>
        </p:blipFill>
        <p:spPr>
          <a:xfrm flipV="1">
            <a:off x="0" y="0"/>
            <a:ext cx="9144000" cy="996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5B3F1-5EB0-E3AC-DF3C-62FE15BD6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t="7511" b="26769"/>
          <a:stretch>
            <a:fillRect/>
          </a:stretch>
        </p:blipFill>
        <p:spPr>
          <a:xfrm>
            <a:off x="7128475" y="0"/>
            <a:ext cx="1632963" cy="1162493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52058111-8AF8-6B72-CD44-0D40DCF69D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998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Header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68335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9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B1072E-3310-1BFC-DCC3-549BABBF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71" t="4271"/>
          <a:stretch>
            <a:fillRect/>
          </a:stretch>
        </p:blipFill>
        <p:spPr>
          <a:xfrm flipV="1">
            <a:off x="-291" y="164"/>
            <a:ext cx="9144583" cy="51431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527845-3A1C-2879-BD8C-B61C5775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dirty="0"/>
              <a:t>End of slide show</a:t>
            </a:r>
          </a:p>
        </p:txBody>
      </p:sp>
      <p:pic>
        <p:nvPicPr>
          <p:cNvPr id="2" name="Picture 1" descr="Seminole State College of Florida logo">
            <a:extLst>
              <a:ext uri="{FF2B5EF4-FFF2-40B4-BE49-F238E27FC236}">
                <a16:creationId xmlns:a16="http://schemas.microsoft.com/office/drawing/2014/main" id="{6BFED40E-CC32-929F-1548-C6378E9A2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7" y="1705294"/>
            <a:ext cx="2226029" cy="1069367"/>
          </a:xfrm>
          <a:prstGeom prst="rect">
            <a:avLst/>
          </a:prstGeom>
        </p:spPr>
      </p:pic>
      <p:pic>
        <p:nvPicPr>
          <p:cNvPr id="6" name="Picture 5" descr="Seminole State College of Florida, Your Learning Partner for Career Success in white and yellow font on a blue light green and yellow gradient background.">
            <a:extLst>
              <a:ext uri="{FF2B5EF4-FFF2-40B4-BE49-F238E27FC236}">
                <a16:creationId xmlns:a16="http://schemas.microsoft.com/office/drawing/2014/main" id="{D4A8E83F-386C-A90D-CBE3-59A7F770E6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51" t="34596" r="46106" b="36200"/>
          <a:stretch>
            <a:fillRect/>
          </a:stretch>
        </p:blipFill>
        <p:spPr>
          <a:xfrm>
            <a:off x="1096840" y="2921225"/>
            <a:ext cx="2306230" cy="534078"/>
          </a:xfrm>
          <a:prstGeom prst="rect">
            <a:avLst/>
          </a:prstGeom>
        </p:spPr>
      </p:pic>
      <p:pic>
        <p:nvPicPr>
          <p:cNvPr id="7" name="Picture 6" descr="Your Learning Partner for Career Sucess in yellow font.">
            <a:extLst>
              <a:ext uri="{FF2B5EF4-FFF2-40B4-BE49-F238E27FC236}">
                <a16:creationId xmlns:a16="http://schemas.microsoft.com/office/drawing/2014/main" id="{503F9FFF-2D48-8075-E11C-D403DA1368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100" t="37118" b="39431"/>
          <a:stretch>
            <a:fillRect/>
          </a:stretch>
        </p:blipFill>
        <p:spPr>
          <a:xfrm>
            <a:off x="1280251" y="3248956"/>
            <a:ext cx="2098543" cy="4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8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1696</TotalTime>
  <Words>169</Words>
  <Application>Microsoft Office PowerPoint</Application>
  <PresentationFormat>On-screen Show (16:9)</PresentationFormat>
  <Paragraphs>29</Paragraphs>
  <Slides>6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Helvetica</vt:lpstr>
      <vt:lpstr>Office Theme</vt:lpstr>
      <vt:lpstr>think-cell Slide</vt:lpstr>
      <vt:lpstr>Template Branding</vt:lpstr>
      <vt:lpstr>Presentation Title</vt:lpstr>
      <vt:lpstr>Agenda</vt:lpstr>
      <vt:lpstr>Section Title</vt:lpstr>
      <vt:lpstr>Header</vt:lpstr>
      <vt:lpstr>End of slide show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Baco</dc:creator>
  <cp:lastModifiedBy>Alyson Linder</cp:lastModifiedBy>
  <cp:revision>32</cp:revision>
  <dcterms:created xsi:type="dcterms:W3CDTF">2024-03-25T18:15:56Z</dcterms:created>
  <dcterms:modified xsi:type="dcterms:W3CDTF">2026-05-18T12:57:01Z</dcterms:modified>
</cp:coreProperties>
</file>