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2"/>
  </p:notesMasterIdLst>
  <p:sldIdLst>
    <p:sldId id="270" r:id="rId2"/>
    <p:sldId id="271" r:id="rId3"/>
    <p:sldId id="361" r:id="rId4"/>
    <p:sldId id="356" r:id="rId5"/>
    <p:sldId id="343" r:id="rId6"/>
    <p:sldId id="358" r:id="rId7"/>
    <p:sldId id="345" r:id="rId8"/>
    <p:sldId id="359" r:id="rId9"/>
    <p:sldId id="346" r:id="rId10"/>
    <p:sldId id="35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400"/>
    <a:srgbClr val="6CACE4"/>
    <a:srgbClr val="003087"/>
    <a:srgbClr val="E35205"/>
    <a:srgbClr val="00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77" autoAdjust="0"/>
    <p:restoredTop sz="95592" autoAdjust="0"/>
  </p:normalViewPr>
  <p:slideViewPr>
    <p:cSldViewPr snapToGrid="0">
      <p:cViewPr varScale="1">
        <p:scale>
          <a:sx n="116" d="100"/>
          <a:sy n="116" d="100"/>
        </p:scale>
        <p:origin x="82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FA829-EDA7-9943-8B97-609E7847197B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7105-CBA0-4244-8F4C-292AB8B9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5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BRANDING: https://www.seminolestate.edu/crm/logo  |  COLLEGE PHOTOGRAPHY: https://seminolestate.photoshelter.com   |   COLLEGE VIDEOS: https://www.youtube.com/SeminoleStateCollege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F9EF3-427B-904E-96C1-8B3FD7FBBA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4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00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04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97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78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7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0CBE67-688C-4973-9FE6-C6D22DF8B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8798467"/>
              </p:ext>
            </p:extLst>
          </p:nvPr>
        </p:nvGraphicFramePr>
        <p:xfrm>
          <a:off x="1192" y="1192"/>
          <a:ext cx="11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0CBE67-688C-4973-9FE6-C6D22DF8B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49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CDF0DA-0912-46C6-A73B-807DE0ADD6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694210"/>
              </p:ext>
            </p:extLst>
          </p:nvPr>
        </p:nvGraphicFramePr>
        <p:xfrm>
          <a:off x="1192" y="1192"/>
          <a:ext cx="11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CDF0DA-0912-46C6-A73B-807DE0ADD6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77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3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1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6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3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inolestate.edu/crm/log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eminolestate.photoshelter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84D3-8069-CF67-4AEC-EA7D4549F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1790700"/>
            <a:ext cx="6858000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500" dirty="0"/>
              <a:t>Template Branding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2DFF50-4106-4185-9176-227CB17C6ACA}"/>
              </a:ext>
            </a:extLst>
          </p:cNvPr>
          <p:cNvSpPr txBox="1"/>
          <p:nvPr/>
        </p:nvSpPr>
        <p:spPr>
          <a:xfrm>
            <a:off x="522197" y="595818"/>
            <a:ext cx="244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Brand Colors: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 descr="decorative blue slot">
            <a:extLst>
              <a:ext uri="{FF2B5EF4-FFF2-40B4-BE49-F238E27FC236}">
                <a16:creationId xmlns:a16="http://schemas.microsoft.com/office/drawing/2014/main" id="{1BF16AD7-0A64-411B-A4F5-CD079CF1F4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6" y="1008534"/>
            <a:ext cx="275665" cy="672352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 descr="decorative gold slot">
            <a:extLst>
              <a:ext uri="{FF2B5EF4-FFF2-40B4-BE49-F238E27FC236}">
                <a16:creationId xmlns:a16="http://schemas.microsoft.com/office/drawing/2014/main" id="{6EBF89BC-D482-410D-A85E-FFD237D31D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5" y="1680885"/>
            <a:ext cx="275665" cy="672352"/>
          </a:xfrm>
          <a:prstGeom prst="rect">
            <a:avLst/>
          </a:prstGeom>
          <a:solidFill>
            <a:srgbClr val="F1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 descr="decorative cyan slot">
            <a:extLst>
              <a:ext uri="{FF2B5EF4-FFF2-40B4-BE49-F238E27FC236}">
                <a16:creationId xmlns:a16="http://schemas.microsoft.com/office/drawing/2014/main" id="{3646E910-9527-46C1-8FA5-481FF264C0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6" y="2353238"/>
            <a:ext cx="275665" cy="672352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 descr="decorative light blue slot">
            <a:extLst>
              <a:ext uri="{FF2B5EF4-FFF2-40B4-BE49-F238E27FC236}">
                <a16:creationId xmlns:a16="http://schemas.microsoft.com/office/drawing/2014/main" id="{F04859DA-9B9E-4A5B-BB46-D70EF5C24E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6" y="3027324"/>
            <a:ext cx="275665" cy="672352"/>
          </a:xfrm>
          <a:prstGeom prst="rect">
            <a:avLst/>
          </a:prstGeom>
          <a:solidFill>
            <a:srgbClr val="6C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A005E-6224-4085-BDE8-26F8126B8568}"/>
              </a:ext>
            </a:extLst>
          </p:cNvPr>
          <p:cNvSpPr txBox="1"/>
          <p:nvPr/>
        </p:nvSpPr>
        <p:spPr>
          <a:xfrm>
            <a:off x="1109387" y="1066431"/>
            <a:ext cx="150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Dark Blue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RGB: 0, 48, 135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CD8DA4-A6AD-4497-949D-11BE80BA43F3}"/>
              </a:ext>
            </a:extLst>
          </p:cNvPr>
          <p:cNvSpPr txBox="1"/>
          <p:nvPr/>
        </p:nvSpPr>
        <p:spPr>
          <a:xfrm>
            <a:off x="1109387" y="1758955"/>
            <a:ext cx="185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Bright Gold</a:t>
            </a:r>
            <a:endParaRPr lang="en-US" sz="1400" dirty="0">
              <a:latin typeface="Helvetica" pitchFamily="2" charset="0"/>
            </a:endParaRPr>
          </a:p>
          <a:p>
            <a:r>
              <a:rPr lang="en-US" sz="1400" dirty="0">
                <a:latin typeface="Helvetica" pitchFamily="2" charset="0"/>
              </a:rPr>
              <a:t>RGB: 241, 196,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C4ED2-C332-47A0-981C-DD03A1CD04C9}"/>
              </a:ext>
            </a:extLst>
          </p:cNvPr>
          <p:cNvSpPr txBox="1"/>
          <p:nvPr/>
        </p:nvSpPr>
        <p:spPr>
          <a:xfrm>
            <a:off x="1109386" y="2417979"/>
            <a:ext cx="170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Cyan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RGB: 0, 172, 237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202FF2-2FAC-4D7F-B8FA-67C01D43F66A}"/>
              </a:ext>
            </a:extLst>
          </p:cNvPr>
          <p:cNvSpPr txBox="1"/>
          <p:nvPr/>
        </p:nvSpPr>
        <p:spPr>
          <a:xfrm>
            <a:off x="1109386" y="3128397"/>
            <a:ext cx="2146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Light Blue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RGB: 108, 172, 228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600DD-4A53-380F-9CE0-164A7ACF91E1}"/>
              </a:ext>
            </a:extLst>
          </p:cNvPr>
          <p:cNvSpPr txBox="1"/>
          <p:nvPr/>
        </p:nvSpPr>
        <p:spPr>
          <a:xfrm>
            <a:off x="3422295" y="565122"/>
            <a:ext cx="528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This PowerPoint is intended as a template. Please revise as needed for your presentation: update words and images, move elements, delete unused pages, etc.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EA09F6-EC3C-4137-B576-D540ACCA084E}"/>
              </a:ext>
            </a:extLst>
          </p:cNvPr>
          <p:cNvSpPr txBox="1"/>
          <p:nvPr/>
        </p:nvSpPr>
        <p:spPr>
          <a:xfrm>
            <a:off x="3422295" y="2115441"/>
            <a:ext cx="2294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 Resources: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3AB5ED-5442-4682-A29C-C1B372A74FA2}"/>
              </a:ext>
            </a:extLst>
          </p:cNvPr>
          <p:cNvSpPr txBox="1"/>
          <p:nvPr/>
        </p:nvSpPr>
        <p:spPr>
          <a:xfrm>
            <a:off x="3422295" y="2506863"/>
            <a:ext cx="451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College Brand Guidelines</a:t>
            </a:r>
            <a:br>
              <a:rPr lang="en-US" sz="1400" b="1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  <a:hlinkClick r:id="rId3"/>
              </a:rPr>
              <a:t>https://www.seminolestate.edu/crm/logo</a:t>
            </a:r>
            <a:endParaRPr lang="en-US" sz="1400" dirty="0"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7D8008-C7DB-4FEE-9005-2A9D6D797944}"/>
              </a:ext>
            </a:extLst>
          </p:cNvPr>
          <p:cNvSpPr txBox="1"/>
          <p:nvPr/>
        </p:nvSpPr>
        <p:spPr>
          <a:xfrm>
            <a:off x="3422295" y="3109672"/>
            <a:ext cx="461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Update Images with College Photography</a:t>
            </a:r>
          </a:p>
          <a:p>
            <a:r>
              <a:rPr lang="en-US" sz="1400" dirty="0">
                <a:latin typeface="Helvetica" pitchFamily="2" charset="0"/>
                <a:hlinkClick r:id="rId4"/>
              </a:rPr>
              <a:t>https://seminolestate.photoshelter.com</a:t>
            </a:r>
            <a:endParaRPr lang="en-US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6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527845-3A1C-2879-BD8C-B61C5775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4172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500" dirty="0"/>
              <a:t>End of slide show</a:t>
            </a:r>
          </a:p>
        </p:txBody>
      </p:sp>
      <p:sp>
        <p:nvSpPr>
          <p:cNvPr id="2" name="Rectangle 1" descr="decorative solid">
            <a:extLst>
              <a:ext uri="{FF2B5EF4-FFF2-40B4-BE49-F238E27FC236}">
                <a16:creationId xmlns:a16="http://schemas.microsoft.com/office/drawing/2014/main" id="{D35005EC-BCA0-5F58-A7A2-0E3A44A5C5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minole State College of Florida logo">
            <a:extLst>
              <a:ext uri="{FF2B5EF4-FFF2-40B4-BE49-F238E27FC236}">
                <a16:creationId xmlns:a16="http://schemas.microsoft.com/office/drawing/2014/main" id="{96833B84-9989-4F63-4F00-4D546A522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85" y="2554954"/>
            <a:ext cx="2226029" cy="1069367"/>
          </a:xfrm>
          <a:prstGeom prst="rect">
            <a:avLst/>
          </a:prstGeom>
        </p:spPr>
      </p:pic>
      <p:pic>
        <p:nvPicPr>
          <p:cNvPr id="6" name="Picture 5" descr="Seminole State College of Florida, Your Learning Partner for Success in white and yellow font on a blue background.">
            <a:extLst>
              <a:ext uri="{FF2B5EF4-FFF2-40B4-BE49-F238E27FC236}">
                <a16:creationId xmlns:a16="http://schemas.microsoft.com/office/drawing/2014/main" id="{CA5B1A8F-98B8-BD74-22B2-10BAC9432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9" y="3267663"/>
            <a:ext cx="457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ldon Administration building on the Sanford/Lake Mary campus of Seminole State College of Florida.">
            <a:extLst>
              <a:ext uri="{FF2B5EF4-FFF2-40B4-BE49-F238E27FC236}">
                <a16:creationId xmlns:a16="http://schemas.microsoft.com/office/drawing/2014/main" id="{67C0ADB8-7CAD-F68E-FB22-B3CD217A1C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" b="38"/>
          <a:stretch/>
        </p:blipFill>
        <p:spPr>
          <a:xfrm>
            <a:off x="0" y="1339"/>
            <a:ext cx="9143998" cy="5142161"/>
          </a:xfrm>
          <a:prstGeom prst="rect">
            <a:avLst/>
          </a:prstGeom>
        </p:spPr>
      </p:pic>
      <p:sp>
        <p:nvSpPr>
          <p:cNvPr id="20" name="Rectangle 19" descr="decorative box">
            <a:extLst>
              <a:ext uri="{FF2B5EF4-FFF2-40B4-BE49-F238E27FC236}">
                <a16:creationId xmlns:a16="http://schemas.microsoft.com/office/drawing/2014/main" id="{F3922AD5-958B-7B91-AE7F-D52FC9354F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" y="1340"/>
            <a:ext cx="9143999" cy="1828501"/>
          </a:xfrm>
          <a:prstGeom prst="rect">
            <a:avLst/>
          </a:prstGeom>
          <a:solidFill>
            <a:srgbClr val="0030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 dirty="0"/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E384E91A-3464-9C7F-8167-89C741A84B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081" y="533292"/>
            <a:ext cx="4179201" cy="5883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98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Presentation Title</a:t>
            </a: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7A9B0B96-8763-6D17-5CCC-744558E752AC}"/>
              </a:ext>
            </a:extLst>
          </p:cNvPr>
          <p:cNvSpPr txBox="1">
            <a:spLocks/>
          </p:cNvSpPr>
          <p:nvPr/>
        </p:nvSpPr>
        <p:spPr>
          <a:xfrm>
            <a:off x="626787" y="1121610"/>
            <a:ext cx="3211662" cy="266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sz="2000" dirty="0">
                <a:latin typeface="Arial" panose="020B0604020202020204" pitchFamily="34" charset="0"/>
              </a:rPr>
              <a:t>Subtitle</a:t>
            </a:r>
          </a:p>
        </p:txBody>
      </p:sp>
      <p:pic>
        <p:nvPicPr>
          <p:cNvPr id="22" name="Picture 21" descr="Seminole State College of Florida logo">
            <a:extLst>
              <a:ext uri="{FF2B5EF4-FFF2-40B4-BE49-F238E27FC236}">
                <a16:creationId xmlns:a16="http://schemas.microsoft.com/office/drawing/2014/main" id="{BB0C9C46-6F47-DA74-CD3A-952AABC07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99" y="552857"/>
            <a:ext cx="1510156" cy="725467"/>
          </a:xfrm>
          <a:prstGeom prst="rect">
            <a:avLst/>
          </a:prstGeom>
        </p:spPr>
      </p:pic>
      <p:sp>
        <p:nvSpPr>
          <p:cNvPr id="2" name="Subtitle 15">
            <a:extLst>
              <a:ext uri="{FF2B5EF4-FFF2-40B4-BE49-F238E27FC236}">
                <a16:creationId xmlns:a16="http://schemas.microsoft.com/office/drawing/2014/main" id="{EE071F43-2207-12DA-1242-4BE3E07CC780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latin typeface="Helvetica" pitchFamily="2" charset="0"/>
              </a:rPr>
              <a:t>Sanford/Lake Mary Campus</a:t>
            </a:r>
            <a:endParaRPr lang="en-IN" sz="60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47655" y="608013"/>
            <a:ext cx="6307137" cy="4143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998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Agenda</a:t>
            </a:r>
          </a:p>
        </p:txBody>
      </p:sp>
      <p:pic>
        <p:nvPicPr>
          <p:cNvPr id="2" name="Picture 1" descr="Seminole State College brick sign outside of the Student Center on the Sanford/Lake Mary campus.">
            <a:extLst>
              <a:ext uri="{FF2B5EF4-FFF2-40B4-BE49-F238E27FC236}">
                <a16:creationId xmlns:a16="http://schemas.microsoft.com/office/drawing/2014/main" id="{AF229063-95CF-0D81-CBCB-2D5EDFA68E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06" r="56060"/>
          <a:stretch>
            <a:fillRect/>
          </a:stretch>
        </p:blipFill>
        <p:spPr>
          <a:xfrm>
            <a:off x="0" y="1"/>
            <a:ext cx="2170570" cy="514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506CA-6181-4DD8-AF84-3569CB02B7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2638128" y="1246188"/>
            <a:ext cx="5137150" cy="269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349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349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349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5">
            <a:extLst>
              <a:ext uri="{FF2B5EF4-FFF2-40B4-BE49-F238E27FC236}">
                <a16:creationId xmlns:a16="http://schemas.microsoft.com/office/drawing/2014/main" id="{57BB5316-08DD-9EBD-DF60-CB524F2E34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2720969" y="4811097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11" name="Picture 10" descr="Seminole State College of Florida with college shield logo in blue and yellow font.">
            <a:extLst>
              <a:ext uri="{FF2B5EF4-FFF2-40B4-BE49-F238E27FC236}">
                <a16:creationId xmlns:a16="http://schemas.microsoft.com/office/drawing/2014/main" id="{3C231345-755A-286B-E250-6C199A001D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8" y="4466419"/>
            <a:ext cx="901657" cy="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0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57200" y="409669"/>
            <a:ext cx="6307028" cy="41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IN" sz="2998" b="1" dirty="0">
                <a:solidFill>
                  <a:srgbClr val="00308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Header one</a:t>
            </a:r>
          </a:p>
        </p:txBody>
      </p:sp>
      <p:sp>
        <p:nvSpPr>
          <p:cNvPr id="8" name="Line 10" descr="decorative line">
            <a:extLst>
              <a:ext uri="{FF2B5EF4-FFF2-40B4-BE49-F238E27FC236}">
                <a16:creationId xmlns:a16="http://schemas.microsoft.com/office/drawing/2014/main" id="{3BD342ED-C5C1-9887-A162-8707F59BFF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845660"/>
            <a:ext cx="8144933" cy="52232"/>
          </a:xfrm>
          <a:prstGeom prst="line">
            <a:avLst/>
          </a:prstGeom>
          <a:noFill/>
          <a:ln w="19050">
            <a:solidFill>
              <a:srgbClr val="F1C4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chemeClr val="bg1"/>
              </a:solidFill>
            </a:endParaRP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13E0393-DFDA-6D7A-346A-387CB5CCB610}"/>
              </a:ext>
            </a:extLst>
          </p:cNvPr>
          <p:cNvSpPr txBox="1">
            <a:spLocks/>
          </p:cNvSpPr>
          <p:nvPr/>
        </p:nvSpPr>
        <p:spPr>
          <a:xfrm>
            <a:off x="824846" y="1228780"/>
            <a:ext cx="7777288" cy="3477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0">
              <a:lnSpc>
                <a:spcPct val="120000"/>
              </a:lnSpc>
              <a:spcBef>
                <a:spcPts val="45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9" name="Subtitle 15">
            <a:extLst>
              <a:ext uri="{FF2B5EF4-FFF2-40B4-BE49-F238E27FC236}">
                <a16:creationId xmlns:a16="http://schemas.microsoft.com/office/drawing/2014/main" id="{47EFB83A-D02F-4606-B095-B54A5CBAFA08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7" name="Picture 6" descr="Seminole State College of Florida logo">
            <a:extLst>
              <a:ext uri="{FF2B5EF4-FFF2-40B4-BE49-F238E27FC236}">
                <a16:creationId xmlns:a16="http://schemas.microsoft.com/office/drawing/2014/main" id="{9E927A87-5D25-B525-B74F-0598701A5C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7" y="4466419"/>
            <a:ext cx="901657" cy="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6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clock tower on the Lee Campus at Oviedo.">
            <a:extLst>
              <a:ext uri="{FF2B5EF4-FFF2-40B4-BE49-F238E27FC236}">
                <a16:creationId xmlns:a16="http://schemas.microsoft.com/office/drawing/2014/main" id="{04C68E9E-0380-6B72-C339-BC1F051DE6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57" y="0"/>
            <a:ext cx="9139486" cy="5143500"/>
          </a:xfrm>
          <a:prstGeom prst="rect">
            <a:avLst/>
          </a:prstGeom>
        </p:spPr>
      </p:pic>
      <p:sp>
        <p:nvSpPr>
          <p:cNvPr id="6" name="Rectangle 5" descr="decorative box">
            <a:extLst>
              <a:ext uri="{FF2B5EF4-FFF2-40B4-BE49-F238E27FC236}">
                <a16:creationId xmlns:a16="http://schemas.microsoft.com/office/drawing/2014/main" id="{6D3BD269-237B-0B2D-E050-D6110E7FA5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1" y="460506"/>
            <a:ext cx="9143999" cy="689198"/>
          </a:xfrm>
          <a:prstGeom prst="rect">
            <a:avLst/>
          </a:prstGeom>
          <a:solidFill>
            <a:srgbClr val="F1C400">
              <a:alpha val="798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8925CF0-C81F-95F4-B4C1-9EDDF90083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441" y="633473"/>
            <a:ext cx="5026344" cy="3924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Section Title at Top One</a:t>
            </a:r>
          </a:p>
        </p:txBody>
      </p:sp>
      <p:pic>
        <p:nvPicPr>
          <p:cNvPr id="8" name="Picture 7" descr="Seminole State College of Florida logo">
            <a:extLst>
              <a:ext uri="{FF2B5EF4-FFF2-40B4-BE49-F238E27FC236}">
                <a16:creationId xmlns:a16="http://schemas.microsoft.com/office/drawing/2014/main" id="{1E59EBAF-C911-D0BE-2995-05D8A6B15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58" y="593765"/>
            <a:ext cx="901657" cy="433149"/>
          </a:xfrm>
          <a:prstGeom prst="rect">
            <a:avLst/>
          </a:prstGeom>
        </p:spPr>
      </p:pic>
      <p:sp>
        <p:nvSpPr>
          <p:cNvPr id="2" name="Subtitle 15">
            <a:extLst>
              <a:ext uri="{FF2B5EF4-FFF2-40B4-BE49-F238E27FC236}">
                <a16:creationId xmlns:a16="http://schemas.microsoft.com/office/drawing/2014/main" id="{1D63A7E3-BF43-9DFD-AE6A-D7C9B4CBC664}"/>
              </a:ext>
            </a:extLst>
          </p:cNvPr>
          <p:cNvSpPr txBox="1">
            <a:spLocks/>
          </p:cNvSpPr>
          <p:nvPr/>
        </p:nvSpPr>
        <p:spPr>
          <a:xfrm>
            <a:off x="457200" y="4763687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latin typeface="Helvetica" pitchFamily="2" charset="0"/>
              </a:rPr>
              <a:t>Lee Campus at Oviedo</a:t>
            </a:r>
            <a:endParaRPr lang="en-IN" sz="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4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57200" y="409669"/>
            <a:ext cx="6307028" cy="41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IN" sz="2998" b="1" dirty="0">
                <a:solidFill>
                  <a:srgbClr val="00308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Header two</a:t>
            </a:r>
          </a:p>
        </p:txBody>
      </p:sp>
      <p:sp>
        <p:nvSpPr>
          <p:cNvPr id="8" name="Line 10" descr="decorative line">
            <a:extLst>
              <a:ext uri="{FF2B5EF4-FFF2-40B4-BE49-F238E27FC236}">
                <a16:creationId xmlns:a16="http://schemas.microsoft.com/office/drawing/2014/main" id="{3BD342ED-C5C1-9887-A162-8707F59BFF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845660"/>
            <a:ext cx="8144933" cy="52232"/>
          </a:xfrm>
          <a:prstGeom prst="line">
            <a:avLst/>
          </a:prstGeom>
          <a:noFill/>
          <a:ln w="19050">
            <a:solidFill>
              <a:srgbClr val="F1C4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chemeClr val="bg1"/>
              </a:solidFill>
            </a:endParaRP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13E0393-DFDA-6D7A-346A-387CB5CCB610}"/>
              </a:ext>
            </a:extLst>
          </p:cNvPr>
          <p:cNvSpPr txBox="1">
            <a:spLocks/>
          </p:cNvSpPr>
          <p:nvPr/>
        </p:nvSpPr>
        <p:spPr>
          <a:xfrm>
            <a:off x="824846" y="1228780"/>
            <a:ext cx="7777288" cy="3477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0">
              <a:lnSpc>
                <a:spcPct val="120000"/>
              </a:lnSpc>
              <a:spcBef>
                <a:spcPts val="45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9" name="Subtitle 15">
            <a:extLst>
              <a:ext uri="{FF2B5EF4-FFF2-40B4-BE49-F238E27FC236}">
                <a16:creationId xmlns:a16="http://schemas.microsoft.com/office/drawing/2014/main" id="{47EFB83A-D02F-4606-B095-B54A5CBAFA08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7" name="Picture 6" descr="Seminole State College of Florida logo">
            <a:extLst>
              <a:ext uri="{FF2B5EF4-FFF2-40B4-BE49-F238E27FC236}">
                <a16:creationId xmlns:a16="http://schemas.microsoft.com/office/drawing/2014/main" id="{9E927A87-5D25-B525-B74F-0598701A5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7" y="4466419"/>
            <a:ext cx="901657" cy="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9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Heathrow campus building across the lake during sunset.">
            <a:extLst>
              <a:ext uri="{FF2B5EF4-FFF2-40B4-BE49-F238E27FC236}">
                <a16:creationId xmlns:a16="http://schemas.microsoft.com/office/drawing/2014/main" id="{697E955A-BA81-82AB-1869-6303C37694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98" t="17559" b="2622"/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sp>
        <p:nvSpPr>
          <p:cNvPr id="3" name="Rectangle 2" descr="Decorative box">
            <a:extLst>
              <a:ext uri="{FF2B5EF4-FFF2-40B4-BE49-F238E27FC236}">
                <a16:creationId xmlns:a16="http://schemas.microsoft.com/office/drawing/2014/main" id="{CAD73991-9B48-5C9A-505C-E00081DA2F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1" y="3993796"/>
            <a:ext cx="9143999" cy="689198"/>
          </a:xfrm>
          <a:prstGeom prst="rect">
            <a:avLst/>
          </a:prstGeom>
          <a:solidFill>
            <a:srgbClr val="6CACE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43CAD44-042A-3D38-B7D5-C7F23CD773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441" y="4176190"/>
            <a:ext cx="6099054" cy="3924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Section Title on Bottom</a:t>
            </a:r>
          </a:p>
        </p:txBody>
      </p:sp>
      <p:pic>
        <p:nvPicPr>
          <p:cNvPr id="6" name="Picture 5" descr="Seminole State College of Florida logo">
            <a:extLst>
              <a:ext uri="{FF2B5EF4-FFF2-40B4-BE49-F238E27FC236}">
                <a16:creationId xmlns:a16="http://schemas.microsoft.com/office/drawing/2014/main" id="{5CDED26E-91ED-3B98-79F2-28E4081D1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58" y="4127055"/>
            <a:ext cx="901657" cy="433149"/>
          </a:xfrm>
          <a:prstGeom prst="rect">
            <a:avLst/>
          </a:prstGeom>
        </p:spPr>
      </p:pic>
      <p:sp>
        <p:nvSpPr>
          <p:cNvPr id="2" name="Subtitle 15">
            <a:extLst>
              <a:ext uri="{FF2B5EF4-FFF2-40B4-BE49-F238E27FC236}">
                <a16:creationId xmlns:a16="http://schemas.microsoft.com/office/drawing/2014/main" id="{CDB95323-A4B3-1732-A7FE-90F6764A6155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 err="1">
                <a:latin typeface="Helvetica" pitchFamily="2" charset="0"/>
              </a:rPr>
              <a:t>Center</a:t>
            </a:r>
            <a:r>
              <a:rPr lang="en-IN" sz="600" b="1" dirty="0">
                <a:latin typeface="Helvetica" pitchFamily="2" charset="0"/>
              </a:rPr>
              <a:t> for Economic Development at Heathrow</a:t>
            </a:r>
            <a:endParaRPr lang="en-IN" sz="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0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57200" y="409669"/>
            <a:ext cx="6307028" cy="41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IN" sz="2998" b="1" dirty="0">
                <a:solidFill>
                  <a:srgbClr val="00308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Header three</a:t>
            </a:r>
          </a:p>
        </p:txBody>
      </p:sp>
      <p:sp>
        <p:nvSpPr>
          <p:cNvPr id="8" name="Line 10" descr="decorative line">
            <a:extLst>
              <a:ext uri="{FF2B5EF4-FFF2-40B4-BE49-F238E27FC236}">
                <a16:creationId xmlns:a16="http://schemas.microsoft.com/office/drawing/2014/main" id="{3BD342ED-C5C1-9887-A162-8707F59BFF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845660"/>
            <a:ext cx="8144933" cy="52232"/>
          </a:xfrm>
          <a:prstGeom prst="line">
            <a:avLst/>
          </a:prstGeom>
          <a:noFill/>
          <a:ln w="19050">
            <a:solidFill>
              <a:srgbClr val="F1C4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chemeClr val="bg1"/>
              </a:solidFill>
            </a:endParaRP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13E0393-DFDA-6D7A-346A-387CB5CCB610}"/>
              </a:ext>
            </a:extLst>
          </p:cNvPr>
          <p:cNvSpPr txBox="1">
            <a:spLocks/>
          </p:cNvSpPr>
          <p:nvPr/>
        </p:nvSpPr>
        <p:spPr>
          <a:xfrm>
            <a:off x="824846" y="1228780"/>
            <a:ext cx="7777288" cy="3477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0">
              <a:lnSpc>
                <a:spcPct val="120000"/>
              </a:lnSpc>
              <a:spcBef>
                <a:spcPts val="45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9" name="Subtitle 15">
            <a:extLst>
              <a:ext uri="{FF2B5EF4-FFF2-40B4-BE49-F238E27FC236}">
                <a16:creationId xmlns:a16="http://schemas.microsoft.com/office/drawing/2014/main" id="{47EFB83A-D02F-4606-B095-B54A5CBAFA08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7" name="Picture 6" descr="Seminole State College of Florida logo">
            <a:extLst>
              <a:ext uri="{FF2B5EF4-FFF2-40B4-BE49-F238E27FC236}">
                <a16:creationId xmlns:a16="http://schemas.microsoft.com/office/drawing/2014/main" id="{9E927A87-5D25-B525-B74F-0598701A5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7" y="4466419"/>
            <a:ext cx="901657" cy="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0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Altamonte Spring campus building of Seminole State College of Florida.">
            <a:extLst>
              <a:ext uri="{FF2B5EF4-FFF2-40B4-BE49-F238E27FC236}">
                <a16:creationId xmlns:a16="http://schemas.microsoft.com/office/drawing/2014/main" id="{A85E8352-6431-C72C-944A-ED0267C312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241" b="1383"/>
          <a:stretch>
            <a:fillRect/>
          </a:stretch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  <p:sp>
        <p:nvSpPr>
          <p:cNvPr id="3" name="Rectangle 2" descr="decorative box">
            <a:extLst>
              <a:ext uri="{FF2B5EF4-FFF2-40B4-BE49-F238E27FC236}">
                <a16:creationId xmlns:a16="http://schemas.microsoft.com/office/drawing/2014/main" id="{053E9F87-4D02-A7DC-1CA3-3E4C9B19CF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1" y="460506"/>
            <a:ext cx="9143999" cy="689198"/>
          </a:xfrm>
          <a:prstGeom prst="rect">
            <a:avLst/>
          </a:prstGeom>
          <a:solidFill>
            <a:srgbClr val="00308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B39BF84-3881-2E6E-6D1E-742053E8FD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441" y="633473"/>
            <a:ext cx="5026344" cy="3924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Section Title at Top Two</a:t>
            </a:r>
          </a:p>
        </p:txBody>
      </p:sp>
      <p:pic>
        <p:nvPicPr>
          <p:cNvPr id="6" name="Picture 5" descr="Seminole State College of Florida logo">
            <a:extLst>
              <a:ext uri="{FF2B5EF4-FFF2-40B4-BE49-F238E27FC236}">
                <a16:creationId xmlns:a16="http://schemas.microsoft.com/office/drawing/2014/main" id="{1B4142E0-0A83-1090-6986-BBBEEE243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58" y="593765"/>
            <a:ext cx="901657" cy="433149"/>
          </a:xfrm>
          <a:prstGeom prst="rect">
            <a:avLst/>
          </a:prstGeom>
        </p:spPr>
      </p:pic>
      <p:sp>
        <p:nvSpPr>
          <p:cNvPr id="8" name="Subtitle 15">
            <a:extLst>
              <a:ext uri="{FF2B5EF4-FFF2-40B4-BE49-F238E27FC236}">
                <a16:creationId xmlns:a16="http://schemas.microsoft.com/office/drawing/2014/main" id="{D42456D0-BE1F-CDED-2860-9028718689CB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latin typeface="Helvetica" pitchFamily="2" charset="0"/>
              </a:rPr>
              <a:t>Altamonte Springs Campus</a:t>
            </a:r>
            <a:endParaRPr lang="en-IN" sz="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55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394</TotalTime>
  <Words>215</Words>
  <Application>Microsoft Office PowerPoint</Application>
  <PresentationFormat>On-screen Show (16:9)</PresentationFormat>
  <Paragraphs>42</Paragraphs>
  <Slides>10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Helvetica</vt:lpstr>
      <vt:lpstr>Office Theme</vt:lpstr>
      <vt:lpstr>think-cell Slide</vt:lpstr>
      <vt:lpstr>Template Branding</vt:lpstr>
      <vt:lpstr>Presentation Title</vt:lpstr>
      <vt:lpstr>Agenda</vt:lpstr>
      <vt:lpstr>Header one</vt:lpstr>
      <vt:lpstr>Section Title at Top One</vt:lpstr>
      <vt:lpstr>Header two</vt:lpstr>
      <vt:lpstr>Section Title on Bottom</vt:lpstr>
      <vt:lpstr>Header three</vt:lpstr>
      <vt:lpstr>Section Title at Top Two</vt:lpstr>
      <vt:lpstr>End of slide show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Baco</dc:creator>
  <cp:lastModifiedBy>Alyson Linder</cp:lastModifiedBy>
  <cp:revision>40</cp:revision>
  <dcterms:created xsi:type="dcterms:W3CDTF">2024-03-25T18:15:56Z</dcterms:created>
  <dcterms:modified xsi:type="dcterms:W3CDTF">2026-05-18T12:49:38Z</dcterms:modified>
</cp:coreProperties>
</file>