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sldIdLst>
    <p:sldId id="320" r:id="rId2"/>
    <p:sldId id="317" r:id="rId3"/>
    <p:sldId id="318" r:id="rId4"/>
    <p:sldId id="286" r:id="rId5"/>
    <p:sldId id="287" r:id="rId6"/>
    <p:sldId id="321" r:id="rId7"/>
    <p:sldId id="292" r:id="rId8"/>
    <p:sldId id="322" r:id="rId9"/>
    <p:sldId id="311" r:id="rId10"/>
    <p:sldId id="323" r:id="rId11"/>
    <p:sldId id="324" r:id="rId12"/>
    <p:sldId id="325" r:id="rId13"/>
    <p:sldId id="315" r:id="rId14"/>
    <p:sldId id="294" r:id="rId15"/>
    <p:sldId id="307" r:id="rId16"/>
  </p:sldIdLst>
  <p:sldSz cx="9144000" cy="6858000" type="screen4x3"/>
  <p:notesSz cx="6858000" cy="9144000"/>
  <p:custDataLst>
    <p:tags r:id="rId18"/>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66" d="100"/>
          <a:sy n="66" d="100"/>
        </p:scale>
        <p:origin x="1229"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1B31FA-0614-04DE-EFE7-CE412885D08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Arial" charset="0"/>
              </a:defRPr>
            </a:lvl1pPr>
          </a:lstStyle>
          <a:p>
            <a:pPr>
              <a:defRPr/>
            </a:pPr>
            <a:endParaRPr lang="en-US"/>
          </a:p>
        </p:txBody>
      </p:sp>
      <p:sp>
        <p:nvSpPr>
          <p:cNvPr id="3" name="Date Placeholder 2">
            <a:extLst>
              <a:ext uri="{FF2B5EF4-FFF2-40B4-BE49-F238E27FC236}">
                <a16:creationId xmlns:a16="http://schemas.microsoft.com/office/drawing/2014/main" id="{E3623190-B116-24DC-2B90-38B106007101}"/>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Arial" charset="0"/>
              </a:defRPr>
            </a:lvl1pPr>
          </a:lstStyle>
          <a:p>
            <a:pPr>
              <a:defRPr/>
            </a:pPr>
            <a:fld id="{F1CCA29D-308B-415C-8D5D-6870E77D3128}" type="datetimeFigureOut">
              <a:rPr lang="en-US"/>
              <a:pPr>
                <a:defRPr/>
              </a:pPr>
              <a:t>1/25/2026</a:t>
            </a:fld>
            <a:endParaRPr lang="en-US"/>
          </a:p>
        </p:txBody>
      </p:sp>
      <p:sp>
        <p:nvSpPr>
          <p:cNvPr id="4" name="Slide Image Placeholder 3">
            <a:extLst>
              <a:ext uri="{FF2B5EF4-FFF2-40B4-BE49-F238E27FC236}">
                <a16:creationId xmlns:a16="http://schemas.microsoft.com/office/drawing/2014/main" id="{3DECDC69-8620-5992-9592-458A92F6A10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5A257F7-C4FF-A41B-0200-367EBB7E8E3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7B4CAD9-1843-E167-B4D4-2A10FF04FF7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343224A3-5516-F28C-146C-8888F2E0FF2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6196BDD1-FB14-4914-9591-5CE8D65AB40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Integument and the Underlying Hypodermis</a:t>
            </a:r>
          </a:p>
        </p:txBody>
      </p:sp>
      <p:sp>
        <p:nvSpPr>
          <p:cNvPr id="4" name="Slide Number Placeholder 3"/>
          <p:cNvSpPr>
            <a:spLocks noGrp="1"/>
          </p:cNvSpPr>
          <p:nvPr>
            <p:ph type="sldNum" sz="quarter" idx="5"/>
          </p:nvPr>
        </p:nvSpPr>
        <p:spPr/>
        <p:txBody>
          <a:bodyPr/>
          <a:lstStyle/>
          <a:p>
            <a:fld id="{6196BDD1-FB14-4914-9591-5CE8D65AB408}" type="slidenum">
              <a:rPr lang="en-US" altLang="en-US" smtClean="0"/>
              <a:pPr/>
              <a:t>2</a:t>
            </a:fld>
            <a:endParaRPr lang="en-US" altLang="en-US"/>
          </a:p>
        </p:txBody>
      </p:sp>
    </p:spTree>
    <p:extLst>
      <p:ext uri="{BB962C8B-B14F-4D97-AF65-F5344CB8AC3E}">
        <p14:creationId xmlns:p14="http://schemas.microsoft.com/office/powerpoint/2010/main" val="470852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6C270-30A9-B73E-8D36-8C8E7D2030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F48757-AE59-249F-F766-22F640A94A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DA401-C307-F7AF-B5D8-68FC305ED2D9}"/>
              </a:ext>
            </a:extLst>
          </p:cNvPr>
          <p:cNvSpPr>
            <a:spLocks noGrp="1"/>
          </p:cNvSpPr>
          <p:nvPr>
            <p:ph type="body" idx="1"/>
          </p:nvPr>
        </p:nvSpPr>
        <p:spPr/>
        <p:txBody>
          <a:bodyPr/>
          <a:lstStyle/>
          <a:p>
            <a:r>
              <a:rPr lang="en-US" dirty="0"/>
              <a:t>Layers (Strata) of the Epidermis 100X</a:t>
            </a:r>
          </a:p>
        </p:txBody>
      </p:sp>
      <p:sp>
        <p:nvSpPr>
          <p:cNvPr id="4" name="Slide Number Placeholder 3">
            <a:extLst>
              <a:ext uri="{FF2B5EF4-FFF2-40B4-BE49-F238E27FC236}">
                <a16:creationId xmlns:a16="http://schemas.microsoft.com/office/drawing/2014/main" id="{12AFAC53-3698-CD8D-AEFC-F3C2F1A26D36}"/>
              </a:ext>
            </a:extLst>
          </p:cNvPr>
          <p:cNvSpPr>
            <a:spLocks noGrp="1"/>
          </p:cNvSpPr>
          <p:nvPr>
            <p:ph type="sldNum" sz="quarter" idx="5"/>
          </p:nvPr>
        </p:nvSpPr>
        <p:spPr/>
        <p:txBody>
          <a:bodyPr/>
          <a:lstStyle/>
          <a:p>
            <a:fld id="{6196BDD1-FB14-4914-9591-5CE8D65AB408}" type="slidenum">
              <a:rPr lang="en-US" altLang="en-US" smtClean="0"/>
              <a:pPr/>
              <a:t>11</a:t>
            </a:fld>
            <a:endParaRPr lang="en-US" altLang="en-US"/>
          </a:p>
        </p:txBody>
      </p:sp>
    </p:spTree>
    <p:extLst>
      <p:ext uri="{BB962C8B-B14F-4D97-AF65-F5344CB8AC3E}">
        <p14:creationId xmlns:p14="http://schemas.microsoft.com/office/powerpoint/2010/main" val="4020563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BA80A-C6CF-494D-449D-E7FEB586F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A6BC9-4B5A-CDE1-5DB5-9D5196AEF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A1BBD2-0F73-0261-89E5-8FFC20F9AA0C}"/>
              </a:ext>
            </a:extLst>
          </p:cNvPr>
          <p:cNvSpPr>
            <a:spLocks noGrp="1"/>
          </p:cNvSpPr>
          <p:nvPr>
            <p:ph type="body" idx="1"/>
          </p:nvPr>
        </p:nvSpPr>
        <p:spPr/>
        <p:txBody>
          <a:bodyPr/>
          <a:lstStyle/>
          <a:p>
            <a:r>
              <a:rPr lang="en-US" dirty="0"/>
              <a:t>Models show hair within hair follicles</a:t>
            </a:r>
          </a:p>
        </p:txBody>
      </p:sp>
      <p:sp>
        <p:nvSpPr>
          <p:cNvPr id="4" name="Slide Number Placeholder 3">
            <a:extLst>
              <a:ext uri="{FF2B5EF4-FFF2-40B4-BE49-F238E27FC236}">
                <a16:creationId xmlns:a16="http://schemas.microsoft.com/office/drawing/2014/main" id="{BD7D307C-153A-9E58-9891-CA05CE8ABB3A}"/>
              </a:ext>
            </a:extLst>
          </p:cNvPr>
          <p:cNvSpPr>
            <a:spLocks noGrp="1"/>
          </p:cNvSpPr>
          <p:nvPr>
            <p:ph type="sldNum" sz="quarter" idx="5"/>
          </p:nvPr>
        </p:nvSpPr>
        <p:spPr/>
        <p:txBody>
          <a:bodyPr/>
          <a:lstStyle/>
          <a:p>
            <a:fld id="{6196BDD1-FB14-4914-9591-5CE8D65AB408}" type="slidenum">
              <a:rPr lang="en-US" altLang="en-US" smtClean="0"/>
              <a:pPr/>
              <a:t>12</a:t>
            </a:fld>
            <a:endParaRPr lang="en-US" altLang="en-US"/>
          </a:p>
        </p:txBody>
      </p:sp>
    </p:spTree>
    <p:extLst>
      <p:ext uri="{BB962C8B-B14F-4D97-AF65-F5344CB8AC3E}">
        <p14:creationId xmlns:p14="http://schemas.microsoft.com/office/powerpoint/2010/main" val="1864019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Hair within its follicle </a:t>
            </a:r>
          </a:p>
        </p:txBody>
      </p:sp>
      <p:sp>
        <p:nvSpPr>
          <p:cNvPr id="4" name="Slide Number Placeholder 3"/>
          <p:cNvSpPr>
            <a:spLocks noGrp="1"/>
          </p:cNvSpPr>
          <p:nvPr>
            <p:ph type="sldNum" sz="quarter" idx="5"/>
          </p:nvPr>
        </p:nvSpPr>
        <p:spPr/>
        <p:txBody>
          <a:bodyPr/>
          <a:lstStyle/>
          <a:p>
            <a:fld id="{6196BDD1-FB14-4914-9591-5CE8D65AB408}" type="slidenum">
              <a:rPr lang="en-US" altLang="en-US" smtClean="0"/>
              <a:pPr/>
              <a:t>13</a:t>
            </a:fld>
            <a:endParaRPr lang="en-US" altLang="en-US"/>
          </a:p>
        </p:txBody>
      </p:sp>
    </p:spTree>
    <p:extLst>
      <p:ext uri="{BB962C8B-B14F-4D97-AF65-F5344CB8AC3E}">
        <p14:creationId xmlns:p14="http://schemas.microsoft.com/office/powerpoint/2010/main" val="1889030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Integument and the Underlying Hypodermis</a:t>
            </a:r>
          </a:p>
        </p:txBody>
      </p:sp>
      <p:sp>
        <p:nvSpPr>
          <p:cNvPr id="4" name="Slide Number Placeholder 3"/>
          <p:cNvSpPr>
            <a:spLocks noGrp="1"/>
          </p:cNvSpPr>
          <p:nvPr>
            <p:ph type="sldNum" sz="quarter" idx="5"/>
          </p:nvPr>
        </p:nvSpPr>
        <p:spPr/>
        <p:txBody>
          <a:bodyPr/>
          <a:lstStyle/>
          <a:p>
            <a:fld id="{6196BDD1-FB14-4914-9591-5CE8D65AB408}" type="slidenum">
              <a:rPr lang="en-US" altLang="en-US" smtClean="0"/>
              <a:pPr/>
              <a:t>3</a:t>
            </a:fld>
            <a:endParaRPr lang="en-US" altLang="en-US"/>
          </a:p>
        </p:txBody>
      </p:sp>
    </p:spTree>
    <p:extLst>
      <p:ext uri="{BB962C8B-B14F-4D97-AF65-F5344CB8AC3E}">
        <p14:creationId xmlns:p14="http://schemas.microsoft.com/office/powerpoint/2010/main" val="3441489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Integument and the Underlying Hypodermis</a:t>
            </a:r>
          </a:p>
        </p:txBody>
      </p:sp>
      <p:sp>
        <p:nvSpPr>
          <p:cNvPr id="4" name="Slide Number Placeholder 3"/>
          <p:cNvSpPr>
            <a:spLocks noGrp="1"/>
          </p:cNvSpPr>
          <p:nvPr>
            <p:ph type="sldNum" sz="quarter" idx="5"/>
          </p:nvPr>
        </p:nvSpPr>
        <p:spPr/>
        <p:txBody>
          <a:bodyPr/>
          <a:lstStyle/>
          <a:p>
            <a:fld id="{6196BDD1-FB14-4914-9591-5CE8D65AB408}" type="slidenum">
              <a:rPr lang="en-US" altLang="en-US" smtClean="0"/>
              <a:pPr/>
              <a:t>4</a:t>
            </a:fld>
            <a:endParaRPr lang="en-US" altLang="en-US"/>
          </a:p>
        </p:txBody>
      </p:sp>
    </p:spTree>
    <p:extLst>
      <p:ext uri="{BB962C8B-B14F-4D97-AF65-F5344CB8AC3E}">
        <p14:creationId xmlns:p14="http://schemas.microsoft.com/office/powerpoint/2010/main" val="899044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Integument and the Underlying Hypodermis</a:t>
            </a:r>
          </a:p>
        </p:txBody>
      </p:sp>
      <p:sp>
        <p:nvSpPr>
          <p:cNvPr id="4" name="Slide Number Placeholder 3"/>
          <p:cNvSpPr>
            <a:spLocks noGrp="1"/>
          </p:cNvSpPr>
          <p:nvPr>
            <p:ph type="sldNum" sz="quarter" idx="5"/>
          </p:nvPr>
        </p:nvSpPr>
        <p:spPr/>
        <p:txBody>
          <a:bodyPr/>
          <a:lstStyle/>
          <a:p>
            <a:fld id="{6196BDD1-FB14-4914-9591-5CE8D65AB408}" type="slidenum">
              <a:rPr lang="en-US" altLang="en-US" smtClean="0"/>
              <a:pPr/>
              <a:t>5</a:t>
            </a:fld>
            <a:endParaRPr lang="en-US" altLang="en-US"/>
          </a:p>
        </p:txBody>
      </p:sp>
    </p:spTree>
    <p:extLst>
      <p:ext uri="{BB962C8B-B14F-4D97-AF65-F5344CB8AC3E}">
        <p14:creationId xmlns:p14="http://schemas.microsoft.com/office/powerpoint/2010/main" val="370856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79C64-8B15-90AB-E62B-1BB697772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BADDB-C9D4-B91E-ABA9-489320788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79ADD7-E88A-9DC6-AFF0-C5AD0AB607AB}"/>
              </a:ext>
            </a:extLst>
          </p:cNvPr>
          <p:cNvSpPr>
            <a:spLocks noGrp="1"/>
          </p:cNvSpPr>
          <p:nvPr>
            <p:ph type="body" idx="1"/>
          </p:nvPr>
        </p:nvSpPr>
        <p:spPr/>
        <p:txBody>
          <a:bodyPr/>
          <a:lstStyle/>
          <a:p>
            <a:r>
              <a:rPr lang="en-US" dirty="0"/>
              <a:t>Integument and the underlying hypodermis as seen under the microscope magnified 100X</a:t>
            </a:r>
          </a:p>
        </p:txBody>
      </p:sp>
      <p:sp>
        <p:nvSpPr>
          <p:cNvPr id="4" name="Slide Number Placeholder 3">
            <a:extLst>
              <a:ext uri="{FF2B5EF4-FFF2-40B4-BE49-F238E27FC236}">
                <a16:creationId xmlns:a16="http://schemas.microsoft.com/office/drawing/2014/main" id="{AC19870E-1C69-1AC5-6009-3118CD8F8F3E}"/>
              </a:ext>
            </a:extLst>
          </p:cNvPr>
          <p:cNvSpPr>
            <a:spLocks noGrp="1"/>
          </p:cNvSpPr>
          <p:nvPr>
            <p:ph type="sldNum" sz="quarter" idx="5"/>
          </p:nvPr>
        </p:nvSpPr>
        <p:spPr/>
        <p:txBody>
          <a:bodyPr/>
          <a:lstStyle/>
          <a:p>
            <a:fld id="{6196BDD1-FB14-4914-9591-5CE8D65AB408}" type="slidenum">
              <a:rPr lang="en-US" altLang="en-US" smtClean="0"/>
              <a:pPr/>
              <a:t>6</a:t>
            </a:fld>
            <a:endParaRPr lang="en-US" altLang="en-US"/>
          </a:p>
        </p:txBody>
      </p:sp>
    </p:spTree>
    <p:extLst>
      <p:ext uri="{BB962C8B-B14F-4D97-AF65-F5344CB8AC3E}">
        <p14:creationId xmlns:p14="http://schemas.microsoft.com/office/powerpoint/2010/main" val="550880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90988E4-F39A-39E4-8942-FFD33692F0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2C77B2EA-279A-44B5-A56E-05B2831606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Integument layers as seen under the microscope magnified 400X and 100X</a:t>
            </a:r>
          </a:p>
        </p:txBody>
      </p:sp>
      <p:sp>
        <p:nvSpPr>
          <p:cNvPr id="10244" name="Slide Number Placeholder 3">
            <a:extLst>
              <a:ext uri="{FF2B5EF4-FFF2-40B4-BE49-F238E27FC236}">
                <a16:creationId xmlns:a16="http://schemas.microsoft.com/office/drawing/2014/main" id="{0E8DECDD-2583-B284-9BB3-7078D47A51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6181ED-5DFF-42D8-B700-D8A07179D7AC}" type="slidenum">
              <a:rPr lang="en-US" altLang="en-US"/>
              <a:pPr>
                <a:spcBef>
                  <a:spcPct val="0"/>
                </a:spcBef>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E8BAA-1571-E533-A762-512A04BBBAA6}"/>
            </a:ext>
          </a:extLst>
        </p:cNvPr>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0A802B4-1091-6A9C-4C12-72C91734AF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8F634270-9C74-C995-689A-C930499EE6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Integument layers as seen under the microscope magnified 100X</a:t>
            </a:r>
          </a:p>
          <a:p>
            <a:endParaRPr lang="en-US" altLang="en-US" dirty="0"/>
          </a:p>
        </p:txBody>
      </p:sp>
      <p:sp>
        <p:nvSpPr>
          <p:cNvPr id="12292" name="Slide Number Placeholder 3">
            <a:extLst>
              <a:ext uri="{FF2B5EF4-FFF2-40B4-BE49-F238E27FC236}">
                <a16:creationId xmlns:a16="http://schemas.microsoft.com/office/drawing/2014/main" id="{BF3E49FB-3209-3122-3DC2-1EBA573022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02A8B01-3791-4424-B85C-6BEF603F65A8}" type="slidenum">
              <a:rPr lang="en-US" altLang="en-US"/>
              <a:pPr/>
              <a:t>8</a:t>
            </a:fld>
            <a:endParaRPr lang="en-US" altLang="en-US"/>
          </a:p>
        </p:txBody>
      </p:sp>
    </p:spTree>
    <p:extLst>
      <p:ext uri="{BB962C8B-B14F-4D97-AF65-F5344CB8AC3E}">
        <p14:creationId xmlns:p14="http://schemas.microsoft.com/office/powerpoint/2010/main" val="4233782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Integument layers as seen under the microscope magnified 100X</a:t>
            </a:r>
          </a:p>
          <a:p>
            <a:endParaRPr lang="en-US" dirty="0"/>
          </a:p>
        </p:txBody>
      </p:sp>
      <p:sp>
        <p:nvSpPr>
          <p:cNvPr id="4" name="Slide Number Placeholder 3"/>
          <p:cNvSpPr>
            <a:spLocks noGrp="1"/>
          </p:cNvSpPr>
          <p:nvPr>
            <p:ph type="sldNum" sz="quarter" idx="5"/>
          </p:nvPr>
        </p:nvSpPr>
        <p:spPr/>
        <p:txBody>
          <a:bodyPr/>
          <a:lstStyle/>
          <a:p>
            <a:fld id="{6196BDD1-FB14-4914-9591-5CE8D65AB408}" type="slidenum">
              <a:rPr lang="en-US" altLang="en-US" smtClean="0"/>
              <a:pPr/>
              <a:t>9</a:t>
            </a:fld>
            <a:endParaRPr lang="en-US" altLang="en-US"/>
          </a:p>
        </p:txBody>
      </p:sp>
    </p:spTree>
    <p:extLst>
      <p:ext uri="{BB962C8B-B14F-4D97-AF65-F5344CB8AC3E}">
        <p14:creationId xmlns:p14="http://schemas.microsoft.com/office/powerpoint/2010/main" val="1278529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2340E-1251-D3D1-6643-48F8EB6B8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C0FB4-0C83-CE68-7D5F-43C059B1DC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14223E-18E6-FEEB-76F9-84594A6C08A5}"/>
              </a:ext>
            </a:extLst>
          </p:cNvPr>
          <p:cNvSpPr>
            <a:spLocks noGrp="1"/>
          </p:cNvSpPr>
          <p:nvPr>
            <p:ph type="body" idx="1"/>
          </p:nvPr>
        </p:nvSpPr>
        <p:spPr/>
        <p:txBody>
          <a:bodyPr/>
          <a:lstStyle/>
          <a:p>
            <a:r>
              <a:rPr lang="en-US" dirty="0"/>
              <a:t>Model of the </a:t>
            </a:r>
            <a:r>
              <a:rPr lang="en-US" altLang="en-US" sz="1200" dirty="0"/>
              <a:t>layers (strata) of the epidermis </a:t>
            </a:r>
            <a:endParaRPr lang="en-US" dirty="0"/>
          </a:p>
        </p:txBody>
      </p:sp>
      <p:sp>
        <p:nvSpPr>
          <p:cNvPr id="4" name="Slide Number Placeholder 3">
            <a:extLst>
              <a:ext uri="{FF2B5EF4-FFF2-40B4-BE49-F238E27FC236}">
                <a16:creationId xmlns:a16="http://schemas.microsoft.com/office/drawing/2014/main" id="{2909EBE9-7AA0-FD61-F2A9-FA08CF87AC70}"/>
              </a:ext>
            </a:extLst>
          </p:cNvPr>
          <p:cNvSpPr>
            <a:spLocks noGrp="1"/>
          </p:cNvSpPr>
          <p:nvPr>
            <p:ph type="sldNum" sz="quarter" idx="5"/>
          </p:nvPr>
        </p:nvSpPr>
        <p:spPr/>
        <p:txBody>
          <a:bodyPr/>
          <a:lstStyle/>
          <a:p>
            <a:fld id="{6196BDD1-FB14-4914-9591-5CE8D65AB408}" type="slidenum">
              <a:rPr lang="en-US" altLang="en-US" smtClean="0"/>
              <a:pPr/>
              <a:t>10</a:t>
            </a:fld>
            <a:endParaRPr lang="en-US" altLang="en-US"/>
          </a:p>
        </p:txBody>
      </p:sp>
    </p:spTree>
    <p:extLst>
      <p:ext uri="{BB962C8B-B14F-4D97-AF65-F5344CB8AC3E}">
        <p14:creationId xmlns:p14="http://schemas.microsoft.com/office/powerpoint/2010/main" val="3470713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92A9453-61C6-F245-0416-565CF92F8A39}"/>
              </a:ext>
            </a:extLst>
          </p:cNvPr>
          <p:cNvSpPr>
            <a:spLocks noGrp="1"/>
          </p:cNvSpPr>
          <p:nvPr>
            <p:ph type="dt" sz="half" idx="10"/>
          </p:nvPr>
        </p:nvSpPr>
        <p:spPr/>
        <p:txBody>
          <a:bodyPr/>
          <a:lstStyle>
            <a:lvl1pPr>
              <a:defRPr/>
            </a:lvl1pPr>
          </a:lstStyle>
          <a:p>
            <a:pPr>
              <a:defRPr/>
            </a:pPr>
            <a:fld id="{B3A09F9A-C507-430B-9EB9-7083DFCA0BED}" type="datetime1">
              <a:rPr lang="en-US"/>
              <a:pPr>
                <a:defRPr/>
              </a:pPr>
              <a:t>1/25/2026</a:t>
            </a:fld>
            <a:endParaRPr lang="en-US"/>
          </a:p>
        </p:txBody>
      </p:sp>
      <p:sp>
        <p:nvSpPr>
          <p:cNvPr id="5" name="Footer Placeholder 4">
            <a:extLst>
              <a:ext uri="{FF2B5EF4-FFF2-40B4-BE49-F238E27FC236}">
                <a16:creationId xmlns:a16="http://schemas.microsoft.com/office/drawing/2014/main" id="{27441D1D-0204-106A-A3B8-9AE01B841251}"/>
              </a:ext>
            </a:extLst>
          </p:cNvPr>
          <p:cNvSpPr>
            <a:spLocks noGrp="1"/>
          </p:cNvSpPr>
          <p:nvPr>
            <p:ph type="ftr" sz="quarter" idx="11"/>
          </p:nvPr>
        </p:nvSpPr>
        <p:spPr/>
        <p:txBody>
          <a:bodyPr/>
          <a:lstStyle>
            <a:lvl1pPr>
              <a:defRPr/>
            </a:lvl1pPr>
          </a:lstStyle>
          <a:p>
            <a:pPr>
              <a:defRPr/>
            </a:pPr>
            <a:r>
              <a:rPr lang="en-US"/>
              <a:t>SS555C</a:t>
            </a:r>
          </a:p>
        </p:txBody>
      </p:sp>
      <p:sp>
        <p:nvSpPr>
          <p:cNvPr id="6" name="Slide Number Placeholder 5">
            <a:extLst>
              <a:ext uri="{FF2B5EF4-FFF2-40B4-BE49-F238E27FC236}">
                <a16:creationId xmlns:a16="http://schemas.microsoft.com/office/drawing/2014/main" id="{D5C6DEB6-E1F9-2A55-CA88-B10A9464AE6A}"/>
              </a:ext>
            </a:extLst>
          </p:cNvPr>
          <p:cNvSpPr>
            <a:spLocks noGrp="1"/>
          </p:cNvSpPr>
          <p:nvPr>
            <p:ph type="sldNum" sz="quarter" idx="12"/>
          </p:nvPr>
        </p:nvSpPr>
        <p:spPr/>
        <p:txBody>
          <a:bodyPr/>
          <a:lstStyle>
            <a:lvl1pPr>
              <a:defRPr/>
            </a:lvl1pPr>
          </a:lstStyle>
          <a:p>
            <a:fld id="{01E4C63C-671B-4FD7-B712-6A8B12D6C3EC}" type="slidenum">
              <a:rPr lang="en-US" altLang="en-US"/>
              <a:pPr/>
              <a:t>‹#›</a:t>
            </a:fld>
            <a:endParaRPr lang="en-US" altLang="en-US"/>
          </a:p>
        </p:txBody>
      </p:sp>
    </p:spTree>
    <p:extLst>
      <p:ext uri="{BB962C8B-B14F-4D97-AF65-F5344CB8AC3E}">
        <p14:creationId xmlns:p14="http://schemas.microsoft.com/office/powerpoint/2010/main" val="400136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4CF105-56E1-B740-0708-41AC74301237}"/>
              </a:ext>
            </a:extLst>
          </p:cNvPr>
          <p:cNvSpPr>
            <a:spLocks noGrp="1"/>
          </p:cNvSpPr>
          <p:nvPr>
            <p:ph type="dt" sz="half" idx="10"/>
          </p:nvPr>
        </p:nvSpPr>
        <p:spPr/>
        <p:txBody>
          <a:bodyPr/>
          <a:lstStyle>
            <a:lvl1pPr>
              <a:defRPr/>
            </a:lvl1pPr>
          </a:lstStyle>
          <a:p>
            <a:pPr>
              <a:defRPr/>
            </a:pPr>
            <a:fld id="{8EF8641A-7219-409E-AD7B-A3E528D2D584}" type="datetime1">
              <a:rPr lang="en-US"/>
              <a:pPr>
                <a:defRPr/>
              </a:pPr>
              <a:t>1/25/2026</a:t>
            </a:fld>
            <a:endParaRPr lang="en-US"/>
          </a:p>
        </p:txBody>
      </p:sp>
      <p:sp>
        <p:nvSpPr>
          <p:cNvPr id="5" name="Footer Placeholder 4">
            <a:extLst>
              <a:ext uri="{FF2B5EF4-FFF2-40B4-BE49-F238E27FC236}">
                <a16:creationId xmlns:a16="http://schemas.microsoft.com/office/drawing/2014/main" id="{88844CEE-C73E-307B-10DF-F2098E08969C}"/>
              </a:ext>
            </a:extLst>
          </p:cNvPr>
          <p:cNvSpPr>
            <a:spLocks noGrp="1"/>
          </p:cNvSpPr>
          <p:nvPr>
            <p:ph type="ftr" sz="quarter" idx="11"/>
          </p:nvPr>
        </p:nvSpPr>
        <p:spPr/>
        <p:txBody>
          <a:bodyPr/>
          <a:lstStyle>
            <a:lvl1pPr>
              <a:defRPr/>
            </a:lvl1pPr>
          </a:lstStyle>
          <a:p>
            <a:pPr>
              <a:defRPr/>
            </a:pPr>
            <a:r>
              <a:rPr lang="en-US"/>
              <a:t>SS555C</a:t>
            </a:r>
          </a:p>
        </p:txBody>
      </p:sp>
      <p:sp>
        <p:nvSpPr>
          <p:cNvPr id="6" name="Slide Number Placeholder 5">
            <a:extLst>
              <a:ext uri="{FF2B5EF4-FFF2-40B4-BE49-F238E27FC236}">
                <a16:creationId xmlns:a16="http://schemas.microsoft.com/office/drawing/2014/main" id="{6ECDC247-7A6F-7B9E-5C96-09E2E9FD18BE}"/>
              </a:ext>
            </a:extLst>
          </p:cNvPr>
          <p:cNvSpPr>
            <a:spLocks noGrp="1"/>
          </p:cNvSpPr>
          <p:nvPr>
            <p:ph type="sldNum" sz="quarter" idx="12"/>
          </p:nvPr>
        </p:nvSpPr>
        <p:spPr/>
        <p:txBody>
          <a:bodyPr/>
          <a:lstStyle>
            <a:lvl1pPr>
              <a:defRPr/>
            </a:lvl1pPr>
          </a:lstStyle>
          <a:p>
            <a:fld id="{5EA1B82D-5A6B-4C1D-BB62-20DDF087FE6A}" type="slidenum">
              <a:rPr lang="en-US" altLang="en-US"/>
              <a:pPr/>
              <a:t>‹#›</a:t>
            </a:fld>
            <a:endParaRPr lang="en-US" altLang="en-US"/>
          </a:p>
        </p:txBody>
      </p:sp>
    </p:spTree>
    <p:extLst>
      <p:ext uri="{BB962C8B-B14F-4D97-AF65-F5344CB8AC3E}">
        <p14:creationId xmlns:p14="http://schemas.microsoft.com/office/powerpoint/2010/main" val="3640829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5C343-1B13-10BA-94A5-B5EB626C96E8}"/>
              </a:ext>
            </a:extLst>
          </p:cNvPr>
          <p:cNvSpPr>
            <a:spLocks noGrp="1"/>
          </p:cNvSpPr>
          <p:nvPr>
            <p:ph type="dt" sz="half" idx="10"/>
          </p:nvPr>
        </p:nvSpPr>
        <p:spPr/>
        <p:txBody>
          <a:bodyPr/>
          <a:lstStyle>
            <a:lvl1pPr>
              <a:defRPr/>
            </a:lvl1pPr>
          </a:lstStyle>
          <a:p>
            <a:pPr>
              <a:defRPr/>
            </a:pPr>
            <a:fld id="{EC24071D-7910-4394-8CD0-9ED261746C42}" type="datetime1">
              <a:rPr lang="en-US"/>
              <a:pPr>
                <a:defRPr/>
              </a:pPr>
              <a:t>1/25/2026</a:t>
            </a:fld>
            <a:endParaRPr lang="en-US"/>
          </a:p>
        </p:txBody>
      </p:sp>
      <p:sp>
        <p:nvSpPr>
          <p:cNvPr id="5" name="Footer Placeholder 4">
            <a:extLst>
              <a:ext uri="{FF2B5EF4-FFF2-40B4-BE49-F238E27FC236}">
                <a16:creationId xmlns:a16="http://schemas.microsoft.com/office/drawing/2014/main" id="{C7C92131-47F5-E22F-4BA3-41DD392A1B1F}"/>
              </a:ext>
            </a:extLst>
          </p:cNvPr>
          <p:cNvSpPr>
            <a:spLocks noGrp="1"/>
          </p:cNvSpPr>
          <p:nvPr>
            <p:ph type="ftr" sz="quarter" idx="11"/>
          </p:nvPr>
        </p:nvSpPr>
        <p:spPr/>
        <p:txBody>
          <a:bodyPr/>
          <a:lstStyle>
            <a:lvl1pPr>
              <a:defRPr/>
            </a:lvl1pPr>
          </a:lstStyle>
          <a:p>
            <a:pPr>
              <a:defRPr/>
            </a:pPr>
            <a:r>
              <a:rPr lang="en-US"/>
              <a:t>SS555C</a:t>
            </a:r>
          </a:p>
        </p:txBody>
      </p:sp>
      <p:sp>
        <p:nvSpPr>
          <p:cNvPr id="6" name="Slide Number Placeholder 5">
            <a:extLst>
              <a:ext uri="{FF2B5EF4-FFF2-40B4-BE49-F238E27FC236}">
                <a16:creationId xmlns:a16="http://schemas.microsoft.com/office/drawing/2014/main" id="{26D8E277-4283-653B-14FA-006E6843DF34}"/>
              </a:ext>
            </a:extLst>
          </p:cNvPr>
          <p:cNvSpPr>
            <a:spLocks noGrp="1"/>
          </p:cNvSpPr>
          <p:nvPr>
            <p:ph type="sldNum" sz="quarter" idx="12"/>
          </p:nvPr>
        </p:nvSpPr>
        <p:spPr/>
        <p:txBody>
          <a:bodyPr/>
          <a:lstStyle>
            <a:lvl1pPr>
              <a:defRPr/>
            </a:lvl1pPr>
          </a:lstStyle>
          <a:p>
            <a:fld id="{30C90BEA-592C-4CEA-81FB-472715DE344F}" type="slidenum">
              <a:rPr lang="en-US" altLang="en-US"/>
              <a:pPr/>
              <a:t>‹#›</a:t>
            </a:fld>
            <a:endParaRPr lang="en-US" altLang="en-US"/>
          </a:p>
        </p:txBody>
      </p:sp>
    </p:spTree>
    <p:extLst>
      <p:ext uri="{BB962C8B-B14F-4D97-AF65-F5344CB8AC3E}">
        <p14:creationId xmlns:p14="http://schemas.microsoft.com/office/powerpoint/2010/main" val="185025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D3688-C027-8C63-9076-6315C57A71C7}"/>
              </a:ext>
            </a:extLst>
          </p:cNvPr>
          <p:cNvSpPr>
            <a:spLocks noGrp="1"/>
          </p:cNvSpPr>
          <p:nvPr>
            <p:ph type="dt" sz="half" idx="10"/>
          </p:nvPr>
        </p:nvSpPr>
        <p:spPr/>
        <p:txBody>
          <a:bodyPr/>
          <a:lstStyle>
            <a:lvl1pPr>
              <a:defRPr/>
            </a:lvl1pPr>
          </a:lstStyle>
          <a:p>
            <a:pPr>
              <a:defRPr/>
            </a:pPr>
            <a:fld id="{E8351C35-363A-4DA3-84B7-267A1B993C72}" type="datetime1">
              <a:rPr lang="en-US"/>
              <a:pPr>
                <a:defRPr/>
              </a:pPr>
              <a:t>1/25/2026</a:t>
            </a:fld>
            <a:endParaRPr lang="en-US"/>
          </a:p>
        </p:txBody>
      </p:sp>
      <p:sp>
        <p:nvSpPr>
          <p:cNvPr id="5" name="Footer Placeholder 4">
            <a:extLst>
              <a:ext uri="{FF2B5EF4-FFF2-40B4-BE49-F238E27FC236}">
                <a16:creationId xmlns:a16="http://schemas.microsoft.com/office/drawing/2014/main" id="{F4F626A9-8F02-337F-F534-1B3E6BD6276B}"/>
              </a:ext>
            </a:extLst>
          </p:cNvPr>
          <p:cNvSpPr>
            <a:spLocks noGrp="1"/>
          </p:cNvSpPr>
          <p:nvPr>
            <p:ph type="ftr" sz="quarter" idx="11"/>
          </p:nvPr>
        </p:nvSpPr>
        <p:spPr/>
        <p:txBody>
          <a:bodyPr/>
          <a:lstStyle>
            <a:lvl1pPr>
              <a:defRPr/>
            </a:lvl1pPr>
          </a:lstStyle>
          <a:p>
            <a:pPr>
              <a:defRPr/>
            </a:pPr>
            <a:r>
              <a:rPr lang="en-US"/>
              <a:t>SS555C</a:t>
            </a:r>
          </a:p>
        </p:txBody>
      </p:sp>
      <p:sp>
        <p:nvSpPr>
          <p:cNvPr id="6" name="Slide Number Placeholder 5">
            <a:extLst>
              <a:ext uri="{FF2B5EF4-FFF2-40B4-BE49-F238E27FC236}">
                <a16:creationId xmlns:a16="http://schemas.microsoft.com/office/drawing/2014/main" id="{2730C453-B3D8-3214-F0F1-64F550F7D948}"/>
              </a:ext>
            </a:extLst>
          </p:cNvPr>
          <p:cNvSpPr>
            <a:spLocks noGrp="1"/>
          </p:cNvSpPr>
          <p:nvPr>
            <p:ph type="sldNum" sz="quarter" idx="12"/>
          </p:nvPr>
        </p:nvSpPr>
        <p:spPr/>
        <p:txBody>
          <a:bodyPr/>
          <a:lstStyle>
            <a:lvl1pPr>
              <a:defRPr/>
            </a:lvl1pPr>
          </a:lstStyle>
          <a:p>
            <a:fld id="{0D81BEB5-C8AE-4CC7-BFF5-70B71CFB6FE9}" type="slidenum">
              <a:rPr lang="en-US" altLang="en-US"/>
              <a:pPr/>
              <a:t>‹#›</a:t>
            </a:fld>
            <a:endParaRPr lang="en-US" altLang="en-US"/>
          </a:p>
        </p:txBody>
      </p:sp>
    </p:spTree>
    <p:extLst>
      <p:ext uri="{BB962C8B-B14F-4D97-AF65-F5344CB8AC3E}">
        <p14:creationId xmlns:p14="http://schemas.microsoft.com/office/powerpoint/2010/main" val="80065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AF2FDA-B972-3690-9D4B-2159CDE86898}"/>
              </a:ext>
            </a:extLst>
          </p:cNvPr>
          <p:cNvSpPr>
            <a:spLocks noGrp="1"/>
          </p:cNvSpPr>
          <p:nvPr>
            <p:ph type="dt" sz="half" idx="10"/>
          </p:nvPr>
        </p:nvSpPr>
        <p:spPr/>
        <p:txBody>
          <a:bodyPr/>
          <a:lstStyle>
            <a:lvl1pPr>
              <a:defRPr/>
            </a:lvl1pPr>
          </a:lstStyle>
          <a:p>
            <a:pPr>
              <a:defRPr/>
            </a:pPr>
            <a:fld id="{4AFA3935-4DC2-43F8-BAB1-359EC0337545}" type="datetime1">
              <a:rPr lang="en-US"/>
              <a:pPr>
                <a:defRPr/>
              </a:pPr>
              <a:t>1/25/2026</a:t>
            </a:fld>
            <a:endParaRPr lang="en-US"/>
          </a:p>
        </p:txBody>
      </p:sp>
      <p:sp>
        <p:nvSpPr>
          <p:cNvPr id="5" name="Footer Placeholder 4">
            <a:extLst>
              <a:ext uri="{FF2B5EF4-FFF2-40B4-BE49-F238E27FC236}">
                <a16:creationId xmlns:a16="http://schemas.microsoft.com/office/drawing/2014/main" id="{5A68DE28-E0A5-3A5D-5498-66D6236F7537}"/>
              </a:ext>
            </a:extLst>
          </p:cNvPr>
          <p:cNvSpPr>
            <a:spLocks noGrp="1"/>
          </p:cNvSpPr>
          <p:nvPr>
            <p:ph type="ftr" sz="quarter" idx="11"/>
          </p:nvPr>
        </p:nvSpPr>
        <p:spPr/>
        <p:txBody>
          <a:bodyPr/>
          <a:lstStyle>
            <a:lvl1pPr>
              <a:defRPr/>
            </a:lvl1pPr>
          </a:lstStyle>
          <a:p>
            <a:pPr>
              <a:defRPr/>
            </a:pPr>
            <a:r>
              <a:rPr lang="en-US"/>
              <a:t>SS555C</a:t>
            </a:r>
          </a:p>
        </p:txBody>
      </p:sp>
      <p:sp>
        <p:nvSpPr>
          <p:cNvPr id="6" name="Slide Number Placeholder 5">
            <a:extLst>
              <a:ext uri="{FF2B5EF4-FFF2-40B4-BE49-F238E27FC236}">
                <a16:creationId xmlns:a16="http://schemas.microsoft.com/office/drawing/2014/main" id="{B7D587DE-451B-05D4-4612-85031ABF6822}"/>
              </a:ext>
            </a:extLst>
          </p:cNvPr>
          <p:cNvSpPr>
            <a:spLocks noGrp="1"/>
          </p:cNvSpPr>
          <p:nvPr>
            <p:ph type="sldNum" sz="quarter" idx="12"/>
          </p:nvPr>
        </p:nvSpPr>
        <p:spPr/>
        <p:txBody>
          <a:bodyPr/>
          <a:lstStyle>
            <a:lvl1pPr>
              <a:defRPr/>
            </a:lvl1pPr>
          </a:lstStyle>
          <a:p>
            <a:fld id="{D98BC33E-8980-4B5D-967B-57B3306056A3}" type="slidenum">
              <a:rPr lang="en-US" altLang="en-US"/>
              <a:pPr/>
              <a:t>‹#›</a:t>
            </a:fld>
            <a:endParaRPr lang="en-US" altLang="en-US"/>
          </a:p>
        </p:txBody>
      </p:sp>
    </p:spTree>
    <p:extLst>
      <p:ext uri="{BB962C8B-B14F-4D97-AF65-F5344CB8AC3E}">
        <p14:creationId xmlns:p14="http://schemas.microsoft.com/office/powerpoint/2010/main" val="2116865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9F555ED-8D72-64FF-3E4F-9188D985EC6E}"/>
              </a:ext>
            </a:extLst>
          </p:cNvPr>
          <p:cNvSpPr>
            <a:spLocks noGrp="1"/>
          </p:cNvSpPr>
          <p:nvPr>
            <p:ph type="dt" sz="half" idx="10"/>
          </p:nvPr>
        </p:nvSpPr>
        <p:spPr/>
        <p:txBody>
          <a:bodyPr/>
          <a:lstStyle>
            <a:lvl1pPr>
              <a:defRPr/>
            </a:lvl1pPr>
          </a:lstStyle>
          <a:p>
            <a:pPr>
              <a:defRPr/>
            </a:pPr>
            <a:fld id="{2EE55E45-0C97-4777-BF1A-78EB7D10BB2C}" type="datetime1">
              <a:rPr lang="en-US"/>
              <a:pPr>
                <a:defRPr/>
              </a:pPr>
              <a:t>1/25/2026</a:t>
            </a:fld>
            <a:endParaRPr lang="en-US"/>
          </a:p>
        </p:txBody>
      </p:sp>
      <p:sp>
        <p:nvSpPr>
          <p:cNvPr id="6" name="Footer Placeholder 4">
            <a:extLst>
              <a:ext uri="{FF2B5EF4-FFF2-40B4-BE49-F238E27FC236}">
                <a16:creationId xmlns:a16="http://schemas.microsoft.com/office/drawing/2014/main" id="{0BDCEF9D-C459-67A7-8EA8-299008B79FFA}"/>
              </a:ext>
            </a:extLst>
          </p:cNvPr>
          <p:cNvSpPr>
            <a:spLocks noGrp="1"/>
          </p:cNvSpPr>
          <p:nvPr>
            <p:ph type="ftr" sz="quarter" idx="11"/>
          </p:nvPr>
        </p:nvSpPr>
        <p:spPr/>
        <p:txBody>
          <a:bodyPr/>
          <a:lstStyle>
            <a:lvl1pPr>
              <a:defRPr/>
            </a:lvl1pPr>
          </a:lstStyle>
          <a:p>
            <a:pPr>
              <a:defRPr/>
            </a:pPr>
            <a:r>
              <a:rPr lang="en-US"/>
              <a:t>SS555C</a:t>
            </a:r>
          </a:p>
        </p:txBody>
      </p:sp>
      <p:sp>
        <p:nvSpPr>
          <p:cNvPr id="7" name="Slide Number Placeholder 5">
            <a:extLst>
              <a:ext uri="{FF2B5EF4-FFF2-40B4-BE49-F238E27FC236}">
                <a16:creationId xmlns:a16="http://schemas.microsoft.com/office/drawing/2014/main" id="{81ED491C-D080-8121-3875-646EEE01204D}"/>
              </a:ext>
            </a:extLst>
          </p:cNvPr>
          <p:cNvSpPr>
            <a:spLocks noGrp="1"/>
          </p:cNvSpPr>
          <p:nvPr>
            <p:ph type="sldNum" sz="quarter" idx="12"/>
          </p:nvPr>
        </p:nvSpPr>
        <p:spPr/>
        <p:txBody>
          <a:bodyPr/>
          <a:lstStyle>
            <a:lvl1pPr>
              <a:defRPr/>
            </a:lvl1pPr>
          </a:lstStyle>
          <a:p>
            <a:fld id="{20BF23BC-9162-4F75-94C7-DB981D139805}" type="slidenum">
              <a:rPr lang="en-US" altLang="en-US"/>
              <a:pPr/>
              <a:t>‹#›</a:t>
            </a:fld>
            <a:endParaRPr lang="en-US" altLang="en-US"/>
          </a:p>
        </p:txBody>
      </p:sp>
    </p:spTree>
    <p:extLst>
      <p:ext uri="{BB962C8B-B14F-4D97-AF65-F5344CB8AC3E}">
        <p14:creationId xmlns:p14="http://schemas.microsoft.com/office/powerpoint/2010/main" val="186450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4E1D85E-7146-0658-BE47-2DE98C6717CB}"/>
              </a:ext>
            </a:extLst>
          </p:cNvPr>
          <p:cNvSpPr>
            <a:spLocks noGrp="1"/>
          </p:cNvSpPr>
          <p:nvPr>
            <p:ph type="dt" sz="half" idx="10"/>
          </p:nvPr>
        </p:nvSpPr>
        <p:spPr/>
        <p:txBody>
          <a:bodyPr/>
          <a:lstStyle>
            <a:lvl1pPr>
              <a:defRPr/>
            </a:lvl1pPr>
          </a:lstStyle>
          <a:p>
            <a:pPr>
              <a:defRPr/>
            </a:pPr>
            <a:fld id="{903D6DCD-9219-437F-82CD-57BB83A153E1}" type="datetime1">
              <a:rPr lang="en-US"/>
              <a:pPr>
                <a:defRPr/>
              </a:pPr>
              <a:t>1/25/2026</a:t>
            </a:fld>
            <a:endParaRPr lang="en-US"/>
          </a:p>
        </p:txBody>
      </p:sp>
      <p:sp>
        <p:nvSpPr>
          <p:cNvPr id="8" name="Footer Placeholder 4">
            <a:extLst>
              <a:ext uri="{FF2B5EF4-FFF2-40B4-BE49-F238E27FC236}">
                <a16:creationId xmlns:a16="http://schemas.microsoft.com/office/drawing/2014/main" id="{5D9F84DD-C60B-7433-5471-155DFF173E9C}"/>
              </a:ext>
            </a:extLst>
          </p:cNvPr>
          <p:cNvSpPr>
            <a:spLocks noGrp="1"/>
          </p:cNvSpPr>
          <p:nvPr>
            <p:ph type="ftr" sz="quarter" idx="11"/>
          </p:nvPr>
        </p:nvSpPr>
        <p:spPr/>
        <p:txBody>
          <a:bodyPr/>
          <a:lstStyle>
            <a:lvl1pPr>
              <a:defRPr/>
            </a:lvl1pPr>
          </a:lstStyle>
          <a:p>
            <a:pPr>
              <a:defRPr/>
            </a:pPr>
            <a:r>
              <a:rPr lang="en-US"/>
              <a:t>SS555C</a:t>
            </a:r>
          </a:p>
        </p:txBody>
      </p:sp>
      <p:sp>
        <p:nvSpPr>
          <p:cNvPr id="9" name="Slide Number Placeholder 5">
            <a:extLst>
              <a:ext uri="{FF2B5EF4-FFF2-40B4-BE49-F238E27FC236}">
                <a16:creationId xmlns:a16="http://schemas.microsoft.com/office/drawing/2014/main" id="{81252E4D-72C5-19CF-0009-3375B2DBA439}"/>
              </a:ext>
            </a:extLst>
          </p:cNvPr>
          <p:cNvSpPr>
            <a:spLocks noGrp="1"/>
          </p:cNvSpPr>
          <p:nvPr>
            <p:ph type="sldNum" sz="quarter" idx="12"/>
          </p:nvPr>
        </p:nvSpPr>
        <p:spPr/>
        <p:txBody>
          <a:bodyPr/>
          <a:lstStyle>
            <a:lvl1pPr>
              <a:defRPr/>
            </a:lvl1pPr>
          </a:lstStyle>
          <a:p>
            <a:fld id="{552D59DA-0AA2-4B20-801A-A11545C40787}" type="slidenum">
              <a:rPr lang="en-US" altLang="en-US"/>
              <a:pPr/>
              <a:t>‹#›</a:t>
            </a:fld>
            <a:endParaRPr lang="en-US" altLang="en-US"/>
          </a:p>
        </p:txBody>
      </p:sp>
    </p:spTree>
    <p:extLst>
      <p:ext uri="{BB962C8B-B14F-4D97-AF65-F5344CB8AC3E}">
        <p14:creationId xmlns:p14="http://schemas.microsoft.com/office/powerpoint/2010/main" val="3733516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880143D-1A88-EBA9-8696-973334BFCF97}"/>
              </a:ext>
            </a:extLst>
          </p:cNvPr>
          <p:cNvSpPr>
            <a:spLocks noGrp="1"/>
          </p:cNvSpPr>
          <p:nvPr>
            <p:ph type="dt" sz="half" idx="10"/>
          </p:nvPr>
        </p:nvSpPr>
        <p:spPr/>
        <p:txBody>
          <a:bodyPr/>
          <a:lstStyle>
            <a:lvl1pPr>
              <a:defRPr/>
            </a:lvl1pPr>
          </a:lstStyle>
          <a:p>
            <a:pPr>
              <a:defRPr/>
            </a:pPr>
            <a:fld id="{A5FFCDF5-B9D5-4851-B9A8-771DAE6B27E8}" type="datetime1">
              <a:rPr lang="en-US"/>
              <a:pPr>
                <a:defRPr/>
              </a:pPr>
              <a:t>1/25/2026</a:t>
            </a:fld>
            <a:endParaRPr lang="en-US"/>
          </a:p>
        </p:txBody>
      </p:sp>
      <p:sp>
        <p:nvSpPr>
          <p:cNvPr id="4" name="Footer Placeholder 4">
            <a:extLst>
              <a:ext uri="{FF2B5EF4-FFF2-40B4-BE49-F238E27FC236}">
                <a16:creationId xmlns:a16="http://schemas.microsoft.com/office/drawing/2014/main" id="{92056564-359E-D3AA-906A-E5A004C4A7B8}"/>
              </a:ext>
            </a:extLst>
          </p:cNvPr>
          <p:cNvSpPr>
            <a:spLocks noGrp="1"/>
          </p:cNvSpPr>
          <p:nvPr>
            <p:ph type="ftr" sz="quarter" idx="11"/>
          </p:nvPr>
        </p:nvSpPr>
        <p:spPr/>
        <p:txBody>
          <a:bodyPr/>
          <a:lstStyle>
            <a:lvl1pPr>
              <a:defRPr/>
            </a:lvl1pPr>
          </a:lstStyle>
          <a:p>
            <a:pPr>
              <a:defRPr/>
            </a:pPr>
            <a:r>
              <a:rPr lang="en-US"/>
              <a:t>SS555C</a:t>
            </a:r>
          </a:p>
        </p:txBody>
      </p:sp>
      <p:sp>
        <p:nvSpPr>
          <p:cNvPr id="5" name="Slide Number Placeholder 5">
            <a:extLst>
              <a:ext uri="{FF2B5EF4-FFF2-40B4-BE49-F238E27FC236}">
                <a16:creationId xmlns:a16="http://schemas.microsoft.com/office/drawing/2014/main" id="{A22DF173-5365-872F-D543-A492A72A2456}"/>
              </a:ext>
            </a:extLst>
          </p:cNvPr>
          <p:cNvSpPr>
            <a:spLocks noGrp="1"/>
          </p:cNvSpPr>
          <p:nvPr>
            <p:ph type="sldNum" sz="quarter" idx="12"/>
          </p:nvPr>
        </p:nvSpPr>
        <p:spPr/>
        <p:txBody>
          <a:bodyPr/>
          <a:lstStyle>
            <a:lvl1pPr>
              <a:defRPr/>
            </a:lvl1pPr>
          </a:lstStyle>
          <a:p>
            <a:fld id="{0B514FEE-0B70-48A0-85F5-73B8619CC5E3}" type="slidenum">
              <a:rPr lang="en-US" altLang="en-US"/>
              <a:pPr/>
              <a:t>‹#›</a:t>
            </a:fld>
            <a:endParaRPr lang="en-US" altLang="en-US"/>
          </a:p>
        </p:txBody>
      </p:sp>
    </p:spTree>
    <p:extLst>
      <p:ext uri="{BB962C8B-B14F-4D97-AF65-F5344CB8AC3E}">
        <p14:creationId xmlns:p14="http://schemas.microsoft.com/office/powerpoint/2010/main" val="1308766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A7813EF-0334-7F66-4CE2-3A1EE8C8EBE6}"/>
              </a:ext>
            </a:extLst>
          </p:cNvPr>
          <p:cNvSpPr>
            <a:spLocks noGrp="1"/>
          </p:cNvSpPr>
          <p:nvPr>
            <p:ph type="dt" sz="half" idx="10"/>
          </p:nvPr>
        </p:nvSpPr>
        <p:spPr/>
        <p:txBody>
          <a:bodyPr/>
          <a:lstStyle>
            <a:lvl1pPr>
              <a:defRPr/>
            </a:lvl1pPr>
          </a:lstStyle>
          <a:p>
            <a:pPr>
              <a:defRPr/>
            </a:pPr>
            <a:fld id="{2E735791-D5D3-4A00-B24D-E70D1510AA7B}" type="datetime1">
              <a:rPr lang="en-US"/>
              <a:pPr>
                <a:defRPr/>
              </a:pPr>
              <a:t>1/25/2026</a:t>
            </a:fld>
            <a:endParaRPr lang="en-US"/>
          </a:p>
        </p:txBody>
      </p:sp>
      <p:sp>
        <p:nvSpPr>
          <p:cNvPr id="3" name="Footer Placeholder 4">
            <a:extLst>
              <a:ext uri="{FF2B5EF4-FFF2-40B4-BE49-F238E27FC236}">
                <a16:creationId xmlns:a16="http://schemas.microsoft.com/office/drawing/2014/main" id="{EB013962-0887-D26E-703D-EA4039401843}"/>
              </a:ext>
            </a:extLst>
          </p:cNvPr>
          <p:cNvSpPr>
            <a:spLocks noGrp="1"/>
          </p:cNvSpPr>
          <p:nvPr>
            <p:ph type="ftr" sz="quarter" idx="11"/>
          </p:nvPr>
        </p:nvSpPr>
        <p:spPr/>
        <p:txBody>
          <a:bodyPr/>
          <a:lstStyle>
            <a:lvl1pPr>
              <a:defRPr/>
            </a:lvl1pPr>
          </a:lstStyle>
          <a:p>
            <a:pPr>
              <a:defRPr/>
            </a:pPr>
            <a:r>
              <a:rPr lang="en-US"/>
              <a:t>SS555C</a:t>
            </a:r>
          </a:p>
        </p:txBody>
      </p:sp>
      <p:sp>
        <p:nvSpPr>
          <p:cNvPr id="4" name="Slide Number Placeholder 5">
            <a:extLst>
              <a:ext uri="{FF2B5EF4-FFF2-40B4-BE49-F238E27FC236}">
                <a16:creationId xmlns:a16="http://schemas.microsoft.com/office/drawing/2014/main" id="{EF22D5D9-D4C3-F5F2-3825-839687842D18}"/>
              </a:ext>
            </a:extLst>
          </p:cNvPr>
          <p:cNvSpPr>
            <a:spLocks noGrp="1"/>
          </p:cNvSpPr>
          <p:nvPr>
            <p:ph type="sldNum" sz="quarter" idx="12"/>
          </p:nvPr>
        </p:nvSpPr>
        <p:spPr/>
        <p:txBody>
          <a:bodyPr/>
          <a:lstStyle>
            <a:lvl1pPr>
              <a:defRPr/>
            </a:lvl1pPr>
          </a:lstStyle>
          <a:p>
            <a:fld id="{8DD5A20D-A8DA-49C2-A100-058BEC5BC783}" type="slidenum">
              <a:rPr lang="en-US" altLang="en-US"/>
              <a:pPr/>
              <a:t>‹#›</a:t>
            </a:fld>
            <a:endParaRPr lang="en-US" altLang="en-US"/>
          </a:p>
        </p:txBody>
      </p:sp>
    </p:spTree>
    <p:extLst>
      <p:ext uri="{BB962C8B-B14F-4D97-AF65-F5344CB8AC3E}">
        <p14:creationId xmlns:p14="http://schemas.microsoft.com/office/powerpoint/2010/main" val="1358284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BE8DC0B-4F77-45A1-336B-4CDB5708E53C}"/>
              </a:ext>
            </a:extLst>
          </p:cNvPr>
          <p:cNvSpPr>
            <a:spLocks noGrp="1"/>
          </p:cNvSpPr>
          <p:nvPr>
            <p:ph type="dt" sz="half" idx="10"/>
          </p:nvPr>
        </p:nvSpPr>
        <p:spPr/>
        <p:txBody>
          <a:bodyPr/>
          <a:lstStyle>
            <a:lvl1pPr>
              <a:defRPr/>
            </a:lvl1pPr>
          </a:lstStyle>
          <a:p>
            <a:pPr>
              <a:defRPr/>
            </a:pPr>
            <a:fld id="{78D47081-2CA5-49BA-B3ED-1C551B3EA654}" type="datetime1">
              <a:rPr lang="en-US"/>
              <a:pPr>
                <a:defRPr/>
              </a:pPr>
              <a:t>1/25/2026</a:t>
            </a:fld>
            <a:endParaRPr lang="en-US"/>
          </a:p>
        </p:txBody>
      </p:sp>
      <p:sp>
        <p:nvSpPr>
          <p:cNvPr id="6" name="Footer Placeholder 4">
            <a:extLst>
              <a:ext uri="{FF2B5EF4-FFF2-40B4-BE49-F238E27FC236}">
                <a16:creationId xmlns:a16="http://schemas.microsoft.com/office/drawing/2014/main" id="{3F55CF91-B65F-608F-CF99-86115683DBE8}"/>
              </a:ext>
            </a:extLst>
          </p:cNvPr>
          <p:cNvSpPr>
            <a:spLocks noGrp="1"/>
          </p:cNvSpPr>
          <p:nvPr>
            <p:ph type="ftr" sz="quarter" idx="11"/>
          </p:nvPr>
        </p:nvSpPr>
        <p:spPr/>
        <p:txBody>
          <a:bodyPr/>
          <a:lstStyle>
            <a:lvl1pPr>
              <a:defRPr/>
            </a:lvl1pPr>
          </a:lstStyle>
          <a:p>
            <a:pPr>
              <a:defRPr/>
            </a:pPr>
            <a:r>
              <a:rPr lang="en-US"/>
              <a:t>SS555C</a:t>
            </a:r>
          </a:p>
        </p:txBody>
      </p:sp>
      <p:sp>
        <p:nvSpPr>
          <p:cNvPr id="7" name="Slide Number Placeholder 5">
            <a:extLst>
              <a:ext uri="{FF2B5EF4-FFF2-40B4-BE49-F238E27FC236}">
                <a16:creationId xmlns:a16="http://schemas.microsoft.com/office/drawing/2014/main" id="{44796AB8-EDA9-9DA9-5446-7261C50AE13A}"/>
              </a:ext>
            </a:extLst>
          </p:cNvPr>
          <p:cNvSpPr>
            <a:spLocks noGrp="1"/>
          </p:cNvSpPr>
          <p:nvPr>
            <p:ph type="sldNum" sz="quarter" idx="12"/>
          </p:nvPr>
        </p:nvSpPr>
        <p:spPr/>
        <p:txBody>
          <a:bodyPr/>
          <a:lstStyle>
            <a:lvl1pPr>
              <a:defRPr/>
            </a:lvl1pPr>
          </a:lstStyle>
          <a:p>
            <a:fld id="{A1F0EDA1-5C25-4AF1-A4E9-81B7228975F2}" type="slidenum">
              <a:rPr lang="en-US" altLang="en-US"/>
              <a:pPr/>
              <a:t>‹#›</a:t>
            </a:fld>
            <a:endParaRPr lang="en-US" altLang="en-US"/>
          </a:p>
        </p:txBody>
      </p:sp>
    </p:spTree>
    <p:extLst>
      <p:ext uri="{BB962C8B-B14F-4D97-AF65-F5344CB8AC3E}">
        <p14:creationId xmlns:p14="http://schemas.microsoft.com/office/powerpoint/2010/main" val="239624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467F0C-EE40-4E3D-C8F5-A9B4F7951E1F}"/>
              </a:ext>
            </a:extLst>
          </p:cNvPr>
          <p:cNvSpPr>
            <a:spLocks noGrp="1"/>
          </p:cNvSpPr>
          <p:nvPr>
            <p:ph type="dt" sz="half" idx="10"/>
          </p:nvPr>
        </p:nvSpPr>
        <p:spPr/>
        <p:txBody>
          <a:bodyPr/>
          <a:lstStyle>
            <a:lvl1pPr>
              <a:defRPr/>
            </a:lvl1pPr>
          </a:lstStyle>
          <a:p>
            <a:pPr>
              <a:defRPr/>
            </a:pPr>
            <a:fld id="{2B767EF2-CE3F-4402-ADE5-C0398D55CB98}" type="datetime1">
              <a:rPr lang="en-US"/>
              <a:pPr>
                <a:defRPr/>
              </a:pPr>
              <a:t>1/25/2026</a:t>
            </a:fld>
            <a:endParaRPr lang="en-US"/>
          </a:p>
        </p:txBody>
      </p:sp>
      <p:sp>
        <p:nvSpPr>
          <p:cNvPr id="6" name="Footer Placeholder 4">
            <a:extLst>
              <a:ext uri="{FF2B5EF4-FFF2-40B4-BE49-F238E27FC236}">
                <a16:creationId xmlns:a16="http://schemas.microsoft.com/office/drawing/2014/main" id="{E59C4CF3-F503-127B-19B2-7AC9F16CDC76}"/>
              </a:ext>
            </a:extLst>
          </p:cNvPr>
          <p:cNvSpPr>
            <a:spLocks noGrp="1"/>
          </p:cNvSpPr>
          <p:nvPr>
            <p:ph type="ftr" sz="quarter" idx="11"/>
          </p:nvPr>
        </p:nvSpPr>
        <p:spPr/>
        <p:txBody>
          <a:bodyPr/>
          <a:lstStyle>
            <a:lvl1pPr>
              <a:defRPr/>
            </a:lvl1pPr>
          </a:lstStyle>
          <a:p>
            <a:pPr>
              <a:defRPr/>
            </a:pPr>
            <a:r>
              <a:rPr lang="en-US"/>
              <a:t>SS555C</a:t>
            </a:r>
          </a:p>
        </p:txBody>
      </p:sp>
      <p:sp>
        <p:nvSpPr>
          <p:cNvPr id="7" name="Slide Number Placeholder 5">
            <a:extLst>
              <a:ext uri="{FF2B5EF4-FFF2-40B4-BE49-F238E27FC236}">
                <a16:creationId xmlns:a16="http://schemas.microsoft.com/office/drawing/2014/main" id="{ECB2352A-7AA4-C0E8-A3D2-B9E793EFF68A}"/>
              </a:ext>
            </a:extLst>
          </p:cNvPr>
          <p:cNvSpPr>
            <a:spLocks noGrp="1"/>
          </p:cNvSpPr>
          <p:nvPr>
            <p:ph type="sldNum" sz="quarter" idx="12"/>
          </p:nvPr>
        </p:nvSpPr>
        <p:spPr/>
        <p:txBody>
          <a:bodyPr/>
          <a:lstStyle>
            <a:lvl1pPr>
              <a:defRPr/>
            </a:lvl1pPr>
          </a:lstStyle>
          <a:p>
            <a:fld id="{9A1021C0-CC7E-40DE-AB72-DD82A625E274}" type="slidenum">
              <a:rPr lang="en-US" altLang="en-US"/>
              <a:pPr/>
              <a:t>‹#›</a:t>
            </a:fld>
            <a:endParaRPr lang="en-US" altLang="en-US"/>
          </a:p>
        </p:txBody>
      </p:sp>
    </p:spTree>
    <p:extLst>
      <p:ext uri="{BB962C8B-B14F-4D97-AF65-F5344CB8AC3E}">
        <p14:creationId xmlns:p14="http://schemas.microsoft.com/office/powerpoint/2010/main" val="1410481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BE00BEC-A3B4-F146-B3F3-FD3F0E6299F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45A6775-A97D-7BC5-D7E2-991A78DA106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4C94421-4892-29A8-1440-220C19C6216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2F31263D-2FB5-4AE1-904D-ECDB925B53F5}" type="datetime1">
              <a:rPr lang="en-US"/>
              <a:pPr>
                <a:defRPr/>
              </a:pPr>
              <a:t>1/25/2026</a:t>
            </a:fld>
            <a:endParaRPr lang="en-US"/>
          </a:p>
        </p:txBody>
      </p:sp>
      <p:sp>
        <p:nvSpPr>
          <p:cNvPr id="5" name="Footer Placeholder 4">
            <a:extLst>
              <a:ext uri="{FF2B5EF4-FFF2-40B4-BE49-F238E27FC236}">
                <a16:creationId xmlns:a16="http://schemas.microsoft.com/office/drawing/2014/main" id="{639881FD-8CEA-7257-005C-51999A50E19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a:t>SS555C</a:t>
            </a:r>
          </a:p>
        </p:txBody>
      </p:sp>
      <p:sp>
        <p:nvSpPr>
          <p:cNvPr id="6" name="Slide Number Placeholder 5">
            <a:extLst>
              <a:ext uri="{FF2B5EF4-FFF2-40B4-BE49-F238E27FC236}">
                <a16:creationId xmlns:a16="http://schemas.microsoft.com/office/drawing/2014/main" id="{46FBECB1-4E8E-1AE7-5ED0-06C19B4FA3A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A2D5AD2-6FB9-4FF8-9A72-934AE9E1A2A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2" descr="Integumentary System&#10;&#10;Photographed By:&#10;Mr. James Henry &#10;Dr. Laila Nimri &#10;&#10;Labeled and Made Accessible By:&#10;Dr. Laila Nimri &#10;&#10;Edited By:&#10;Dr. Maya Byfield                      &#10;Dist. Prof. Mary Dolnack          &#10;Dr. Essa Farah &#10;Mr. James Henry&#10;Dr. Syed Arif Humayun &#10;Dr. Laila Nimri&#10;">
            <a:extLst>
              <a:ext uri="{FF2B5EF4-FFF2-40B4-BE49-F238E27FC236}">
                <a16:creationId xmlns:a16="http://schemas.microsoft.com/office/drawing/2014/main" id="{90188F01-5D8A-FC22-62E2-4E97AA56D896}"/>
              </a:ext>
            </a:extLst>
          </p:cNvPr>
          <p:cNvSpPr>
            <a:spLocks noGrp="1"/>
          </p:cNvSpPr>
          <p:nvPr>
            <p:ph type="title" idx="4294967295"/>
          </p:nvPr>
        </p:nvSpPr>
        <p:spPr bwMode="auto">
          <a:xfrm>
            <a:off x="0" y="0"/>
            <a:ext cx="9144000" cy="6858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Integumentary System</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Photographed 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Mr. James Henry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Laila Nimri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Labeled and Made Accessible 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Laila Nimri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Edited by</a:t>
            </a: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Maya Byfield                      Mr. James Henry</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Dist. Prof. Mary </a:t>
            </a:r>
            <a:r>
              <a:rPr kumimoji="0" lang="en-US" altLang="en-US" sz="20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Dolnack</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Syed Arif Humayun </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Essa Farah 		          Dr. Laila Nimri</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C9220D7B-2E4A-6519-BFF4-20C67274E3C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78E78-F6B5-25AC-2F09-1769EBCC4A9B}"/>
            </a:ext>
          </a:extLst>
        </p:cNvPr>
        <p:cNvGrpSpPr/>
        <p:nvPr/>
      </p:nvGrpSpPr>
      <p:grpSpPr>
        <a:xfrm>
          <a:off x="0" y="0"/>
          <a:ext cx="0" cy="0"/>
          <a:chOff x="0" y="0"/>
          <a:chExt cx="0" cy="0"/>
        </a:xfrm>
      </p:grpSpPr>
      <p:sp>
        <p:nvSpPr>
          <p:cNvPr id="14338" name="Title 1" descr="Layers (Strata) of the Epidermis (1 of 3)">
            <a:extLst>
              <a:ext uri="{FF2B5EF4-FFF2-40B4-BE49-F238E27FC236}">
                <a16:creationId xmlns:a16="http://schemas.microsoft.com/office/drawing/2014/main" id="{95CEE281-3328-E1F2-526D-5CB2FD0A0833}"/>
              </a:ext>
            </a:extLst>
          </p:cNvPr>
          <p:cNvSpPr>
            <a:spLocks noGrp="1"/>
          </p:cNvSpPr>
          <p:nvPr>
            <p:ph type="title"/>
          </p:nvPr>
        </p:nvSpPr>
        <p:spPr>
          <a:xfrm>
            <a:off x="0" y="152400"/>
            <a:ext cx="9144000" cy="414338"/>
          </a:xfrm>
        </p:spPr>
        <p:txBody>
          <a:bodyPr/>
          <a:lstStyle/>
          <a:p>
            <a:pPr algn="ctr" eaLnBrk="1" hangingPunct="1"/>
            <a:r>
              <a:rPr lang="en-US" altLang="en-US" sz="3200" dirty="0"/>
              <a:t>Layers (Strata) of the Epidermis (1 of 2)</a:t>
            </a:r>
          </a:p>
        </p:txBody>
      </p:sp>
      <p:sp>
        <p:nvSpPr>
          <p:cNvPr id="15" name="Rectangle 14">
            <a:extLst>
              <a:ext uri="{FF2B5EF4-FFF2-40B4-BE49-F238E27FC236}">
                <a16:creationId xmlns:a16="http://schemas.microsoft.com/office/drawing/2014/main" id="{439A37BC-E269-59FD-106E-99EEAB194215}"/>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4" name="Picture 3" descr="The image shows a detailed, three-dimensional model of the layers of the epidermis, demonstrating its structure. The model sits on a blue surface and is composed of five distinct layers, each depicted in various colors. From top to bottom, the layers are labeled as follows: Stratum corneum appears as a light peach layer. Stratum lucidum is a thin, pale-yellow band. Stratum granulosum is illustrated as a speckled gray layer. Stratum spinosum is light pink with a dotted pattern. The lowest layer is the stratum basale, depicted as having a wavy texture. Black arrows point from each label to the corresponding layer on the model, indicating the structure of the epidermis.">
            <a:extLst>
              <a:ext uri="{FF2B5EF4-FFF2-40B4-BE49-F238E27FC236}">
                <a16:creationId xmlns:a16="http://schemas.microsoft.com/office/drawing/2014/main" id="{D0A7DB08-B4C4-FDA4-1C4B-C730842F41ED}"/>
              </a:ext>
            </a:extLst>
          </p:cNvPr>
          <p:cNvPicPr>
            <a:picLocks noChangeAspect="1"/>
          </p:cNvPicPr>
          <p:nvPr/>
        </p:nvPicPr>
        <p:blipFill>
          <a:blip r:embed="rId3">
            <a:extLst>
              <a:ext uri="{28A0092B-C50C-407E-A947-70E740481C1C}">
                <a14:useLocalDpi xmlns:a14="http://schemas.microsoft.com/office/drawing/2010/main" val="0"/>
              </a:ext>
            </a:extLst>
          </a:blip>
          <a:srcRect t="7982"/>
          <a:stretch/>
        </p:blipFill>
        <p:spPr>
          <a:xfrm>
            <a:off x="470915" y="719138"/>
            <a:ext cx="8202170" cy="5934524"/>
          </a:xfrm>
          <a:prstGeom prst="rect">
            <a:avLst/>
          </a:prstGeom>
        </p:spPr>
      </p:pic>
    </p:spTree>
    <p:extLst>
      <p:ext uri="{BB962C8B-B14F-4D97-AF65-F5344CB8AC3E}">
        <p14:creationId xmlns:p14="http://schemas.microsoft.com/office/powerpoint/2010/main" val="251987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D4CFA-1DEA-C194-C28E-9FFC30FA5835}"/>
            </a:ext>
          </a:extLst>
        </p:cNvPr>
        <p:cNvGrpSpPr/>
        <p:nvPr/>
      </p:nvGrpSpPr>
      <p:grpSpPr>
        <a:xfrm>
          <a:off x="0" y="0"/>
          <a:ext cx="0" cy="0"/>
          <a:chOff x="0" y="0"/>
          <a:chExt cx="0" cy="0"/>
        </a:xfrm>
      </p:grpSpPr>
      <p:sp>
        <p:nvSpPr>
          <p:cNvPr id="2" name="Title 1" descr="Layers (Strata) of the Epidermis (2 of 2)&#10;&#10;">
            <a:extLst>
              <a:ext uri="{FF2B5EF4-FFF2-40B4-BE49-F238E27FC236}">
                <a16:creationId xmlns:a16="http://schemas.microsoft.com/office/drawing/2014/main" id="{23173947-D463-FC51-03D3-8CF36A7B66E5}"/>
              </a:ext>
            </a:extLst>
          </p:cNvPr>
          <p:cNvSpPr>
            <a:spLocks noGrp="1"/>
          </p:cNvSpPr>
          <p:nvPr>
            <p:ph type="title"/>
          </p:nvPr>
        </p:nvSpPr>
        <p:spPr>
          <a:xfrm>
            <a:off x="0" y="78355"/>
            <a:ext cx="9143999" cy="639762"/>
          </a:xfrm>
        </p:spPr>
        <p:txBody>
          <a:bodyPr/>
          <a:lstStyle/>
          <a:p>
            <a:br>
              <a:rPr lang="en-US" altLang="en-US" sz="3200" b="1" dirty="0"/>
            </a:br>
            <a:r>
              <a:rPr lang="en-US" altLang="en-US" sz="3200" b="1" dirty="0"/>
              <a:t>Layers (Strata) of the Epidermis (2 of 2)</a:t>
            </a:r>
            <a:br>
              <a:rPr lang="en-US" altLang="en-US" sz="3200" b="1" dirty="0"/>
            </a:br>
            <a:endParaRPr lang="en-US" sz="3200" dirty="0"/>
          </a:p>
        </p:txBody>
      </p:sp>
      <p:sp>
        <p:nvSpPr>
          <p:cNvPr id="19" name="Rectangle 18">
            <a:extLst>
              <a:ext uri="{FF2B5EF4-FFF2-40B4-BE49-F238E27FC236}">
                <a16:creationId xmlns:a16="http://schemas.microsoft.com/office/drawing/2014/main" id="{5448518D-89AA-37F9-C8E7-1EF0E908F54D}"/>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1" name="Picture 10" descr="The image shows a histological cross-section of the epidermis, magnified 100 times, labeled as part 2 of 2 in a series on the epidermal strata. The section reveals the four distinct layers of the thin skin, each indicated by arrows and text labels. The outermost layer, labeled 'Stratum Corneum,' is blue. Beneath it is the 'Stratum Granulosum,' which appears as a thin, darker purple layer. Next is the 'Stratum Spinosum,' a thicker layer with a dotted purple texture. The deepest layer, 'Stratum Basale,' appears as a dark line along a wavy boundary, transitioning into the underlying dermis layer, which is light pink and fibrous.">
            <a:extLst>
              <a:ext uri="{FF2B5EF4-FFF2-40B4-BE49-F238E27FC236}">
                <a16:creationId xmlns:a16="http://schemas.microsoft.com/office/drawing/2014/main" id="{7326D75C-38F3-194C-01C9-70B3A7C9F693}"/>
              </a:ext>
            </a:extLst>
          </p:cNvPr>
          <p:cNvPicPr>
            <a:picLocks noChangeAspect="1"/>
          </p:cNvPicPr>
          <p:nvPr/>
        </p:nvPicPr>
        <p:blipFill>
          <a:blip r:embed="rId3">
            <a:extLst>
              <a:ext uri="{28A0092B-C50C-407E-A947-70E740481C1C}">
                <a14:useLocalDpi xmlns:a14="http://schemas.microsoft.com/office/drawing/2010/main" val="0"/>
              </a:ext>
            </a:extLst>
          </a:blip>
          <a:srcRect t="7079"/>
          <a:stretch/>
        </p:blipFill>
        <p:spPr>
          <a:xfrm>
            <a:off x="381000" y="796472"/>
            <a:ext cx="7964011" cy="5868861"/>
          </a:xfrm>
          <a:prstGeom prst="rect">
            <a:avLst/>
          </a:prstGeom>
        </p:spPr>
      </p:pic>
    </p:spTree>
    <p:extLst>
      <p:ext uri="{BB962C8B-B14F-4D97-AF65-F5344CB8AC3E}">
        <p14:creationId xmlns:p14="http://schemas.microsoft.com/office/powerpoint/2010/main" val="2763639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36D91-3380-A786-86EF-FB1A38174209}"/>
            </a:ext>
          </a:extLst>
        </p:cNvPr>
        <p:cNvGrpSpPr/>
        <p:nvPr/>
      </p:nvGrpSpPr>
      <p:grpSpPr>
        <a:xfrm>
          <a:off x="0" y="0"/>
          <a:ext cx="0" cy="0"/>
          <a:chOff x="0" y="0"/>
          <a:chExt cx="0" cy="0"/>
        </a:xfrm>
      </p:grpSpPr>
      <p:sp>
        <p:nvSpPr>
          <p:cNvPr id="17414" name="Title 1" descr="Cross and Longitudinal sections of Hair within Hair Follicles&#10;&#10;">
            <a:extLst>
              <a:ext uri="{FF2B5EF4-FFF2-40B4-BE49-F238E27FC236}">
                <a16:creationId xmlns:a16="http://schemas.microsoft.com/office/drawing/2014/main" id="{8206996E-EFFE-215F-6038-6559072E3FF5}"/>
              </a:ext>
            </a:extLst>
          </p:cNvPr>
          <p:cNvSpPr txBox="1">
            <a:spLocks noGrp="1"/>
          </p:cNvSpPr>
          <p:nvPr>
            <p:ph type="title" idx="4294967295"/>
          </p:nvPr>
        </p:nvSpPr>
        <p:spPr bwMode="auto">
          <a:xfrm>
            <a:off x="381000" y="42863"/>
            <a:ext cx="8382000" cy="5334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Cross and Longitudinal sections of Hair within Hair Follicles</a:t>
            </a:r>
          </a:p>
        </p:txBody>
      </p:sp>
      <p:sp>
        <p:nvSpPr>
          <p:cNvPr id="8" name="Rectangle 7">
            <a:extLst>
              <a:ext uri="{FF2B5EF4-FFF2-40B4-BE49-F238E27FC236}">
                <a16:creationId xmlns:a16="http://schemas.microsoft.com/office/drawing/2014/main" id="{ECE50DF0-10A0-A447-0A7C-FD26FA32C30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4" name="Picture 3" descr="Cross and longitudinal sections of hair within hair follicles displayed in anatomical models.">
            <a:extLst>
              <a:ext uri="{FF2B5EF4-FFF2-40B4-BE49-F238E27FC236}">
                <a16:creationId xmlns:a16="http://schemas.microsoft.com/office/drawing/2014/main" id="{3EAC0148-C38C-11EF-D789-DDD8BC7B2D63}"/>
              </a:ext>
            </a:extLst>
          </p:cNvPr>
          <p:cNvPicPr>
            <a:picLocks noChangeAspect="1"/>
          </p:cNvPicPr>
          <p:nvPr/>
        </p:nvPicPr>
        <p:blipFill>
          <a:blip r:embed="rId3">
            <a:extLst>
              <a:ext uri="{28A0092B-C50C-407E-A947-70E740481C1C}">
                <a14:useLocalDpi xmlns:a14="http://schemas.microsoft.com/office/drawing/2010/main" val="0"/>
              </a:ext>
            </a:extLst>
          </a:blip>
          <a:srcRect t="6416"/>
          <a:stretch/>
        </p:blipFill>
        <p:spPr>
          <a:xfrm>
            <a:off x="247046" y="838200"/>
            <a:ext cx="8649907" cy="5563015"/>
          </a:xfrm>
          <a:prstGeom prst="rect">
            <a:avLst/>
          </a:prstGeom>
        </p:spPr>
      </p:pic>
    </p:spTree>
    <p:extLst>
      <p:ext uri="{BB962C8B-B14F-4D97-AF65-F5344CB8AC3E}">
        <p14:creationId xmlns:p14="http://schemas.microsoft.com/office/powerpoint/2010/main" val="353426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 descr="Longitudinal Section of a Hair Within Its Follicle">
            <a:extLst>
              <a:ext uri="{FF2B5EF4-FFF2-40B4-BE49-F238E27FC236}">
                <a16:creationId xmlns:a16="http://schemas.microsoft.com/office/drawing/2014/main" id="{5FFFE7CD-DF77-EA67-D0C9-FF5A867F48F5}"/>
              </a:ext>
            </a:extLst>
          </p:cNvPr>
          <p:cNvSpPr txBox="1">
            <a:spLocks noGrp="1" noChangeArrowheads="1"/>
          </p:cNvSpPr>
          <p:nvPr>
            <p:ph type="title" idx="4294967295"/>
          </p:nvPr>
        </p:nvSpPr>
        <p:spPr bwMode="auto">
          <a:xfrm>
            <a:off x="0" y="101600"/>
            <a:ext cx="9144000" cy="46166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Longitudinal Section of a Hair Within Its Follicle</a:t>
            </a:r>
          </a:p>
        </p:txBody>
      </p:sp>
      <p:grpSp>
        <p:nvGrpSpPr>
          <p:cNvPr id="2" name="Group 1" descr="Microscopic and illustrative image of a hair within its follicle.">
            <a:extLst>
              <a:ext uri="{FF2B5EF4-FFF2-40B4-BE49-F238E27FC236}">
                <a16:creationId xmlns:a16="http://schemas.microsoft.com/office/drawing/2014/main" id="{9D74D37D-7CB4-B598-E14B-378715C08850}"/>
              </a:ext>
            </a:extLst>
          </p:cNvPr>
          <p:cNvGrpSpPr/>
          <p:nvPr/>
        </p:nvGrpSpPr>
        <p:grpSpPr>
          <a:xfrm>
            <a:off x="1727200" y="838200"/>
            <a:ext cx="5937250" cy="5878513"/>
            <a:chOff x="1727200" y="838200"/>
            <a:chExt cx="5937250" cy="5878513"/>
          </a:xfrm>
        </p:grpSpPr>
        <p:pic>
          <p:nvPicPr>
            <p:cNvPr id="18435" name="Picture 3" descr="Microscopic image shows a longitudinal section of hair within its follicle 100X">
              <a:extLst>
                <a:ext uri="{FF2B5EF4-FFF2-40B4-BE49-F238E27FC236}">
                  <a16:creationId xmlns:a16="http://schemas.microsoft.com/office/drawing/2014/main" id="{9D055CCF-EB30-E5D9-CD48-F849429FFA00}"/>
                </a:ext>
              </a:extLst>
            </p:cNvPr>
            <p:cNvPicPr>
              <a:picLocks noChangeAspect="1"/>
            </p:cNvPicPr>
            <p:nvPr/>
          </p:nvPicPr>
          <p:blipFill>
            <a:blip r:embed="rId3">
              <a:extLst>
                <a:ext uri="{28A0092B-C50C-407E-A947-70E740481C1C}">
                  <a14:useLocalDpi xmlns:a14="http://schemas.microsoft.com/office/drawing/2010/main" val="0"/>
                </a:ext>
              </a:extLst>
            </a:blip>
            <a:srcRect l="60368"/>
            <a:stretch>
              <a:fillRect/>
            </a:stretch>
          </p:blipFill>
          <p:spPr bwMode="auto">
            <a:xfrm>
              <a:off x="1727200" y="838200"/>
              <a:ext cx="3378200" cy="5867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437" name="Rectangle 2">
              <a:extLst>
                <a:ext uri="{FF2B5EF4-FFF2-40B4-BE49-F238E27FC236}">
                  <a16:creationId xmlns:a16="http://schemas.microsoft.com/office/drawing/2014/main" id="{E1EA075F-FBDC-105B-EDD0-BDF023F97882}"/>
                </a:ext>
              </a:extLst>
            </p:cNvPr>
            <p:cNvSpPr>
              <a:spLocks noChangeArrowheads="1"/>
            </p:cNvSpPr>
            <p:nvPr/>
          </p:nvSpPr>
          <p:spPr bwMode="auto">
            <a:xfrm>
              <a:off x="4421188" y="6346825"/>
              <a:ext cx="641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t>100x</a:t>
              </a:r>
            </a:p>
          </p:txBody>
        </p:sp>
        <p:pic>
          <p:nvPicPr>
            <p:cNvPr id="18436" name="Picture 2" descr="Model shows a longitudinal section of hair within its follicle ">
              <a:extLst>
                <a:ext uri="{FF2B5EF4-FFF2-40B4-BE49-F238E27FC236}">
                  <a16:creationId xmlns:a16="http://schemas.microsoft.com/office/drawing/2014/main" id="{919C5F9A-BD9B-65D7-5BD0-F323DF54AA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0000"/>
            <a:stretch>
              <a:fillRect/>
            </a:stretch>
          </p:blipFill>
          <p:spPr bwMode="auto">
            <a:xfrm>
              <a:off x="5486400" y="838200"/>
              <a:ext cx="2178050" cy="5807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a:extLst>
              <a:ext uri="{FF2B5EF4-FFF2-40B4-BE49-F238E27FC236}">
                <a16:creationId xmlns:a16="http://schemas.microsoft.com/office/drawing/2014/main" id="{32A2768B-5D35-FD5C-C5DF-07463F60F796}"/>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3" descr="Sweat Glands &#10;">
            <a:extLst>
              <a:ext uri="{FF2B5EF4-FFF2-40B4-BE49-F238E27FC236}">
                <a16:creationId xmlns:a16="http://schemas.microsoft.com/office/drawing/2014/main" id="{59EB6982-D694-F7CD-6EF7-6FE00983222B}"/>
              </a:ext>
            </a:extLst>
          </p:cNvPr>
          <p:cNvSpPr txBox="1">
            <a:spLocks noGrp="1" noChangeArrowheads="1"/>
          </p:cNvSpPr>
          <p:nvPr>
            <p:ph type="title" idx="4294967295"/>
          </p:nvPr>
        </p:nvSpPr>
        <p:spPr bwMode="auto">
          <a:xfrm>
            <a:off x="0" y="457200"/>
            <a:ext cx="9144000" cy="584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Sweat Glands </a:t>
            </a:r>
          </a:p>
        </p:txBody>
      </p:sp>
      <p:sp>
        <p:nvSpPr>
          <p:cNvPr id="11" name="Rectangle 10">
            <a:extLst>
              <a:ext uri="{FF2B5EF4-FFF2-40B4-BE49-F238E27FC236}">
                <a16:creationId xmlns:a16="http://schemas.microsoft.com/office/drawing/2014/main" id="{C8ECB1FF-7158-902D-0382-9E6D57AECBF4}"/>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3" name="Group 2" descr="Microscopic view of sweat glands at 100x magnification with highlighted glandular structures.">
            <a:extLst>
              <a:ext uri="{FF2B5EF4-FFF2-40B4-BE49-F238E27FC236}">
                <a16:creationId xmlns:a16="http://schemas.microsoft.com/office/drawing/2014/main" id="{FCB98C90-B87B-1CB1-35E3-CC9333EEDAC5}"/>
              </a:ext>
            </a:extLst>
          </p:cNvPr>
          <p:cNvGrpSpPr/>
          <p:nvPr/>
        </p:nvGrpSpPr>
        <p:grpSpPr>
          <a:xfrm>
            <a:off x="152400" y="1497013"/>
            <a:ext cx="8915400" cy="3352800"/>
            <a:chOff x="152400" y="1497013"/>
            <a:chExt cx="8915400" cy="3352800"/>
          </a:xfrm>
        </p:grpSpPr>
        <p:pic>
          <p:nvPicPr>
            <p:cNvPr id="19458" name="Picture 2" descr="Microscopic image of sweat glands magnified 100X">
              <a:extLst>
                <a:ext uri="{FF2B5EF4-FFF2-40B4-BE49-F238E27FC236}">
                  <a16:creationId xmlns:a16="http://schemas.microsoft.com/office/drawing/2014/main" id="{7FD59963-A189-B67D-C36F-68BB263EB6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97013"/>
              <a:ext cx="4470400" cy="3352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68" name="Rectangle 2">
              <a:extLst>
                <a:ext uri="{FF2B5EF4-FFF2-40B4-BE49-F238E27FC236}">
                  <a16:creationId xmlns:a16="http://schemas.microsoft.com/office/drawing/2014/main" id="{C18EC2AA-1BD7-EC65-87B1-75B05F93FBE3}"/>
                </a:ext>
              </a:extLst>
            </p:cNvPr>
            <p:cNvSpPr>
              <a:spLocks noChangeArrowheads="1"/>
            </p:cNvSpPr>
            <p:nvPr/>
          </p:nvSpPr>
          <p:spPr bwMode="auto">
            <a:xfrm>
              <a:off x="228600" y="4479925"/>
              <a:ext cx="641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100x</a:t>
              </a:r>
              <a:endParaRPr lang="en-US" altLang="en-US" sz="1800" dirty="0"/>
            </a:p>
          </p:txBody>
        </p:sp>
        <p:pic>
          <p:nvPicPr>
            <p:cNvPr id="19459" name="Picture 2" descr="Microscopic image of sweat glands magnified 100X">
              <a:extLst>
                <a:ext uri="{FF2B5EF4-FFF2-40B4-BE49-F238E27FC236}">
                  <a16:creationId xmlns:a16="http://schemas.microsoft.com/office/drawing/2014/main" id="{2DCF5369-BC8C-82EA-D7DA-08A2481F5F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1497013"/>
              <a:ext cx="4368800" cy="3352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9D8DDD9A-919D-10C2-A93E-78AF4F26E35B}"/>
                </a:ext>
                <a:ext uri="{C183D7F6-B498-43B3-948B-1728B52AA6E4}">
                  <adec:decorative xmlns:adec="http://schemas.microsoft.com/office/drawing/2017/decorative" val="1"/>
                </a:ext>
              </a:extLst>
            </p:cNvPr>
            <p:cNvCxnSpPr/>
            <p:nvPr/>
          </p:nvCxnSpPr>
          <p:spPr>
            <a:xfrm flipH="1">
              <a:off x="7658100" y="2438400"/>
              <a:ext cx="3429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4DF2CFE-05E7-AF82-8627-80E2E3BABA12}"/>
                </a:ext>
                <a:ext uri="{C183D7F6-B498-43B3-948B-1728B52AA6E4}">
                  <adec:decorative xmlns:adec="http://schemas.microsoft.com/office/drawing/2017/decorative" val="1"/>
                </a:ext>
              </a:extLst>
            </p:cNvPr>
            <p:cNvCxnSpPr/>
            <p:nvPr/>
          </p:nvCxnSpPr>
          <p:spPr>
            <a:xfrm flipH="1">
              <a:off x="6629400" y="2438400"/>
              <a:ext cx="3429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BF5DF5F-0634-E4F3-05DF-B4AD4E066674}"/>
                </a:ext>
                <a:ext uri="{C183D7F6-B498-43B3-948B-1728B52AA6E4}">
                  <adec:decorative xmlns:adec="http://schemas.microsoft.com/office/drawing/2017/decorative" val="1"/>
                </a:ext>
              </a:extLst>
            </p:cNvPr>
            <p:cNvCxnSpPr/>
            <p:nvPr/>
          </p:nvCxnSpPr>
          <p:spPr>
            <a:xfrm flipH="1">
              <a:off x="4191000" y="4495800"/>
              <a:ext cx="30003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EE3E788-DC2F-AA8A-F078-8762C4D92E0B}"/>
                </a:ext>
                <a:ext uri="{C183D7F6-B498-43B3-948B-1728B52AA6E4}">
                  <adec:decorative xmlns:adec="http://schemas.microsoft.com/office/drawing/2017/decorative" val="1"/>
                </a:ext>
              </a:extLst>
            </p:cNvPr>
            <p:cNvCxnSpPr/>
            <p:nvPr/>
          </p:nvCxnSpPr>
          <p:spPr>
            <a:xfrm flipH="1">
              <a:off x="3048000" y="4267200"/>
              <a:ext cx="32385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4C269B3-07AC-5866-FA9B-920AD9D2F6F4}"/>
                </a:ext>
                <a:ext uri="{C183D7F6-B498-43B3-948B-1728B52AA6E4}">
                  <adec:decorative xmlns:adec="http://schemas.microsoft.com/office/drawing/2017/decorative" val="1"/>
                </a:ext>
              </a:extLst>
            </p:cNvPr>
            <p:cNvCxnSpPr/>
            <p:nvPr/>
          </p:nvCxnSpPr>
          <p:spPr>
            <a:xfrm flipH="1">
              <a:off x="7391400" y="3886200"/>
              <a:ext cx="3429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467" name="Rectangle 1">
              <a:extLst>
                <a:ext uri="{FF2B5EF4-FFF2-40B4-BE49-F238E27FC236}">
                  <a16:creationId xmlns:a16="http://schemas.microsoft.com/office/drawing/2014/main" id="{9546D6CB-0665-03B0-3E3E-347573EEF7C6}"/>
                </a:ext>
              </a:extLst>
            </p:cNvPr>
            <p:cNvSpPr>
              <a:spLocks noChangeArrowheads="1"/>
            </p:cNvSpPr>
            <p:nvPr/>
          </p:nvSpPr>
          <p:spPr bwMode="auto">
            <a:xfrm>
              <a:off x="8426450" y="4387850"/>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t>100x</a:t>
              </a:r>
              <a:endParaRPr lang="en-US" altLang="en-US" sz="1800"/>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Box 3" descr="Sebaceous Glands &#10;">
            <a:extLst>
              <a:ext uri="{FF2B5EF4-FFF2-40B4-BE49-F238E27FC236}">
                <a16:creationId xmlns:a16="http://schemas.microsoft.com/office/drawing/2014/main" id="{C1BBD5BE-C919-2998-45C8-15009BAFD632}"/>
              </a:ext>
            </a:extLst>
          </p:cNvPr>
          <p:cNvSpPr txBox="1">
            <a:spLocks noGrp="1" noChangeArrowheads="1"/>
          </p:cNvSpPr>
          <p:nvPr>
            <p:ph type="title" idx="4294967295"/>
          </p:nvPr>
        </p:nvSpPr>
        <p:spPr bwMode="auto">
          <a:xfrm>
            <a:off x="0" y="177800"/>
            <a:ext cx="9144000" cy="584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Sebaceous Glands </a:t>
            </a:r>
          </a:p>
        </p:txBody>
      </p:sp>
      <p:grpSp>
        <p:nvGrpSpPr>
          <p:cNvPr id="2" name="Group 1" descr="The image features a histological slide showcasing sebaceous glands, with a focus on their structure at two different magnifications. The right side displays a larger section at 100x magnification, highlighting the purple-stained sebaceous glands visible within the surrounding tissue. An arrow points to one of these glands. On the left, an inset shows a detailed view of a sebaceous gland at 400x magnification. This close-up reveals more intricate features, such as the clustered arrangement of the epithelial cells within the gland, each containing visible nuclei stained dark purple.">
            <a:extLst>
              <a:ext uri="{FF2B5EF4-FFF2-40B4-BE49-F238E27FC236}">
                <a16:creationId xmlns:a16="http://schemas.microsoft.com/office/drawing/2014/main" id="{901BCCCF-8C93-6F05-39D1-43C6CA3E98FC}"/>
              </a:ext>
            </a:extLst>
          </p:cNvPr>
          <p:cNvGrpSpPr/>
          <p:nvPr/>
        </p:nvGrpSpPr>
        <p:grpSpPr>
          <a:xfrm>
            <a:off x="76200" y="1371600"/>
            <a:ext cx="8942388" cy="4495800"/>
            <a:chOff x="76200" y="1371600"/>
            <a:chExt cx="8942388" cy="4495800"/>
          </a:xfrm>
        </p:grpSpPr>
        <p:pic>
          <p:nvPicPr>
            <p:cNvPr id="20484" name="Picture 3" descr="Microscopic image of a sebaceous gland magnified 400X">
              <a:extLst>
                <a:ext uri="{FF2B5EF4-FFF2-40B4-BE49-F238E27FC236}">
                  <a16:creationId xmlns:a16="http://schemas.microsoft.com/office/drawing/2014/main" id="{95EF63E8-304D-1D85-58D6-976F04CC7D72}"/>
                </a:ext>
              </a:extLst>
            </p:cNvPr>
            <p:cNvPicPr>
              <a:picLocks noChangeAspect="1"/>
            </p:cNvPicPr>
            <p:nvPr/>
          </p:nvPicPr>
          <p:blipFill>
            <a:blip r:embed="rId2">
              <a:extLst>
                <a:ext uri="{28A0092B-C50C-407E-A947-70E740481C1C}">
                  <a14:useLocalDpi xmlns:a14="http://schemas.microsoft.com/office/drawing/2010/main" val="0"/>
                </a:ext>
              </a:extLst>
            </a:blip>
            <a:srcRect l="22050" t="4836" r="5705" b="5029"/>
            <a:stretch>
              <a:fillRect/>
            </a:stretch>
          </p:blipFill>
          <p:spPr bwMode="auto">
            <a:xfrm>
              <a:off x="76200" y="2438400"/>
              <a:ext cx="2849563" cy="2667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486" name="Rectangle 1">
              <a:extLst>
                <a:ext uri="{FF2B5EF4-FFF2-40B4-BE49-F238E27FC236}">
                  <a16:creationId xmlns:a16="http://schemas.microsoft.com/office/drawing/2014/main" id="{A11BA238-6584-AAD4-8770-0AD1527F6357}"/>
                </a:ext>
              </a:extLst>
            </p:cNvPr>
            <p:cNvSpPr>
              <a:spLocks noChangeArrowheads="1"/>
            </p:cNvSpPr>
            <p:nvPr/>
          </p:nvSpPr>
          <p:spPr bwMode="auto">
            <a:xfrm>
              <a:off x="2263775" y="4700588"/>
              <a:ext cx="661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400X</a:t>
              </a:r>
            </a:p>
          </p:txBody>
        </p:sp>
        <p:pic>
          <p:nvPicPr>
            <p:cNvPr id="20483" name="Picture 3" descr="The right side displays a larger section at 100x magnification, highlighting the purple-stained sebaceous glands visible within the surrounding tissue. An arrow points to one of these glands. ">
              <a:extLst>
                <a:ext uri="{FF2B5EF4-FFF2-40B4-BE49-F238E27FC236}">
                  <a16:creationId xmlns:a16="http://schemas.microsoft.com/office/drawing/2014/main" id="{3ECBA0C8-97AB-BFD1-93A7-64283B70C6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4188" y="1371600"/>
              <a:ext cx="5994400" cy="4495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487" name="Rectangle 1">
              <a:extLst>
                <a:ext uri="{FF2B5EF4-FFF2-40B4-BE49-F238E27FC236}">
                  <a16:creationId xmlns:a16="http://schemas.microsoft.com/office/drawing/2014/main" id="{6E180F8C-7E54-DDD7-8659-941100204FD1}"/>
                </a:ext>
              </a:extLst>
            </p:cNvPr>
            <p:cNvSpPr>
              <a:spLocks noChangeArrowheads="1"/>
            </p:cNvSpPr>
            <p:nvPr/>
          </p:nvSpPr>
          <p:spPr bwMode="auto">
            <a:xfrm>
              <a:off x="8335963" y="5497513"/>
              <a:ext cx="661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t>100X</a:t>
              </a:r>
            </a:p>
          </p:txBody>
        </p:sp>
        <p:sp>
          <p:nvSpPr>
            <p:cNvPr id="20488" name="TextBox 2">
              <a:extLst>
                <a:ext uri="{FF2B5EF4-FFF2-40B4-BE49-F238E27FC236}">
                  <a16:creationId xmlns:a16="http://schemas.microsoft.com/office/drawing/2014/main" id="{F6EA2F75-847D-8C89-94A9-F3FF9B64908A}"/>
                </a:ext>
                <a:ext uri="{C183D7F6-B498-43B3-948B-1728B52AA6E4}">
                  <adec:decorative xmlns:adec="http://schemas.microsoft.com/office/drawing/2017/decorative" val="1"/>
                </a:ext>
              </a:extLst>
            </p:cNvPr>
            <p:cNvSpPr txBox="1">
              <a:spLocks noChangeArrowheads="1"/>
            </p:cNvSpPr>
            <p:nvPr/>
          </p:nvSpPr>
          <p:spPr bwMode="auto">
            <a:xfrm>
              <a:off x="4038600" y="3276600"/>
              <a:ext cx="990600" cy="9239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p:txBody>
        </p:sp>
        <p:cxnSp>
          <p:nvCxnSpPr>
            <p:cNvPr id="10" name="Straight Arrow Connector 9">
              <a:extLst>
                <a:ext uri="{FF2B5EF4-FFF2-40B4-BE49-F238E27FC236}">
                  <a16:creationId xmlns:a16="http://schemas.microsoft.com/office/drawing/2014/main" id="{6705D546-4004-799B-A9CE-7C7A06B63CEE}"/>
                </a:ext>
                <a:ext uri="{C183D7F6-B498-43B3-948B-1728B52AA6E4}">
                  <adec:decorative xmlns:adec="http://schemas.microsoft.com/office/drawing/2017/decorative" val="1"/>
                </a:ext>
              </a:extLst>
            </p:cNvPr>
            <p:cNvCxnSpPr/>
            <p:nvPr/>
          </p:nvCxnSpPr>
          <p:spPr>
            <a:xfrm flipH="1">
              <a:off x="7277100" y="3733800"/>
              <a:ext cx="3429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913A656-8DE8-94D7-93C3-C980855F6172}"/>
                </a:ext>
                <a:ext uri="{C183D7F6-B498-43B3-948B-1728B52AA6E4}">
                  <adec:decorative xmlns:adec="http://schemas.microsoft.com/office/drawing/2017/decorative" val="1"/>
                </a:ext>
              </a:extLst>
            </p:cNvPr>
            <p:cNvCxnSpPr>
              <a:stCxn id="20488" idx="1"/>
            </p:cNvCxnSpPr>
            <p:nvPr/>
          </p:nvCxnSpPr>
          <p:spPr>
            <a:xfrm flipH="1">
              <a:off x="2925763" y="3738563"/>
              <a:ext cx="1112837"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9B836D9B-30D0-7FA6-12F7-9C3CC87814EF}"/>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descr="Integument and the Underlying Hypodermis– Model 1 (1 of 2)">
            <a:extLst>
              <a:ext uri="{FF2B5EF4-FFF2-40B4-BE49-F238E27FC236}">
                <a16:creationId xmlns:a16="http://schemas.microsoft.com/office/drawing/2014/main" id="{B1A01E9B-80F4-4D85-712E-306C8ECD19A2}"/>
              </a:ext>
            </a:extLst>
          </p:cNvPr>
          <p:cNvSpPr>
            <a:spLocks noGrp="1"/>
          </p:cNvSpPr>
          <p:nvPr>
            <p:ph type="title"/>
          </p:nvPr>
        </p:nvSpPr>
        <p:spPr>
          <a:xfrm>
            <a:off x="0" y="0"/>
            <a:ext cx="9115425" cy="685800"/>
          </a:xfrm>
        </p:spPr>
        <p:txBody>
          <a:bodyPr/>
          <a:lstStyle/>
          <a:p>
            <a:r>
              <a:rPr lang="en-US" altLang="en-US" sz="2400" b="1" dirty="0"/>
              <a:t>Integument and the Underlying Hypodermis– Model 1 (1 of 2)</a:t>
            </a:r>
          </a:p>
        </p:txBody>
      </p:sp>
      <p:grpSp>
        <p:nvGrpSpPr>
          <p:cNvPr id="25" name="Group 24" descr="The image is a detailed cross-sectional diagram of human skin, labeled to show its structure. It illustrates two primary layers: the epidermis and dermis. The epidermis is the outermost layer, shown with a textured, wavy surface, leading down to the dermal papillae below. Arrows identify the dermal papillae and tactile (sensory) receptors. The subcutaneous layer, or hypodermis, contains yellow adipose tissue. The diagram highlights various structures including hair follicles surrounded by sebaceous glands. Blood vessels, labeled as veins and arteries, are depicted in different colors running through the dermis and hypodermis.">
            <a:extLst>
              <a:ext uri="{FF2B5EF4-FFF2-40B4-BE49-F238E27FC236}">
                <a16:creationId xmlns:a16="http://schemas.microsoft.com/office/drawing/2014/main" id="{E025E242-B4E2-1009-4DD4-52F704C7DC1B}"/>
              </a:ext>
            </a:extLst>
          </p:cNvPr>
          <p:cNvGrpSpPr/>
          <p:nvPr/>
        </p:nvGrpSpPr>
        <p:grpSpPr>
          <a:xfrm>
            <a:off x="152400" y="861840"/>
            <a:ext cx="8797131" cy="5773738"/>
            <a:chOff x="152400" y="861840"/>
            <a:chExt cx="8797131" cy="5773738"/>
          </a:xfrm>
        </p:grpSpPr>
        <p:pic>
          <p:nvPicPr>
            <p:cNvPr id="4102" name="Picture 2" descr="A model of the Integument and the Underlying Hypodermis">
              <a:extLst>
                <a:ext uri="{FF2B5EF4-FFF2-40B4-BE49-F238E27FC236}">
                  <a16:creationId xmlns:a16="http://schemas.microsoft.com/office/drawing/2014/main" id="{630CF75C-EDAE-4CCD-BA63-93665D2DC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335" r="18121"/>
            <a:stretch>
              <a:fillRect/>
            </a:stretch>
          </p:blipFill>
          <p:spPr bwMode="auto">
            <a:xfrm>
              <a:off x="1489868" y="861840"/>
              <a:ext cx="5353050" cy="57737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18" name="TextBox 21" descr="Tactile (Sensory) Receptors&#10;">
              <a:extLst>
                <a:ext uri="{FF2B5EF4-FFF2-40B4-BE49-F238E27FC236}">
                  <a16:creationId xmlns:a16="http://schemas.microsoft.com/office/drawing/2014/main" id="{3CE92809-4BEC-8ECF-DD3B-65B76144373A}"/>
                </a:ext>
              </a:extLst>
            </p:cNvPr>
            <p:cNvSpPr txBox="1">
              <a:spLocks noChangeArrowheads="1"/>
            </p:cNvSpPr>
            <p:nvPr/>
          </p:nvSpPr>
          <p:spPr bwMode="auto">
            <a:xfrm>
              <a:off x="152400" y="3628853"/>
              <a:ext cx="1143000" cy="923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Tactile (Sensory) Receptors</a:t>
              </a:r>
            </a:p>
          </p:txBody>
        </p:sp>
        <p:sp>
          <p:nvSpPr>
            <p:cNvPr id="4121" name="TextBox 21" descr="Vein&#10;">
              <a:extLst>
                <a:ext uri="{FF2B5EF4-FFF2-40B4-BE49-F238E27FC236}">
                  <a16:creationId xmlns:a16="http://schemas.microsoft.com/office/drawing/2014/main" id="{68563AE9-2898-1F8F-FC80-C7C1843940B5}"/>
                </a:ext>
              </a:extLst>
            </p:cNvPr>
            <p:cNvSpPr txBox="1">
              <a:spLocks noChangeArrowheads="1"/>
            </p:cNvSpPr>
            <p:nvPr/>
          </p:nvSpPr>
          <p:spPr bwMode="auto">
            <a:xfrm>
              <a:off x="346868" y="5565603"/>
              <a:ext cx="987425" cy="3698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Vein</a:t>
              </a:r>
            </a:p>
          </p:txBody>
        </p:sp>
        <p:sp>
          <p:nvSpPr>
            <p:cNvPr id="4122" name="TextBox 21" descr="Artery&#10;">
              <a:extLst>
                <a:ext uri="{FF2B5EF4-FFF2-40B4-BE49-F238E27FC236}">
                  <a16:creationId xmlns:a16="http://schemas.microsoft.com/office/drawing/2014/main" id="{9D58FF83-C152-0028-C2E7-14AFB0202764}"/>
                </a:ext>
              </a:extLst>
            </p:cNvPr>
            <p:cNvSpPr txBox="1">
              <a:spLocks noChangeArrowheads="1"/>
            </p:cNvSpPr>
            <p:nvPr/>
          </p:nvSpPr>
          <p:spPr bwMode="auto">
            <a:xfrm>
              <a:off x="346868" y="6122815"/>
              <a:ext cx="987425" cy="36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Artery</a:t>
              </a:r>
            </a:p>
          </p:txBody>
        </p:sp>
        <p:sp>
          <p:nvSpPr>
            <p:cNvPr id="4114" name="TextBox 21" descr="Dermal  Papillae&#10;">
              <a:extLst>
                <a:ext uri="{FF2B5EF4-FFF2-40B4-BE49-F238E27FC236}">
                  <a16:creationId xmlns:a16="http://schemas.microsoft.com/office/drawing/2014/main" id="{CF8DEA52-1818-211F-343F-5D5A8C276D3D}"/>
                </a:ext>
              </a:extLst>
            </p:cNvPr>
            <p:cNvSpPr txBox="1">
              <a:spLocks noChangeArrowheads="1"/>
            </p:cNvSpPr>
            <p:nvPr/>
          </p:nvSpPr>
          <p:spPr bwMode="auto">
            <a:xfrm>
              <a:off x="1570831" y="1225378"/>
              <a:ext cx="1812925" cy="3683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rPr>
                <a:t>Dermal  Papillae</a:t>
              </a:r>
            </a:p>
          </p:txBody>
        </p:sp>
        <p:sp>
          <p:nvSpPr>
            <p:cNvPr id="4106" name="TextBox 21" descr="Epidermis&#10;">
              <a:extLst>
                <a:ext uri="{FF2B5EF4-FFF2-40B4-BE49-F238E27FC236}">
                  <a16:creationId xmlns:a16="http://schemas.microsoft.com/office/drawing/2014/main" id="{67687FAA-69C0-A46D-F96B-3E9575F29510}"/>
                </a:ext>
              </a:extLst>
            </p:cNvPr>
            <p:cNvSpPr txBox="1">
              <a:spLocks noChangeArrowheads="1"/>
            </p:cNvSpPr>
            <p:nvPr/>
          </p:nvSpPr>
          <p:spPr bwMode="auto">
            <a:xfrm>
              <a:off x="7092156" y="1834978"/>
              <a:ext cx="1217612" cy="3698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Epidermis</a:t>
              </a:r>
            </a:p>
          </p:txBody>
        </p:sp>
        <p:sp>
          <p:nvSpPr>
            <p:cNvPr id="4107" name="TextBox 21" descr="Dermis&#10;">
              <a:extLst>
                <a:ext uri="{FF2B5EF4-FFF2-40B4-BE49-F238E27FC236}">
                  <a16:creationId xmlns:a16="http://schemas.microsoft.com/office/drawing/2014/main" id="{3F191DCC-12F4-1C69-8FBA-370C6B20BA39}"/>
                </a:ext>
              </a:extLst>
            </p:cNvPr>
            <p:cNvSpPr txBox="1">
              <a:spLocks noChangeArrowheads="1"/>
            </p:cNvSpPr>
            <p:nvPr/>
          </p:nvSpPr>
          <p:spPr bwMode="auto">
            <a:xfrm>
              <a:off x="7071518" y="3684415"/>
              <a:ext cx="947738" cy="36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Dermis</a:t>
              </a:r>
            </a:p>
          </p:txBody>
        </p:sp>
        <p:sp>
          <p:nvSpPr>
            <p:cNvPr id="4108" name="TextBox 21" descr="Hypodermis&#10;">
              <a:extLst>
                <a:ext uri="{FF2B5EF4-FFF2-40B4-BE49-F238E27FC236}">
                  <a16:creationId xmlns:a16="http://schemas.microsoft.com/office/drawing/2014/main" id="{7554C423-EFA7-7465-DF8E-6EB7C5770A41}"/>
                </a:ext>
              </a:extLst>
            </p:cNvPr>
            <p:cNvSpPr txBox="1">
              <a:spLocks noChangeArrowheads="1"/>
            </p:cNvSpPr>
            <p:nvPr/>
          </p:nvSpPr>
          <p:spPr bwMode="auto">
            <a:xfrm>
              <a:off x="7073106" y="5783090"/>
              <a:ext cx="1371600" cy="3698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Hypodermis</a:t>
              </a:r>
            </a:p>
          </p:txBody>
        </p:sp>
        <p:sp>
          <p:nvSpPr>
            <p:cNvPr id="4110" name="TextBox 21" descr="Integument&#10;">
              <a:extLst>
                <a:ext uri="{FF2B5EF4-FFF2-40B4-BE49-F238E27FC236}">
                  <a16:creationId xmlns:a16="http://schemas.microsoft.com/office/drawing/2014/main" id="{F5C4486E-B9B4-BD98-7164-60CE616387C3}"/>
                </a:ext>
              </a:extLst>
            </p:cNvPr>
            <p:cNvSpPr txBox="1">
              <a:spLocks noChangeArrowheads="1"/>
            </p:cNvSpPr>
            <p:nvPr/>
          </p:nvSpPr>
          <p:spPr bwMode="auto">
            <a:xfrm rot="5400000">
              <a:off x="8035924" y="3407398"/>
              <a:ext cx="1457325" cy="3698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Integument</a:t>
              </a:r>
            </a:p>
          </p:txBody>
        </p:sp>
        <p:sp>
          <p:nvSpPr>
            <p:cNvPr id="11" name="Left Brace 10">
              <a:extLst>
                <a:ext uri="{FF2B5EF4-FFF2-40B4-BE49-F238E27FC236}">
                  <a16:creationId xmlns:a16="http://schemas.microsoft.com/office/drawing/2014/main" id="{FD0273DB-756C-2E33-732A-8EDC100D913F}"/>
                </a:ext>
                <a:ext uri="{C183D7F6-B498-43B3-948B-1728B52AA6E4}">
                  <adec:decorative xmlns:adec="http://schemas.microsoft.com/office/drawing/2017/decorative" val="1"/>
                </a:ext>
              </a:extLst>
            </p:cNvPr>
            <p:cNvSpPr/>
            <p:nvPr/>
          </p:nvSpPr>
          <p:spPr>
            <a:xfrm rot="10800000">
              <a:off x="6793706" y="1719090"/>
              <a:ext cx="298450" cy="652463"/>
            </a:xfrm>
            <a:prstGeom prst="leftBrace">
              <a:avLst>
                <a:gd name="adj1" fmla="val 0"/>
                <a:gd name="adj2" fmla="val 50366"/>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2" name="Left Brace 11">
              <a:extLst>
                <a:ext uri="{FF2B5EF4-FFF2-40B4-BE49-F238E27FC236}">
                  <a16:creationId xmlns:a16="http://schemas.microsoft.com/office/drawing/2014/main" id="{226ADDD5-86F7-BA2D-510D-007A01C33C71}"/>
                </a:ext>
                <a:ext uri="{C183D7F6-B498-43B3-948B-1728B52AA6E4}">
                  <adec:decorative xmlns:adec="http://schemas.microsoft.com/office/drawing/2017/decorative" val="1"/>
                </a:ext>
              </a:extLst>
            </p:cNvPr>
            <p:cNvSpPr/>
            <p:nvPr/>
          </p:nvSpPr>
          <p:spPr>
            <a:xfrm rot="10800000">
              <a:off x="6801643" y="2371553"/>
              <a:ext cx="269875" cy="3044825"/>
            </a:xfrm>
            <a:prstGeom prst="leftBrace">
              <a:avLst>
                <a:gd name="adj1" fmla="val 0"/>
                <a:gd name="adj2" fmla="val 50366"/>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3" name="Left Brace 12">
              <a:extLst>
                <a:ext uri="{FF2B5EF4-FFF2-40B4-BE49-F238E27FC236}">
                  <a16:creationId xmlns:a16="http://schemas.microsoft.com/office/drawing/2014/main" id="{90E58660-B9A6-E66F-2231-FB87E9EB212C}"/>
                </a:ext>
                <a:ext uri="{C183D7F6-B498-43B3-948B-1728B52AA6E4}">
                  <adec:decorative xmlns:adec="http://schemas.microsoft.com/office/drawing/2017/decorative" val="1"/>
                </a:ext>
              </a:extLst>
            </p:cNvPr>
            <p:cNvSpPr/>
            <p:nvPr/>
          </p:nvSpPr>
          <p:spPr>
            <a:xfrm rot="10800000">
              <a:off x="6793706" y="5416378"/>
              <a:ext cx="277812" cy="1103312"/>
            </a:xfrm>
            <a:prstGeom prst="leftBrace">
              <a:avLst>
                <a:gd name="adj1" fmla="val 0"/>
                <a:gd name="adj2" fmla="val 50366"/>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7" name="Left Brace 16">
              <a:extLst>
                <a:ext uri="{FF2B5EF4-FFF2-40B4-BE49-F238E27FC236}">
                  <a16:creationId xmlns:a16="http://schemas.microsoft.com/office/drawing/2014/main" id="{36DACDC6-451D-0787-F09C-D376B872D46C}"/>
                </a:ext>
                <a:ext uri="{C183D7F6-B498-43B3-948B-1728B52AA6E4}">
                  <adec:decorative xmlns:adec="http://schemas.microsoft.com/office/drawing/2017/decorative" val="1"/>
                </a:ext>
              </a:extLst>
            </p:cNvPr>
            <p:cNvSpPr/>
            <p:nvPr/>
          </p:nvSpPr>
          <p:spPr>
            <a:xfrm rot="10800000">
              <a:off x="8309768" y="1769890"/>
              <a:ext cx="269875" cy="3646488"/>
            </a:xfrm>
            <a:prstGeom prst="leftBrace">
              <a:avLst>
                <a:gd name="adj1" fmla="val 0"/>
                <a:gd name="adj2" fmla="val 50366"/>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19" name="Straight Arrow Connector 18">
              <a:extLst>
                <a:ext uri="{FF2B5EF4-FFF2-40B4-BE49-F238E27FC236}">
                  <a16:creationId xmlns:a16="http://schemas.microsoft.com/office/drawing/2014/main" id="{1049C598-1DE0-3C36-F684-0BE03CD61DA4}"/>
                </a:ext>
                <a:ext uri="{C183D7F6-B498-43B3-948B-1728B52AA6E4}">
                  <adec:decorative xmlns:adec="http://schemas.microsoft.com/office/drawing/2017/decorative" val="1"/>
                </a:ext>
              </a:extLst>
            </p:cNvPr>
            <p:cNvCxnSpPr/>
            <p:nvPr/>
          </p:nvCxnSpPr>
          <p:spPr>
            <a:xfrm flipH="1">
              <a:off x="2061368" y="1593678"/>
              <a:ext cx="441325" cy="60642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8AD9FD9-A67E-291B-0567-DAC4E846D5D1}"/>
                </a:ext>
                <a:ext uri="{C183D7F6-B498-43B3-948B-1728B52AA6E4}">
                  <adec:decorative xmlns:adec="http://schemas.microsoft.com/office/drawing/2017/decorative" val="1"/>
                </a:ext>
              </a:extLst>
            </p:cNvPr>
            <p:cNvCxnSpPr/>
            <p:nvPr/>
          </p:nvCxnSpPr>
          <p:spPr>
            <a:xfrm>
              <a:off x="2485231" y="1593678"/>
              <a:ext cx="0" cy="62706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479AD22-D586-23E2-F298-5EEA22D9D863}"/>
                </a:ext>
                <a:ext uri="{C183D7F6-B498-43B3-948B-1728B52AA6E4}">
                  <adec:decorative xmlns:adec="http://schemas.microsoft.com/office/drawing/2017/decorative" val="1"/>
                </a:ext>
              </a:extLst>
            </p:cNvPr>
            <p:cNvCxnSpPr/>
            <p:nvPr/>
          </p:nvCxnSpPr>
          <p:spPr>
            <a:xfrm flipH="1">
              <a:off x="1656556" y="1593678"/>
              <a:ext cx="828675" cy="60325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CEC1E98-A9B5-5E9E-4838-00502BF79809}"/>
                </a:ext>
                <a:ext uri="{C183D7F6-B498-43B3-948B-1728B52AA6E4}">
                  <adec:decorative xmlns:adec="http://schemas.microsoft.com/office/drawing/2017/decorative" val="1"/>
                </a:ext>
              </a:extLst>
            </p:cNvPr>
            <p:cNvCxnSpPr/>
            <p:nvPr/>
          </p:nvCxnSpPr>
          <p:spPr>
            <a:xfrm flipV="1">
              <a:off x="1489868" y="2487440"/>
              <a:ext cx="527050" cy="16033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2D18021-32E7-A516-8308-448185352AFB}"/>
                </a:ext>
                <a:ext uri="{C183D7F6-B498-43B3-948B-1728B52AA6E4}">
                  <adec:decorative xmlns:adec="http://schemas.microsoft.com/office/drawing/2017/decorative" val="1"/>
                </a:ext>
              </a:extLst>
            </p:cNvPr>
            <p:cNvCxnSpPr/>
            <p:nvPr/>
          </p:nvCxnSpPr>
          <p:spPr>
            <a:xfrm>
              <a:off x="1489868" y="4090815"/>
              <a:ext cx="377825" cy="8286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B41C1C8-2750-88E1-6515-5640E0617FBF}"/>
                </a:ext>
                <a:ext uri="{C183D7F6-B498-43B3-948B-1728B52AA6E4}">
                  <adec:decorative xmlns:adec="http://schemas.microsoft.com/office/drawing/2017/decorative" val="1"/>
                </a:ext>
              </a:extLst>
            </p:cNvPr>
            <p:cNvCxnSpPr>
              <a:cxnSpLocks/>
            </p:cNvCxnSpPr>
            <p:nvPr/>
          </p:nvCxnSpPr>
          <p:spPr>
            <a:xfrm>
              <a:off x="1314480" y="4114627"/>
              <a:ext cx="3783013" cy="523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C879293-D066-C2A2-9AD4-523F8A295499}"/>
                </a:ext>
                <a:ext uri="{C183D7F6-B498-43B3-948B-1728B52AA6E4}">
                  <adec:decorative xmlns:adec="http://schemas.microsoft.com/office/drawing/2017/decorative" val="1"/>
                </a:ext>
              </a:extLst>
            </p:cNvPr>
            <p:cNvCxnSpPr>
              <a:stCxn id="4121" idx="3"/>
            </p:cNvCxnSpPr>
            <p:nvPr/>
          </p:nvCxnSpPr>
          <p:spPr>
            <a:xfrm>
              <a:off x="1334293" y="5749753"/>
              <a:ext cx="1408113" cy="15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3F6225E-1D51-281B-98D2-18CE02E8FF80}"/>
                </a:ext>
                <a:ext uri="{C183D7F6-B498-43B3-948B-1728B52AA6E4}">
                  <adec:decorative xmlns:adec="http://schemas.microsoft.com/office/drawing/2017/decorative" val="1"/>
                </a:ext>
              </a:extLst>
            </p:cNvPr>
            <p:cNvCxnSpPr>
              <a:stCxn id="4122" idx="3"/>
            </p:cNvCxnSpPr>
            <p:nvPr/>
          </p:nvCxnSpPr>
          <p:spPr>
            <a:xfrm>
              <a:off x="1334293" y="6306965"/>
              <a:ext cx="1454150" cy="317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4" name="Rectangle 63">
            <a:extLst>
              <a:ext uri="{FF2B5EF4-FFF2-40B4-BE49-F238E27FC236}">
                <a16:creationId xmlns:a16="http://schemas.microsoft.com/office/drawing/2014/main" id="{5C19EF47-F824-D4AE-A856-9C4609A730AA}"/>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descr="Integument and the Underlying Hypodermis– Model 1 (2 of 2)">
            <a:extLst>
              <a:ext uri="{FF2B5EF4-FFF2-40B4-BE49-F238E27FC236}">
                <a16:creationId xmlns:a16="http://schemas.microsoft.com/office/drawing/2014/main" id="{BC19744C-506F-DBAF-06C4-43BD42ECA13E}"/>
              </a:ext>
            </a:extLst>
          </p:cNvPr>
          <p:cNvSpPr>
            <a:spLocks noGrp="1"/>
          </p:cNvSpPr>
          <p:nvPr>
            <p:ph type="title"/>
          </p:nvPr>
        </p:nvSpPr>
        <p:spPr>
          <a:xfrm>
            <a:off x="19050" y="122238"/>
            <a:ext cx="9144000" cy="563562"/>
          </a:xfrm>
        </p:spPr>
        <p:txBody>
          <a:bodyPr/>
          <a:lstStyle/>
          <a:p>
            <a:r>
              <a:rPr lang="en-US" altLang="en-US" sz="2400" b="1" dirty="0">
                <a:solidFill>
                  <a:srgbClr val="000000"/>
                </a:solidFill>
              </a:rPr>
              <a:t>Integument and the Underlying Hypodermis– Model 1 (2 of 2)</a:t>
            </a:r>
            <a:endParaRPr lang="en-US" altLang="en-US" sz="3200" dirty="0"/>
          </a:p>
        </p:txBody>
      </p:sp>
      <p:sp>
        <p:nvSpPr>
          <p:cNvPr id="5" name="Rectangle 4">
            <a:extLst>
              <a:ext uri="{FF2B5EF4-FFF2-40B4-BE49-F238E27FC236}">
                <a16:creationId xmlns:a16="http://schemas.microsoft.com/office/drawing/2014/main" id="{7B42B33E-BB0D-311F-DAAB-5183EC9CFA22}"/>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depicts a detailed anatomical cross-section of human skin, showcasing various components. The outermost layer features the epidermis with a slightly undulated surface. Beneath, the dermis contains various structures. Hair follicles with a hair shaft visible above the skin. Sebaceous glands are positioned next to the hair follicles, appearing as bulbous structures. Eccrine sweat glands are depicted as coiled tubes near the base of the dermis, connecting to the surface via sweat gland ducts. Arrector pili muscles are shown as small bands connected to hair follicles. Arteries, veins, and nerves are illustrated as red, blue, and yellow lines, respectively, woven throughout the dermis. Labels point to and identify each structure.">
            <a:extLst>
              <a:ext uri="{FF2B5EF4-FFF2-40B4-BE49-F238E27FC236}">
                <a16:creationId xmlns:a16="http://schemas.microsoft.com/office/drawing/2014/main" id="{799602A9-CF1D-8D69-A7B1-B079F5714D1A}"/>
              </a:ext>
            </a:extLst>
          </p:cNvPr>
          <p:cNvGrpSpPr/>
          <p:nvPr/>
        </p:nvGrpSpPr>
        <p:grpSpPr>
          <a:xfrm>
            <a:off x="234950" y="901700"/>
            <a:ext cx="8451850" cy="5710238"/>
            <a:chOff x="234950" y="901700"/>
            <a:chExt cx="8451850" cy="5710238"/>
          </a:xfrm>
        </p:grpSpPr>
        <p:sp>
          <p:nvSpPr>
            <p:cNvPr id="5136" name="TextBox 21" descr="Sebaceous glands&#10;">
              <a:extLst>
                <a:ext uri="{FF2B5EF4-FFF2-40B4-BE49-F238E27FC236}">
                  <a16:creationId xmlns:a16="http://schemas.microsoft.com/office/drawing/2014/main" id="{C877A055-23FD-2677-E730-A51F1AA2881F}"/>
                </a:ext>
              </a:extLst>
            </p:cNvPr>
            <p:cNvSpPr txBox="1">
              <a:spLocks noChangeArrowheads="1"/>
            </p:cNvSpPr>
            <p:nvPr/>
          </p:nvSpPr>
          <p:spPr bwMode="auto">
            <a:xfrm>
              <a:off x="234950" y="3070225"/>
              <a:ext cx="1620838"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Sebaceous glands</a:t>
              </a:r>
            </a:p>
          </p:txBody>
        </p:sp>
        <p:sp>
          <p:nvSpPr>
            <p:cNvPr id="5137" name="TextBox 21" descr="Sweat gland duct&#10;">
              <a:extLst>
                <a:ext uri="{FF2B5EF4-FFF2-40B4-BE49-F238E27FC236}">
                  <a16:creationId xmlns:a16="http://schemas.microsoft.com/office/drawing/2014/main" id="{0A8F3241-04A6-6F76-7CE2-69F1703A3ADE}"/>
                </a:ext>
              </a:extLst>
            </p:cNvPr>
            <p:cNvSpPr txBox="1">
              <a:spLocks noChangeArrowheads="1"/>
            </p:cNvSpPr>
            <p:nvPr/>
          </p:nvSpPr>
          <p:spPr bwMode="auto">
            <a:xfrm>
              <a:off x="381000" y="3629025"/>
              <a:ext cx="1474788"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Sweat gland duct</a:t>
              </a:r>
            </a:p>
          </p:txBody>
        </p:sp>
        <p:sp>
          <p:nvSpPr>
            <p:cNvPr id="5138" name="TextBox 21" descr="Eccrine sweat gland&#10;">
              <a:extLst>
                <a:ext uri="{FF2B5EF4-FFF2-40B4-BE49-F238E27FC236}">
                  <a16:creationId xmlns:a16="http://schemas.microsoft.com/office/drawing/2014/main" id="{3DED5290-1CF1-60CB-F090-E461FEC47A18}"/>
                </a:ext>
              </a:extLst>
            </p:cNvPr>
            <p:cNvSpPr txBox="1">
              <a:spLocks noChangeArrowheads="1"/>
            </p:cNvSpPr>
            <p:nvPr/>
          </p:nvSpPr>
          <p:spPr bwMode="auto">
            <a:xfrm>
              <a:off x="234950" y="4529138"/>
              <a:ext cx="1643063"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Eccrine sweat gland</a:t>
              </a:r>
            </a:p>
          </p:txBody>
        </p:sp>
        <p:sp>
          <p:nvSpPr>
            <p:cNvPr id="5139" name="TextBox 21" descr="Hair follicles &#10;">
              <a:extLst>
                <a:ext uri="{FF2B5EF4-FFF2-40B4-BE49-F238E27FC236}">
                  <a16:creationId xmlns:a16="http://schemas.microsoft.com/office/drawing/2014/main" id="{2608217B-FF69-033F-4CEB-8576B983B07C}"/>
                </a:ext>
              </a:extLst>
            </p:cNvPr>
            <p:cNvSpPr txBox="1">
              <a:spLocks noChangeArrowheads="1"/>
            </p:cNvSpPr>
            <p:nvPr/>
          </p:nvSpPr>
          <p:spPr bwMode="auto">
            <a:xfrm>
              <a:off x="762000" y="5276850"/>
              <a:ext cx="1109663"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Hair follicles </a:t>
              </a:r>
            </a:p>
          </p:txBody>
        </p:sp>
        <p:pic>
          <p:nvPicPr>
            <p:cNvPr id="5123" name="Picture 2" descr="A model of the Integument and the Underlying Hypodermis">
              <a:extLst>
                <a:ext uri="{FF2B5EF4-FFF2-40B4-BE49-F238E27FC236}">
                  <a16:creationId xmlns:a16="http://schemas.microsoft.com/office/drawing/2014/main" id="{B792B05E-36DF-C70B-B29B-DB377E6BF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335" r="18121"/>
            <a:stretch>
              <a:fillRect/>
            </a:stretch>
          </p:blipFill>
          <p:spPr bwMode="auto">
            <a:xfrm>
              <a:off x="2097088" y="901700"/>
              <a:ext cx="5294312" cy="5710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a:extLst>
                <a:ext uri="{FF2B5EF4-FFF2-40B4-BE49-F238E27FC236}">
                  <a16:creationId xmlns:a16="http://schemas.microsoft.com/office/drawing/2014/main" id="{4DFB91BF-E7EF-5FD7-DE26-D56079401468}"/>
                </a:ext>
                <a:ext uri="{C183D7F6-B498-43B3-948B-1728B52AA6E4}">
                  <adec:decorative xmlns:adec="http://schemas.microsoft.com/office/drawing/2017/decorative" val="1"/>
                </a:ext>
              </a:extLst>
            </p:cNvPr>
            <p:cNvCxnSpPr/>
            <p:nvPr/>
          </p:nvCxnSpPr>
          <p:spPr>
            <a:xfrm>
              <a:off x="1855788" y="3200400"/>
              <a:ext cx="3603625" cy="19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B548958-ACB9-B3BF-6EA0-C28CF377D85F}"/>
                </a:ext>
                <a:ext uri="{C183D7F6-B498-43B3-948B-1728B52AA6E4}">
                  <adec:decorative xmlns:adec="http://schemas.microsoft.com/office/drawing/2017/decorative" val="1"/>
                </a:ext>
              </a:extLst>
            </p:cNvPr>
            <p:cNvCxnSpPr/>
            <p:nvPr/>
          </p:nvCxnSpPr>
          <p:spPr>
            <a:xfrm>
              <a:off x="1855788" y="3200400"/>
              <a:ext cx="1581150"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Left Brace 7">
              <a:extLst>
                <a:ext uri="{FF2B5EF4-FFF2-40B4-BE49-F238E27FC236}">
                  <a16:creationId xmlns:a16="http://schemas.microsoft.com/office/drawing/2014/main" id="{D943A7B7-45C2-68BC-89B7-003169D3BF19}"/>
                </a:ext>
                <a:ext uri="{C183D7F6-B498-43B3-948B-1728B52AA6E4}">
                  <adec:decorative xmlns:adec="http://schemas.microsoft.com/office/drawing/2017/decorative" val="1"/>
                </a:ext>
              </a:extLst>
            </p:cNvPr>
            <p:cNvSpPr/>
            <p:nvPr/>
          </p:nvSpPr>
          <p:spPr>
            <a:xfrm rot="917906">
              <a:off x="5322888" y="2238375"/>
              <a:ext cx="481012" cy="3444875"/>
            </a:xfrm>
            <a:prstGeom prst="leftBrace">
              <a:avLst>
                <a:gd name="adj1" fmla="val 0"/>
                <a:gd name="adj2" fmla="val 51175"/>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9" name="Straight Arrow Connector 8">
              <a:extLst>
                <a:ext uri="{FF2B5EF4-FFF2-40B4-BE49-F238E27FC236}">
                  <a16:creationId xmlns:a16="http://schemas.microsoft.com/office/drawing/2014/main" id="{F3B0BFF5-72C0-B17D-A84A-E221C3B68576}"/>
                </a:ext>
                <a:ext uri="{C183D7F6-B498-43B3-948B-1728B52AA6E4}">
                  <adec:decorative xmlns:adec="http://schemas.microsoft.com/office/drawing/2017/decorative" val="1"/>
                </a:ext>
              </a:extLst>
            </p:cNvPr>
            <p:cNvCxnSpPr/>
            <p:nvPr/>
          </p:nvCxnSpPr>
          <p:spPr>
            <a:xfrm>
              <a:off x="1855788" y="3814763"/>
              <a:ext cx="293211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EE4CD71-88B2-9C6C-4DB6-82A7C02CC70B}"/>
                </a:ext>
                <a:ext uri="{C183D7F6-B498-43B3-948B-1728B52AA6E4}">
                  <adec:decorative xmlns:adec="http://schemas.microsoft.com/office/drawing/2017/decorative" val="1"/>
                </a:ext>
              </a:extLst>
            </p:cNvPr>
            <p:cNvCxnSpPr>
              <a:stCxn id="5138" idx="3"/>
            </p:cNvCxnSpPr>
            <p:nvPr/>
          </p:nvCxnSpPr>
          <p:spPr>
            <a:xfrm flipV="1">
              <a:off x="1878013" y="4648200"/>
              <a:ext cx="2303462" cy="349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E634EA4-E277-99F2-0EB1-32FD2C9CDA12}"/>
                </a:ext>
                <a:ext uri="{C183D7F6-B498-43B3-948B-1728B52AA6E4}">
                  <adec:decorative xmlns:adec="http://schemas.microsoft.com/office/drawing/2017/decorative" val="1"/>
                </a:ext>
              </a:extLst>
            </p:cNvPr>
            <p:cNvCxnSpPr>
              <a:cxnSpLocks/>
              <a:endCxn id="12" idx="1"/>
            </p:cNvCxnSpPr>
            <p:nvPr/>
          </p:nvCxnSpPr>
          <p:spPr>
            <a:xfrm flipV="1">
              <a:off x="1878013" y="5001795"/>
              <a:ext cx="1095011" cy="4456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4F15E0D2-50FC-3A0E-2F2D-388F3A0C51A5}"/>
                </a:ext>
                <a:ext uri="{C183D7F6-B498-43B3-948B-1728B52AA6E4}">
                  <adec:decorative xmlns:adec="http://schemas.microsoft.com/office/drawing/2017/decorative" val="1"/>
                </a:ext>
              </a:extLst>
            </p:cNvPr>
            <p:cNvSpPr/>
            <p:nvPr/>
          </p:nvSpPr>
          <p:spPr>
            <a:xfrm rot="14189874" flipH="1" flipV="1">
              <a:off x="2919413" y="5008563"/>
              <a:ext cx="247650" cy="190500"/>
            </a:xfrm>
            <a:prstGeom prst="leftBrace">
              <a:avLst>
                <a:gd name="adj1" fmla="val 0"/>
                <a:gd name="adj2" fmla="val 51175"/>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13" name="Straight Connector 12">
              <a:extLst>
                <a:ext uri="{FF2B5EF4-FFF2-40B4-BE49-F238E27FC236}">
                  <a16:creationId xmlns:a16="http://schemas.microsoft.com/office/drawing/2014/main" id="{E0D41DD4-E8B1-149A-A9BA-CD65606B9CE9}"/>
                </a:ext>
                <a:ext uri="{C183D7F6-B498-43B3-948B-1728B52AA6E4}">
                  <adec:decorative xmlns:adec="http://schemas.microsoft.com/office/drawing/2017/decorative" val="1"/>
                </a:ext>
              </a:extLst>
            </p:cNvPr>
            <p:cNvCxnSpPr/>
            <p:nvPr/>
          </p:nvCxnSpPr>
          <p:spPr>
            <a:xfrm>
              <a:off x="1871663" y="5430838"/>
              <a:ext cx="270986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5A71EB7-3815-3C7C-9700-995B19D01538}"/>
                </a:ext>
                <a:ext uri="{C183D7F6-B498-43B3-948B-1728B52AA6E4}">
                  <adec:decorative xmlns:adec="http://schemas.microsoft.com/office/drawing/2017/decorative" val="1"/>
                </a:ext>
              </a:extLst>
            </p:cNvPr>
            <p:cNvCxnSpPr>
              <a:endCxn id="8" idx="1"/>
            </p:cNvCxnSpPr>
            <p:nvPr/>
          </p:nvCxnSpPr>
          <p:spPr>
            <a:xfrm flipV="1">
              <a:off x="4581525" y="3937000"/>
              <a:ext cx="739775" cy="14938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1132807-9BD2-1D3E-6948-7A6FC4EFC7C1}"/>
                </a:ext>
                <a:ext uri="{C183D7F6-B498-43B3-948B-1728B52AA6E4}">
                  <adec:decorative xmlns:adec="http://schemas.microsoft.com/office/drawing/2017/decorative" val="1"/>
                </a:ext>
              </a:extLst>
            </p:cNvPr>
            <p:cNvCxnSpPr/>
            <p:nvPr/>
          </p:nvCxnSpPr>
          <p:spPr>
            <a:xfrm flipH="1">
              <a:off x="6553200" y="3481388"/>
              <a:ext cx="990600" cy="25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35" name="TextBox 21" descr="Arrector pili muscle&#10;">
              <a:extLst>
                <a:ext uri="{FF2B5EF4-FFF2-40B4-BE49-F238E27FC236}">
                  <a16:creationId xmlns:a16="http://schemas.microsoft.com/office/drawing/2014/main" id="{6F9817FD-F8BF-88BC-93D0-601395484373}"/>
                </a:ext>
              </a:extLst>
            </p:cNvPr>
            <p:cNvSpPr txBox="1">
              <a:spLocks noChangeArrowheads="1"/>
            </p:cNvSpPr>
            <p:nvPr/>
          </p:nvSpPr>
          <p:spPr bwMode="auto">
            <a:xfrm>
              <a:off x="7543800" y="3219450"/>
              <a:ext cx="1143000" cy="5238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Arrector pili muscle</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1" descr="Integument and the Underlying Hypodermis– Model 2&#10;">
            <a:extLst>
              <a:ext uri="{FF2B5EF4-FFF2-40B4-BE49-F238E27FC236}">
                <a16:creationId xmlns:a16="http://schemas.microsoft.com/office/drawing/2014/main" id="{109F8D52-44E3-415C-B9B9-1B6FBB02089A}"/>
              </a:ext>
            </a:extLst>
          </p:cNvPr>
          <p:cNvSpPr>
            <a:spLocks noGrp="1" noChangeArrowheads="1"/>
          </p:cNvSpPr>
          <p:nvPr>
            <p:ph type="title" idx="4294967295"/>
          </p:nvPr>
        </p:nvSpPr>
        <p:spPr bwMode="auto">
          <a:xfrm>
            <a:off x="28575" y="76200"/>
            <a:ext cx="9115425" cy="4619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a:ea typeface="+mj-ea"/>
                <a:cs typeface="+mj-cs"/>
              </a:rPr>
              <a:t>Integument and the Underlying Hypodermis– Model 2</a:t>
            </a:r>
            <a:endParaRPr kumimoji="0" lang="en-US" altLang="en-US" sz="3200" b="0" i="0" u="none" strike="noStrike" kern="1200" cap="none" spc="0" normalizeH="0" baseline="0" noProof="0" dirty="0">
              <a:ln>
                <a:noFill/>
              </a:ln>
              <a:solidFill>
                <a:schemeClr val="tx1"/>
              </a:solidFill>
              <a:effectLst/>
              <a:uLnTx/>
              <a:uFillTx/>
              <a:latin typeface="Calibri" pitchFamily="34" charset="0"/>
              <a:ea typeface="+mn-ea"/>
              <a:cs typeface="Arial" charset="0"/>
            </a:endParaRPr>
          </a:p>
        </p:txBody>
      </p:sp>
      <p:pic>
        <p:nvPicPr>
          <p:cNvPr id="6146" name="Picture 2" descr="The image depicts a detailed cross-sectional model of human skin, highlighting various layers and structures. The top layer illustrates the epidermis with a wavy, uneven surface. Below this is the dermis which includes hair follicles, glands, and nerve endings. Several hair strands emerge from the follicles, extending upwards. Sebaceous glands are visible, indicated by rounded, lobular structures attached to the hair follicles. Different nerve structures and blood vessels are dispersed throughout the dermis. In the lower section, clusters of adipose tissue are shown as yellow globules, signifying the hypodermis (subcutaneous) layer. ">
            <a:extLst>
              <a:ext uri="{FF2B5EF4-FFF2-40B4-BE49-F238E27FC236}">
                <a16:creationId xmlns:a16="http://schemas.microsoft.com/office/drawing/2014/main" id="{7DCE87EC-A937-66B8-AD7E-DE1EA9D9AA20}"/>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5627" r="14757"/>
          <a:stretch>
            <a:fillRect/>
          </a:stretch>
        </p:blipFill>
        <p:spPr>
          <a:xfrm>
            <a:off x="1870075" y="838200"/>
            <a:ext cx="5403850" cy="582295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B4413487-4EC7-76D9-A8B4-68702246E149}"/>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descr="Integument and the Underlying Hypodermis– Model 3&#10;">
            <a:extLst>
              <a:ext uri="{FF2B5EF4-FFF2-40B4-BE49-F238E27FC236}">
                <a16:creationId xmlns:a16="http://schemas.microsoft.com/office/drawing/2014/main" id="{101EB03D-4BD4-497E-2847-07BE10A1B160}"/>
              </a:ext>
            </a:extLst>
          </p:cNvPr>
          <p:cNvSpPr>
            <a:spLocks noGrp="1" noChangeArrowheads="1"/>
          </p:cNvSpPr>
          <p:nvPr>
            <p:ph type="title" idx="4294967295"/>
          </p:nvPr>
        </p:nvSpPr>
        <p:spPr bwMode="auto">
          <a:xfrm>
            <a:off x="0" y="152400"/>
            <a:ext cx="9144000" cy="4619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a:ea typeface="+mj-ea"/>
                <a:cs typeface="+mj-cs"/>
              </a:rPr>
              <a:t>Integument and the Underlying Hypodermis– Model 3</a:t>
            </a:r>
            <a:endParaRPr kumimoji="0" lang="en-US" altLang="en-US" sz="3200" b="0" i="0" u="none" strike="noStrike" kern="1200" cap="none" spc="0" normalizeH="0" baseline="0" noProof="0" dirty="0">
              <a:ln>
                <a:noFill/>
              </a:ln>
              <a:solidFill>
                <a:schemeClr val="tx1"/>
              </a:solidFill>
              <a:effectLst/>
              <a:uLnTx/>
              <a:uFillTx/>
              <a:latin typeface="Calibri" pitchFamily="34" charset="0"/>
              <a:ea typeface="+mn-ea"/>
              <a:cs typeface="Arial" charset="0"/>
            </a:endParaRPr>
          </a:p>
        </p:txBody>
      </p:sp>
      <p:pic>
        <p:nvPicPr>
          <p:cNvPr id="7170" name="Picture 2" descr="The image displays a detailed anatomical model of human skin cross-section. It features various layers and structures in a stylized format. At the top is the outer epidermal layer. Below this, a wavy, beige layer indicates the dermis, with red, blue, and yellow elements symbolizing blood vessels and nerves interspersed within. Prominently shown are several hair follicles, depicted as elongated, tubular shapes transitioning from the surface downwards. These follicles are surrounded by circular and branching network designs that simulate glandular and vascular systems. Eccrine sweat glands are depicted as white coiled tubes near the base of the dermis and hypodermis, connecting to the surface via sweat gland ducts. The lower area of the model features yellowish segments representing the hypodermis (subcutaneous) layer penetrated by complex branching of blood vessels, painted in red and blue. ">
            <a:extLst>
              <a:ext uri="{FF2B5EF4-FFF2-40B4-BE49-F238E27FC236}">
                <a16:creationId xmlns:a16="http://schemas.microsoft.com/office/drawing/2014/main" id="{A4BC3EC7-0473-7511-F9B5-B8B88051CFE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939800" y="914400"/>
            <a:ext cx="7264400" cy="54483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181F67C1-F19F-F0D0-8960-490CF666B8A9}"/>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172B2-3AEE-A0F0-1A68-5BE07C6B583C}"/>
            </a:ext>
          </a:extLst>
        </p:cNvPr>
        <p:cNvGrpSpPr/>
        <p:nvPr/>
      </p:nvGrpSpPr>
      <p:grpSpPr>
        <a:xfrm>
          <a:off x="0" y="0"/>
          <a:ext cx="0" cy="0"/>
          <a:chOff x="0" y="0"/>
          <a:chExt cx="0" cy="0"/>
        </a:xfrm>
      </p:grpSpPr>
      <p:sp>
        <p:nvSpPr>
          <p:cNvPr id="8195" name="Title 1" descr="Integument and the Underlying Hypodermis ">
            <a:extLst>
              <a:ext uri="{FF2B5EF4-FFF2-40B4-BE49-F238E27FC236}">
                <a16:creationId xmlns:a16="http://schemas.microsoft.com/office/drawing/2014/main" id="{013AEC96-B069-0776-8519-C9CFF378999D}"/>
              </a:ext>
            </a:extLst>
          </p:cNvPr>
          <p:cNvSpPr>
            <a:spLocks noGrp="1"/>
          </p:cNvSpPr>
          <p:nvPr>
            <p:ph type="title"/>
          </p:nvPr>
        </p:nvSpPr>
        <p:spPr>
          <a:xfrm>
            <a:off x="9045" y="-211985"/>
            <a:ext cx="2438400" cy="1166813"/>
          </a:xfrm>
        </p:spPr>
        <p:txBody>
          <a:bodyPr/>
          <a:lstStyle/>
          <a:p>
            <a:pPr algn="ctr" eaLnBrk="1" hangingPunct="1"/>
            <a:r>
              <a:rPr lang="en-US" altLang="en-US" u="sng" dirty="0">
                <a:solidFill>
                  <a:srgbClr val="000000"/>
                </a:solidFill>
              </a:rPr>
              <a:t>Integument and the Underlying Hypodermis </a:t>
            </a:r>
            <a:endParaRPr lang="en-US" altLang="en-US" u="sng" dirty="0"/>
          </a:p>
        </p:txBody>
      </p:sp>
      <p:cxnSp>
        <p:nvCxnSpPr>
          <p:cNvPr id="8" name="Straight Connector 7">
            <a:extLst>
              <a:ext uri="{FF2B5EF4-FFF2-40B4-BE49-F238E27FC236}">
                <a16:creationId xmlns:a16="http://schemas.microsoft.com/office/drawing/2014/main" id="{82A8CB4B-4AE4-5B9E-8055-DE0285135592}"/>
              </a:ext>
              <a:ext uri="{C183D7F6-B498-43B3-948B-1728B52AA6E4}">
                <adec:decorative xmlns:adec="http://schemas.microsoft.com/office/drawing/2017/decorative" val="1"/>
              </a:ext>
            </a:extLst>
          </p:cNvPr>
          <p:cNvCxnSpPr/>
          <p:nvPr/>
        </p:nvCxnSpPr>
        <p:spPr>
          <a:xfrm>
            <a:off x="4419600" y="3670300"/>
            <a:ext cx="1889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320DB1F6-9E00-E3DF-F8A4-69767B0665B0}"/>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consists of two microscopic views of skin tissue labeled at 100X magnification. The left view shows a diagrammatic representation of various layers of the skin and underlying structures. It includes a labeled epidermis at the top, followed by the dermis, which is divided into two parts: the papillary layer and the reticular layer. Below these is the hypodermis, characterized by a network of fibrous and fatty tissues. The right side of the image shows hair follicles embedded within the skin layers, labeled with arrows pointing towards the structure identified as &quot;Hairs in hair follicles.&quot; The tissue shows varying colors, primarily shades of pink and purple, indicating different structures and cell types.">
            <a:extLst>
              <a:ext uri="{FF2B5EF4-FFF2-40B4-BE49-F238E27FC236}">
                <a16:creationId xmlns:a16="http://schemas.microsoft.com/office/drawing/2014/main" id="{E8ECCFFA-8DD0-A814-DA5A-B3B7A16FFF1C}"/>
              </a:ext>
            </a:extLst>
          </p:cNvPr>
          <p:cNvGrpSpPr/>
          <p:nvPr/>
        </p:nvGrpSpPr>
        <p:grpSpPr>
          <a:xfrm>
            <a:off x="228600" y="160337"/>
            <a:ext cx="8810625" cy="6621463"/>
            <a:chOff x="301625" y="76200"/>
            <a:chExt cx="8810625" cy="6621463"/>
          </a:xfrm>
        </p:grpSpPr>
        <p:sp>
          <p:nvSpPr>
            <p:cNvPr id="8199" name="TextBox 21" descr="Epidermis&#10;">
              <a:extLst>
                <a:ext uri="{FF2B5EF4-FFF2-40B4-BE49-F238E27FC236}">
                  <a16:creationId xmlns:a16="http://schemas.microsoft.com/office/drawing/2014/main" id="{BA95A959-2F55-2752-1787-5EF8C002E611}"/>
                </a:ext>
              </a:extLst>
            </p:cNvPr>
            <p:cNvSpPr txBox="1">
              <a:spLocks noChangeArrowheads="1"/>
            </p:cNvSpPr>
            <p:nvPr/>
          </p:nvSpPr>
          <p:spPr bwMode="auto">
            <a:xfrm>
              <a:off x="1219200" y="987425"/>
              <a:ext cx="990600"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Epidermis</a:t>
              </a:r>
            </a:p>
          </p:txBody>
        </p:sp>
        <p:sp>
          <p:nvSpPr>
            <p:cNvPr id="8200" name="TextBox 21" descr="Papillary layer&#10;">
              <a:extLst>
                <a:ext uri="{FF2B5EF4-FFF2-40B4-BE49-F238E27FC236}">
                  <a16:creationId xmlns:a16="http://schemas.microsoft.com/office/drawing/2014/main" id="{1CE6B94B-E895-522C-B642-D1EEC4E4E03B}"/>
                </a:ext>
              </a:extLst>
            </p:cNvPr>
            <p:cNvSpPr txBox="1">
              <a:spLocks noChangeArrowheads="1"/>
            </p:cNvSpPr>
            <p:nvPr/>
          </p:nvSpPr>
          <p:spPr bwMode="auto">
            <a:xfrm>
              <a:off x="1055688" y="1392238"/>
              <a:ext cx="1292225"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Papillary layer</a:t>
              </a:r>
              <a:endParaRPr lang="en-US" altLang="en-US" sz="1400" b="1" dirty="0">
                <a:solidFill>
                  <a:schemeClr val="bg1"/>
                </a:solidFill>
              </a:endParaRPr>
            </a:p>
          </p:txBody>
        </p:sp>
        <p:sp>
          <p:nvSpPr>
            <p:cNvPr id="8209" name="TextBox 21" descr="Dermis&#10;">
              <a:extLst>
                <a:ext uri="{FF2B5EF4-FFF2-40B4-BE49-F238E27FC236}">
                  <a16:creationId xmlns:a16="http://schemas.microsoft.com/office/drawing/2014/main" id="{694F426F-F50B-3038-62FA-7638CB2F444A}"/>
                </a:ext>
              </a:extLst>
            </p:cNvPr>
            <p:cNvSpPr txBox="1">
              <a:spLocks noChangeArrowheads="1"/>
            </p:cNvSpPr>
            <p:nvPr/>
          </p:nvSpPr>
          <p:spPr bwMode="auto">
            <a:xfrm rot="16200000">
              <a:off x="60325" y="2284413"/>
              <a:ext cx="790575"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Dermis</a:t>
              </a:r>
              <a:endParaRPr lang="en-US" altLang="en-US" sz="1400" b="1" dirty="0">
                <a:solidFill>
                  <a:schemeClr val="bg1"/>
                </a:solidFill>
              </a:endParaRPr>
            </a:p>
          </p:txBody>
        </p:sp>
        <p:sp>
          <p:nvSpPr>
            <p:cNvPr id="8208" name="TextBox 21" descr="Reticular layer&#10;">
              <a:extLst>
                <a:ext uri="{FF2B5EF4-FFF2-40B4-BE49-F238E27FC236}">
                  <a16:creationId xmlns:a16="http://schemas.microsoft.com/office/drawing/2014/main" id="{9AFE89D1-8B10-5EEA-01AC-9CB7D7811161}"/>
                </a:ext>
              </a:extLst>
            </p:cNvPr>
            <p:cNvSpPr txBox="1">
              <a:spLocks noChangeArrowheads="1"/>
            </p:cNvSpPr>
            <p:nvPr/>
          </p:nvSpPr>
          <p:spPr bwMode="auto">
            <a:xfrm>
              <a:off x="1055688" y="3046413"/>
              <a:ext cx="1292225"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Reticular layer</a:t>
              </a:r>
              <a:endParaRPr lang="en-US" altLang="en-US" sz="1400" b="1" dirty="0">
                <a:solidFill>
                  <a:schemeClr val="bg1"/>
                </a:solidFill>
              </a:endParaRPr>
            </a:p>
          </p:txBody>
        </p:sp>
        <p:sp>
          <p:nvSpPr>
            <p:cNvPr id="8201" name="TextBox 21" descr="Hypodermis&#10;">
              <a:extLst>
                <a:ext uri="{FF2B5EF4-FFF2-40B4-BE49-F238E27FC236}">
                  <a16:creationId xmlns:a16="http://schemas.microsoft.com/office/drawing/2014/main" id="{35CCAC94-4523-D7CB-8200-57A79E9BCE8E}"/>
                </a:ext>
              </a:extLst>
            </p:cNvPr>
            <p:cNvSpPr txBox="1">
              <a:spLocks noChangeArrowheads="1"/>
            </p:cNvSpPr>
            <p:nvPr/>
          </p:nvSpPr>
          <p:spPr bwMode="auto">
            <a:xfrm>
              <a:off x="1219200" y="5103813"/>
              <a:ext cx="1160463"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Hypodermis</a:t>
              </a:r>
              <a:endParaRPr lang="en-US" altLang="en-US" sz="1400" b="1" dirty="0">
                <a:solidFill>
                  <a:schemeClr val="bg1"/>
                </a:solidFill>
              </a:endParaRPr>
            </a:p>
          </p:txBody>
        </p:sp>
        <p:pic>
          <p:nvPicPr>
            <p:cNvPr id="8194" name="Picture 3" descr="Integument and the underlying hypodermis as seen under the microscope 100X&#10;">
              <a:extLst>
                <a:ext uri="{FF2B5EF4-FFF2-40B4-BE49-F238E27FC236}">
                  <a16:creationId xmlns:a16="http://schemas.microsoft.com/office/drawing/2014/main" id="{50333275-EE0E-E643-42FD-DB81F1AC6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76200"/>
              <a:ext cx="3124200" cy="66214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19" name="Rectangle 8198" descr="100X&#10;">
              <a:extLst>
                <a:ext uri="{FF2B5EF4-FFF2-40B4-BE49-F238E27FC236}">
                  <a16:creationId xmlns:a16="http://schemas.microsoft.com/office/drawing/2014/main" id="{68660DD2-E1D7-9382-4875-ECB6F12A0E8C}"/>
                </a:ext>
              </a:extLst>
            </p:cNvPr>
            <p:cNvSpPr>
              <a:spLocks noChangeArrowheads="1"/>
            </p:cNvSpPr>
            <p:nvPr/>
          </p:nvSpPr>
          <p:spPr bwMode="auto">
            <a:xfrm>
              <a:off x="4903788" y="6300788"/>
              <a:ext cx="661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100X</a:t>
              </a:r>
            </a:p>
          </p:txBody>
        </p:sp>
        <p:pic>
          <p:nvPicPr>
            <p:cNvPr id="8210" name="Picture 41" descr="Integument and the underlying hypodermis as seen under the microscope 100X&#10;">
              <a:extLst>
                <a:ext uri="{FF2B5EF4-FFF2-40B4-BE49-F238E27FC236}">
                  <a16:creationId xmlns:a16="http://schemas.microsoft.com/office/drawing/2014/main" id="{ED700BBF-CC17-8064-A5C3-CDC1EE8ECF6D}"/>
                </a:ext>
              </a:extLst>
            </p:cNvPr>
            <p:cNvPicPr>
              <a:picLocks noChangeAspect="1"/>
            </p:cNvPicPr>
            <p:nvPr/>
          </p:nvPicPr>
          <p:blipFill>
            <a:blip r:embed="rId4">
              <a:extLst>
                <a:ext uri="{28A0092B-C50C-407E-A947-70E740481C1C}">
                  <a14:useLocalDpi xmlns:a14="http://schemas.microsoft.com/office/drawing/2010/main" val="0"/>
                </a:ext>
              </a:extLst>
            </a:blip>
            <a:srcRect b="19444"/>
            <a:stretch>
              <a:fillRect/>
            </a:stretch>
          </p:blipFill>
          <p:spPr bwMode="auto">
            <a:xfrm>
              <a:off x="5715000" y="84138"/>
              <a:ext cx="2640013" cy="6592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220" name="Rectangle 8202" descr="100X&#10;">
              <a:extLst>
                <a:ext uri="{FF2B5EF4-FFF2-40B4-BE49-F238E27FC236}">
                  <a16:creationId xmlns:a16="http://schemas.microsoft.com/office/drawing/2014/main" id="{2CCAAB7D-06B9-4136-09AD-FB9B90C82699}"/>
                </a:ext>
              </a:extLst>
            </p:cNvPr>
            <p:cNvSpPr>
              <a:spLocks noChangeArrowheads="1"/>
            </p:cNvSpPr>
            <p:nvPr/>
          </p:nvSpPr>
          <p:spPr bwMode="auto">
            <a:xfrm>
              <a:off x="7650163" y="6307138"/>
              <a:ext cx="663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100X</a:t>
              </a:r>
            </a:p>
          </p:txBody>
        </p:sp>
        <p:sp>
          <p:nvSpPr>
            <p:cNvPr id="5" name="Left Brace 4">
              <a:extLst>
                <a:ext uri="{FF2B5EF4-FFF2-40B4-BE49-F238E27FC236}">
                  <a16:creationId xmlns:a16="http://schemas.microsoft.com/office/drawing/2014/main" id="{E76ED81F-486C-5664-1211-A29FC3FB09CB}"/>
                </a:ext>
                <a:ext uri="{C183D7F6-B498-43B3-948B-1728B52AA6E4}">
                  <adec:decorative xmlns:adec="http://schemas.microsoft.com/office/drawing/2017/decorative" val="1"/>
                </a:ext>
              </a:extLst>
            </p:cNvPr>
            <p:cNvSpPr/>
            <p:nvPr/>
          </p:nvSpPr>
          <p:spPr>
            <a:xfrm>
              <a:off x="2667000" y="107950"/>
              <a:ext cx="301625" cy="1263650"/>
            </a:xfrm>
            <a:prstGeom prst="leftBrace">
              <a:avLst>
                <a:gd name="adj1" fmla="val 0"/>
                <a:gd name="adj2" fmla="val 50366"/>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9" name="Straight Arrow Connector 8">
              <a:extLst>
                <a:ext uri="{FF2B5EF4-FFF2-40B4-BE49-F238E27FC236}">
                  <a16:creationId xmlns:a16="http://schemas.microsoft.com/office/drawing/2014/main" id="{7178FFD7-9BFF-484E-F329-B920AE28977D}"/>
                </a:ext>
                <a:ext uri="{C183D7F6-B498-43B3-948B-1728B52AA6E4}">
                  <adec:decorative xmlns:adec="http://schemas.microsoft.com/office/drawing/2017/decorative" val="1"/>
                </a:ext>
              </a:extLst>
            </p:cNvPr>
            <p:cNvCxnSpPr/>
            <p:nvPr/>
          </p:nvCxnSpPr>
          <p:spPr>
            <a:xfrm>
              <a:off x="4419600" y="3662363"/>
              <a:ext cx="0" cy="30353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Left Brace 19">
              <a:extLst>
                <a:ext uri="{FF2B5EF4-FFF2-40B4-BE49-F238E27FC236}">
                  <a16:creationId xmlns:a16="http://schemas.microsoft.com/office/drawing/2014/main" id="{132C9826-625F-AB9A-FF11-306A07D8D95E}"/>
                </a:ext>
                <a:ext uri="{C183D7F6-B498-43B3-948B-1728B52AA6E4}">
                  <adec:decorative xmlns:adec="http://schemas.microsoft.com/office/drawing/2017/decorative" val="1"/>
                </a:ext>
              </a:extLst>
            </p:cNvPr>
            <p:cNvSpPr/>
            <p:nvPr/>
          </p:nvSpPr>
          <p:spPr>
            <a:xfrm>
              <a:off x="2819400" y="1371600"/>
              <a:ext cx="301625" cy="381000"/>
            </a:xfrm>
            <a:prstGeom prst="leftBrace">
              <a:avLst>
                <a:gd name="adj1" fmla="val 0"/>
                <a:gd name="adj2" fmla="val 50366"/>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21" name="Left Brace 20">
              <a:extLst>
                <a:ext uri="{FF2B5EF4-FFF2-40B4-BE49-F238E27FC236}">
                  <a16:creationId xmlns:a16="http://schemas.microsoft.com/office/drawing/2014/main" id="{1724D252-58B9-0FBC-5F7C-71FC8727151E}"/>
                </a:ext>
                <a:ext uri="{C183D7F6-B498-43B3-948B-1728B52AA6E4}">
                  <adec:decorative xmlns:adec="http://schemas.microsoft.com/office/drawing/2017/decorative" val="1"/>
                </a:ext>
              </a:extLst>
            </p:cNvPr>
            <p:cNvSpPr/>
            <p:nvPr/>
          </p:nvSpPr>
          <p:spPr>
            <a:xfrm>
              <a:off x="2782888" y="1752600"/>
              <a:ext cx="373062" cy="2895600"/>
            </a:xfrm>
            <a:prstGeom prst="leftBrace">
              <a:avLst>
                <a:gd name="adj1" fmla="val 0"/>
                <a:gd name="adj2" fmla="val 50366"/>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25" name="Straight Arrow Connector 24">
              <a:extLst>
                <a:ext uri="{FF2B5EF4-FFF2-40B4-BE49-F238E27FC236}">
                  <a16:creationId xmlns:a16="http://schemas.microsoft.com/office/drawing/2014/main" id="{CEA2BAF9-D72D-866F-FAF0-7456D4265D4D}"/>
                </a:ext>
                <a:ext uri="{C183D7F6-B498-43B3-948B-1728B52AA6E4}">
                  <adec:decorative xmlns:adec="http://schemas.microsoft.com/office/drawing/2017/decorative" val="1"/>
                </a:ext>
              </a:extLst>
            </p:cNvPr>
            <p:cNvCxnSpPr>
              <a:stCxn id="8199" idx="3"/>
            </p:cNvCxnSpPr>
            <p:nvPr/>
          </p:nvCxnSpPr>
          <p:spPr>
            <a:xfrm flipV="1">
              <a:off x="2209800" y="739775"/>
              <a:ext cx="458788" cy="4016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647DE30-4A0A-7E56-D94C-792ACDF6E61E}"/>
                </a:ext>
                <a:ext uri="{C183D7F6-B498-43B3-948B-1728B52AA6E4}">
                  <adec:decorative xmlns:adec="http://schemas.microsoft.com/office/drawing/2017/decorative" val="1"/>
                </a:ext>
              </a:extLst>
            </p:cNvPr>
            <p:cNvCxnSpPr/>
            <p:nvPr/>
          </p:nvCxnSpPr>
          <p:spPr>
            <a:xfrm>
              <a:off x="2362200" y="3201988"/>
              <a:ext cx="42703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BE7BE8B-9BD7-39A7-4118-4293FBA51070}"/>
                </a:ext>
                <a:ext uri="{C183D7F6-B498-43B3-948B-1728B52AA6E4}">
                  <adec:decorative xmlns:adec="http://schemas.microsoft.com/office/drawing/2017/decorative" val="1"/>
                </a:ext>
              </a:extLst>
            </p:cNvPr>
            <p:cNvCxnSpPr/>
            <p:nvPr/>
          </p:nvCxnSpPr>
          <p:spPr>
            <a:xfrm>
              <a:off x="2347913" y="1562100"/>
              <a:ext cx="476250" cy="47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43E0527-A6E5-4A22-8A4E-A41E207A80C7}"/>
                </a:ext>
                <a:ext uri="{C183D7F6-B498-43B3-948B-1728B52AA6E4}">
                  <adec:decorative xmlns:adec="http://schemas.microsoft.com/office/drawing/2017/decorative" val="1"/>
                </a:ext>
              </a:extLst>
            </p:cNvPr>
            <p:cNvCxnSpPr/>
            <p:nvPr/>
          </p:nvCxnSpPr>
          <p:spPr>
            <a:xfrm flipV="1">
              <a:off x="2362200" y="5257800"/>
              <a:ext cx="2047875"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EE269E7-4845-7665-9CE0-B667B037137C}"/>
                </a:ext>
                <a:ext uri="{C183D7F6-B498-43B3-948B-1728B52AA6E4}">
                  <adec:decorative xmlns:adec="http://schemas.microsoft.com/office/drawing/2017/decorative" val="1"/>
                </a:ext>
              </a:extLst>
            </p:cNvPr>
            <p:cNvCxnSpPr/>
            <p:nvPr/>
          </p:nvCxnSpPr>
          <p:spPr>
            <a:xfrm flipH="1" flipV="1">
              <a:off x="7237413" y="2973388"/>
              <a:ext cx="1068387" cy="130651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5B8B2C6-1B09-155D-6C12-AE73A5348082}"/>
                </a:ext>
                <a:ext uri="{C183D7F6-B498-43B3-948B-1728B52AA6E4}">
                  <adec:decorative xmlns:adec="http://schemas.microsoft.com/office/drawing/2017/decorative" val="1"/>
                </a:ext>
              </a:extLst>
            </p:cNvPr>
            <p:cNvCxnSpPr>
              <a:stCxn id="8214" idx="1"/>
            </p:cNvCxnSpPr>
            <p:nvPr/>
          </p:nvCxnSpPr>
          <p:spPr>
            <a:xfrm flipH="1">
              <a:off x="6818313" y="4284663"/>
              <a:ext cx="1531937" cy="2111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97F4831-943F-835B-60B1-319A49803F6B}"/>
                </a:ext>
                <a:ext uri="{C183D7F6-B498-43B3-948B-1728B52AA6E4}">
                  <adec:decorative xmlns:adec="http://schemas.microsoft.com/office/drawing/2017/decorative" val="1"/>
                </a:ext>
              </a:extLst>
            </p:cNvPr>
            <p:cNvCxnSpPr/>
            <p:nvPr/>
          </p:nvCxnSpPr>
          <p:spPr>
            <a:xfrm flipH="1">
              <a:off x="6400800" y="4279900"/>
              <a:ext cx="1905000" cy="1041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14" name="TextBox 21" descr="Hairs in hair follicles&#10;">
              <a:extLst>
                <a:ext uri="{FF2B5EF4-FFF2-40B4-BE49-F238E27FC236}">
                  <a16:creationId xmlns:a16="http://schemas.microsoft.com/office/drawing/2014/main" id="{CF7C091A-6A57-AD7C-E03B-48765B55C009}"/>
                </a:ext>
              </a:extLst>
            </p:cNvPr>
            <p:cNvSpPr txBox="1">
              <a:spLocks noChangeArrowheads="1"/>
            </p:cNvSpPr>
            <p:nvPr/>
          </p:nvSpPr>
          <p:spPr bwMode="auto">
            <a:xfrm>
              <a:off x="8350250" y="3914775"/>
              <a:ext cx="762000" cy="7397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Hairs in hair follicles</a:t>
              </a:r>
              <a:endParaRPr lang="en-US" altLang="en-US" sz="1400" b="1" dirty="0">
                <a:solidFill>
                  <a:schemeClr val="bg1"/>
                </a:solidFill>
              </a:endParaRPr>
            </a:p>
          </p:txBody>
        </p:sp>
        <p:cxnSp>
          <p:nvCxnSpPr>
            <p:cNvPr id="34" name="Straight Arrow Connector 33">
              <a:extLst>
                <a:ext uri="{FF2B5EF4-FFF2-40B4-BE49-F238E27FC236}">
                  <a16:creationId xmlns:a16="http://schemas.microsoft.com/office/drawing/2014/main" id="{EAAFA3CE-38BC-BC10-D1D2-4A6D243C077A}"/>
                </a:ext>
                <a:ext uri="{C183D7F6-B498-43B3-948B-1728B52AA6E4}">
                  <adec:decorative xmlns:adec="http://schemas.microsoft.com/office/drawing/2017/decorative" val="1"/>
                </a:ext>
              </a:extLst>
            </p:cNvPr>
            <p:cNvCxnSpPr/>
            <p:nvPr/>
          </p:nvCxnSpPr>
          <p:spPr>
            <a:xfrm flipV="1">
              <a:off x="758825" y="1700213"/>
              <a:ext cx="296863" cy="7381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E9D1F8A-9B99-DBCC-C8C4-FE87DD9069EC}"/>
                </a:ext>
                <a:ext uri="{C183D7F6-B498-43B3-948B-1728B52AA6E4}">
                  <adec:decorative xmlns:adec="http://schemas.microsoft.com/office/drawing/2017/decorative" val="1"/>
                </a:ext>
              </a:extLst>
            </p:cNvPr>
            <p:cNvCxnSpPr/>
            <p:nvPr/>
          </p:nvCxnSpPr>
          <p:spPr>
            <a:xfrm>
              <a:off x="758825" y="2438400"/>
              <a:ext cx="279400" cy="6080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1F9D592-9DD2-B3F2-B547-BBDC6CFC1789}"/>
                </a:ext>
                <a:ext uri="{C183D7F6-B498-43B3-948B-1728B52AA6E4}">
                  <adec:decorative xmlns:adec="http://schemas.microsoft.com/office/drawing/2017/decorative" val="1"/>
                </a:ext>
              </a:extLst>
            </p:cNvPr>
            <p:cNvCxnSpPr/>
            <p:nvPr/>
          </p:nvCxnSpPr>
          <p:spPr>
            <a:xfrm flipH="1">
              <a:off x="609600" y="2438400"/>
              <a:ext cx="1492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4006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descr="Integument  Layers (1 of 3) ">
            <a:extLst>
              <a:ext uri="{FF2B5EF4-FFF2-40B4-BE49-F238E27FC236}">
                <a16:creationId xmlns:a16="http://schemas.microsoft.com/office/drawing/2014/main" id="{D5404695-78FA-D600-E610-0BC1B44464D7}"/>
              </a:ext>
            </a:extLst>
          </p:cNvPr>
          <p:cNvSpPr>
            <a:spLocks noGrp="1"/>
          </p:cNvSpPr>
          <p:nvPr>
            <p:ph type="title"/>
          </p:nvPr>
        </p:nvSpPr>
        <p:spPr>
          <a:xfrm>
            <a:off x="188119" y="145256"/>
            <a:ext cx="5084761" cy="369888"/>
          </a:xfrm>
        </p:spPr>
        <p:txBody>
          <a:bodyPr/>
          <a:lstStyle/>
          <a:p>
            <a:pPr algn="ctr" eaLnBrk="1" hangingPunct="1"/>
            <a:r>
              <a:rPr lang="en-US" altLang="en-US" sz="2800" u="sng" dirty="0"/>
              <a:t>Integument  Layers (1 of 3) </a:t>
            </a:r>
          </a:p>
        </p:txBody>
      </p:sp>
      <p:sp>
        <p:nvSpPr>
          <p:cNvPr id="9220" name="Slide Number Placeholder 2">
            <a:extLst>
              <a:ext uri="{FF2B5EF4-FFF2-40B4-BE49-F238E27FC236}">
                <a16:creationId xmlns:a16="http://schemas.microsoft.com/office/drawing/2014/main" id="{3C66C739-E1C7-B373-52C6-2CDB4B0045F2}"/>
              </a:ext>
              <a:ext uri="{C183D7F6-B498-43B3-948B-1728B52AA6E4}">
                <adec:decorative xmlns:adec="http://schemas.microsoft.com/office/drawing/2017/decorative" val="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707526B-D758-4212-97B0-E4628DDF60B3}" type="slidenum">
              <a:rPr lang="en-US" altLang="en-US" sz="1200">
                <a:solidFill>
                  <a:srgbClr val="898989"/>
                </a:solidFill>
              </a:rPr>
              <a:pPr>
                <a:spcBef>
                  <a:spcPct val="0"/>
                </a:spcBef>
                <a:buFontTx/>
                <a:buNone/>
              </a:pPr>
              <a:t>7</a:t>
            </a:fld>
            <a:endParaRPr lang="en-US" altLang="en-US" sz="1200">
              <a:solidFill>
                <a:srgbClr val="898989"/>
              </a:solidFill>
            </a:endParaRPr>
          </a:p>
        </p:txBody>
      </p:sp>
      <p:sp>
        <p:nvSpPr>
          <p:cNvPr id="23" name="Rectangle 22">
            <a:extLst>
              <a:ext uri="{FF2B5EF4-FFF2-40B4-BE49-F238E27FC236}">
                <a16:creationId xmlns:a16="http://schemas.microsoft.com/office/drawing/2014/main" id="{9750FEF6-51E2-C380-A75D-9A84075B952E}"/>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shows a detailed microscopic view of skin layers titled &quot;Integument Layers (1 of 3).&quot; It includes two sections, magnified at 400x and 100x. On the left, at 400x magnification, it displays the epidermis and the dermis, which is further divided into the papillary and reticular layers. These layers are marked with labeled arrows pointing to their respective parts. The right section, magnified at 100x, provides a broader view of the skin's structure and includes an inset focusing on the papillary layer of the dermis.">
            <a:extLst>
              <a:ext uri="{FF2B5EF4-FFF2-40B4-BE49-F238E27FC236}">
                <a16:creationId xmlns:a16="http://schemas.microsoft.com/office/drawing/2014/main" id="{0846E05C-A6F7-3451-E392-1A9DB141DE3A}"/>
              </a:ext>
            </a:extLst>
          </p:cNvPr>
          <p:cNvGrpSpPr/>
          <p:nvPr/>
        </p:nvGrpSpPr>
        <p:grpSpPr>
          <a:xfrm>
            <a:off x="139702" y="76200"/>
            <a:ext cx="8632823" cy="6645275"/>
            <a:chOff x="139702" y="76200"/>
            <a:chExt cx="8632823" cy="6645275"/>
          </a:xfrm>
        </p:grpSpPr>
        <p:sp>
          <p:nvSpPr>
            <p:cNvPr id="9235" name="TextBox 21" descr="Epidermis&#10;">
              <a:extLst>
                <a:ext uri="{FF2B5EF4-FFF2-40B4-BE49-F238E27FC236}">
                  <a16:creationId xmlns:a16="http://schemas.microsoft.com/office/drawing/2014/main" id="{1623B4E9-53D1-13F6-AA07-DC5ED6D9BB00}"/>
                </a:ext>
              </a:extLst>
            </p:cNvPr>
            <p:cNvSpPr txBox="1">
              <a:spLocks noChangeArrowheads="1"/>
            </p:cNvSpPr>
            <p:nvPr/>
          </p:nvSpPr>
          <p:spPr bwMode="auto">
            <a:xfrm>
              <a:off x="324705" y="2208480"/>
              <a:ext cx="989013"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Epidermis</a:t>
              </a:r>
            </a:p>
          </p:txBody>
        </p:sp>
        <p:sp>
          <p:nvSpPr>
            <p:cNvPr id="9236" name="TextBox 21" descr="Papillary layer&#10;">
              <a:extLst>
                <a:ext uri="{FF2B5EF4-FFF2-40B4-BE49-F238E27FC236}">
                  <a16:creationId xmlns:a16="http://schemas.microsoft.com/office/drawing/2014/main" id="{FD4B01C5-EE3B-F5C1-80D8-7FA9C55D07B4}"/>
                </a:ext>
              </a:extLst>
            </p:cNvPr>
            <p:cNvSpPr txBox="1">
              <a:spLocks noChangeArrowheads="1"/>
            </p:cNvSpPr>
            <p:nvPr/>
          </p:nvSpPr>
          <p:spPr bwMode="auto">
            <a:xfrm>
              <a:off x="602459" y="4132862"/>
              <a:ext cx="850900" cy="5238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Papillary layer</a:t>
              </a:r>
              <a:endParaRPr lang="en-US" altLang="en-US" sz="1400" b="1" dirty="0">
                <a:solidFill>
                  <a:schemeClr val="bg1"/>
                </a:solidFill>
              </a:endParaRPr>
            </a:p>
          </p:txBody>
        </p:sp>
        <p:sp>
          <p:nvSpPr>
            <p:cNvPr id="9239" name="TextBox 21" descr="Dermis">
              <a:extLst>
                <a:ext uri="{FF2B5EF4-FFF2-40B4-BE49-F238E27FC236}">
                  <a16:creationId xmlns:a16="http://schemas.microsoft.com/office/drawing/2014/main" id="{502D4969-AA29-D95C-F277-B95233A3FB30}"/>
                </a:ext>
              </a:extLst>
            </p:cNvPr>
            <p:cNvSpPr txBox="1">
              <a:spLocks noChangeArrowheads="1"/>
            </p:cNvSpPr>
            <p:nvPr/>
          </p:nvSpPr>
          <p:spPr bwMode="auto">
            <a:xfrm rot="16200000">
              <a:off x="-103185" y="4781218"/>
              <a:ext cx="792162" cy="3063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Dermis</a:t>
              </a:r>
              <a:endParaRPr lang="en-US" altLang="en-US" sz="1400" b="1" dirty="0">
                <a:solidFill>
                  <a:schemeClr val="bg1"/>
                </a:solidFill>
              </a:endParaRPr>
            </a:p>
          </p:txBody>
        </p:sp>
        <p:sp>
          <p:nvSpPr>
            <p:cNvPr id="9237" name="TextBox 21" descr="Reticular layer&#10;">
              <a:extLst>
                <a:ext uri="{FF2B5EF4-FFF2-40B4-BE49-F238E27FC236}">
                  <a16:creationId xmlns:a16="http://schemas.microsoft.com/office/drawing/2014/main" id="{C3466EB4-A6BC-CE70-E5CF-D55DD4FFC144}"/>
                </a:ext>
              </a:extLst>
            </p:cNvPr>
            <p:cNvSpPr txBox="1">
              <a:spLocks noChangeArrowheads="1"/>
            </p:cNvSpPr>
            <p:nvPr/>
          </p:nvSpPr>
          <p:spPr bwMode="auto">
            <a:xfrm>
              <a:off x="644286" y="5440420"/>
              <a:ext cx="841375" cy="5238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Reticular layer</a:t>
              </a:r>
              <a:endParaRPr lang="en-US" altLang="en-US" sz="1400" b="1" dirty="0">
                <a:solidFill>
                  <a:schemeClr val="bg1"/>
                </a:solidFill>
              </a:endParaRPr>
            </a:p>
          </p:txBody>
        </p:sp>
        <p:pic>
          <p:nvPicPr>
            <p:cNvPr id="9218" name="Picture 2" descr="Integument layers as seen under the microscope magnified 400X">
              <a:extLst>
                <a:ext uri="{FF2B5EF4-FFF2-40B4-BE49-F238E27FC236}">
                  <a16:creationId xmlns:a16="http://schemas.microsoft.com/office/drawing/2014/main" id="{177ED10F-EB64-4F69-DD65-E3B40F867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2608"/>
            <a:stretch>
              <a:fillRect/>
            </a:stretch>
          </p:blipFill>
          <p:spPr bwMode="auto">
            <a:xfrm>
              <a:off x="1589458" y="660400"/>
              <a:ext cx="3830637" cy="6061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0" name="Rectangle 28" descr="400X&#10;">
              <a:extLst>
                <a:ext uri="{FF2B5EF4-FFF2-40B4-BE49-F238E27FC236}">
                  <a16:creationId xmlns:a16="http://schemas.microsoft.com/office/drawing/2014/main" id="{9AA0FA0B-7FFC-311C-F45C-25D78057D85D}"/>
                </a:ext>
              </a:extLst>
            </p:cNvPr>
            <p:cNvSpPr>
              <a:spLocks noChangeArrowheads="1"/>
            </p:cNvSpPr>
            <p:nvPr/>
          </p:nvSpPr>
          <p:spPr bwMode="auto">
            <a:xfrm>
              <a:off x="4649787" y="6321425"/>
              <a:ext cx="661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400X</a:t>
              </a:r>
            </a:p>
          </p:txBody>
        </p:sp>
        <p:pic>
          <p:nvPicPr>
            <p:cNvPr id="9227" name="Picture 3" descr="Integument layers as seen under the microscope magnified 100X">
              <a:extLst>
                <a:ext uri="{FF2B5EF4-FFF2-40B4-BE49-F238E27FC236}">
                  <a16:creationId xmlns:a16="http://schemas.microsoft.com/office/drawing/2014/main" id="{6ACA0DD7-9289-6046-2D0F-D75692B62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688" y="76200"/>
              <a:ext cx="3124200" cy="66214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1" name="Rectangle 29" descr="100X&#10;">
              <a:extLst>
                <a:ext uri="{FF2B5EF4-FFF2-40B4-BE49-F238E27FC236}">
                  <a16:creationId xmlns:a16="http://schemas.microsoft.com/office/drawing/2014/main" id="{5AD6D1A3-C48D-2016-F7E2-E32001B8AE25}"/>
                </a:ext>
              </a:extLst>
            </p:cNvPr>
            <p:cNvSpPr>
              <a:spLocks noChangeArrowheads="1"/>
            </p:cNvSpPr>
            <p:nvPr/>
          </p:nvSpPr>
          <p:spPr bwMode="auto">
            <a:xfrm>
              <a:off x="8110538" y="6321425"/>
              <a:ext cx="661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100X</a:t>
              </a:r>
            </a:p>
          </p:txBody>
        </p:sp>
        <p:sp>
          <p:nvSpPr>
            <p:cNvPr id="5" name="Left Brace 4">
              <a:extLst>
                <a:ext uri="{FF2B5EF4-FFF2-40B4-BE49-F238E27FC236}">
                  <a16:creationId xmlns:a16="http://schemas.microsoft.com/office/drawing/2014/main" id="{E7E127A6-C51A-66DF-CD90-E120EF384565}"/>
                </a:ext>
                <a:ext uri="{C183D7F6-B498-43B3-948B-1728B52AA6E4}">
                  <adec:decorative xmlns:adec="http://schemas.microsoft.com/office/drawing/2017/decorative" val="1"/>
                </a:ext>
              </a:extLst>
            </p:cNvPr>
            <p:cNvSpPr/>
            <p:nvPr/>
          </p:nvSpPr>
          <p:spPr>
            <a:xfrm>
              <a:off x="2278856" y="671255"/>
              <a:ext cx="910905" cy="3314902"/>
            </a:xfrm>
            <a:prstGeom prst="leftBrace">
              <a:avLst>
                <a:gd name="adj1" fmla="val 0"/>
                <a:gd name="adj2" fmla="val 50366"/>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 name="Left Brace 5">
              <a:extLst>
                <a:ext uri="{FF2B5EF4-FFF2-40B4-BE49-F238E27FC236}">
                  <a16:creationId xmlns:a16="http://schemas.microsoft.com/office/drawing/2014/main" id="{2772843B-F645-DC05-FDEA-514C42034116}"/>
                </a:ext>
                <a:ext uri="{C183D7F6-B498-43B3-948B-1728B52AA6E4}">
                  <adec:decorative xmlns:adec="http://schemas.microsoft.com/office/drawing/2017/decorative" val="1"/>
                </a:ext>
              </a:extLst>
            </p:cNvPr>
            <p:cNvSpPr/>
            <p:nvPr/>
          </p:nvSpPr>
          <p:spPr>
            <a:xfrm>
              <a:off x="2435225" y="3986156"/>
              <a:ext cx="590550" cy="809740"/>
            </a:xfrm>
            <a:prstGeom prst="leftBrace">
              <a:avLst>
                <a:gd name="adj1" fmla="val 0"/>
                <a:gd name="adj2" fmla="val 50366"/>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9" name="Straight Arrow Connector 8">
              <a:extLst>
                <a:ext uri="{FF2B5EF4-FFF2-40B4-BE49-F238E27FC236}">
                  <a16:creationId xmlns:a16="http://schemas.microsoft.com/office/drawing/2014/main" id="{5976ED3D-07E3-6044-D0F8-341E5753C860}"/>
                </a:ext>
                <a:ext uri="{C183D7F6-B498-43B3-948B-1728B52AA6E4}">
                  <adec:decorative xmlns:adec="http://schemas.microsoft.com/office/drawing/2017/decorative" val="1"/>
                </a:ext>
              </a:extLst>
            </p:cNvPr>
            <p:cNvCxnSpPr/>
            <p:nvPr/>
          </p:nvCxnSpPr>
          <p:spPr>
            <a:xfrm>
              <a:off x="2730500" y="4795896"/>
              <a:ext cx="0" cy="181292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817FA39-84FA-075B-03A7-61663AB6C8F3}"/>
                </a:ext>
                <a:ext uri="{C183D7F6-B498-43B3-948B-1728B52AA6E4}">
                  <adec:decorative xmlns:adec="http://schemas.microsoft.com/office/drawing/2017/decorative" val="1"/>
                </a:ext>
              </a:extLst>
            </p:cNvPr>
            <p:cNvCxnSpPr>
              <a:stCxn id="9236" idx="3"/>
            </p:cNvCxnSpPr>
            <p:nvPr/>
          </p:nvCxnSpPr>
          <p:spPr>
            <a:xfrm flipV="1">
              <a:off x="1453359" y="4391026"/>
              <a:ext cx="981866" cy="377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7D8049E-44F1-AFC5-5A17-7E6E70F4FBEE}"/>
                </a:ext>
                <a:ext uri="{C183D7F6-B498-43B3-948B-1728B52AA6E4}">
                  <adec:decorative xmlns:adec="http://schemas.microsoft.com/office/drawing/2017/decorative" val="1"/>
                </a:ext>
              </a:extLst>
            </p:cNvPr>
            <p:cNvCxnSpPr>
              <a:stCxn id="9235" idx="3"/>
            </p:cNvCxnSpPr>
            <p:nvPr/>
          </p:nvCxnSpPr>
          <p:spPr>
            <a:xfrm flipV="1">
              <a:off x="1313718" y="2351743"/>
              <a:ext cx="1011969" cy="107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4040BA5-FD8C-C5BF-28A4-546F12672587}"/>
                </a:ext>
                <a:ext uri="{C183D7F6-B498-43B3-948B-1728B52AA6E4}">
                  <adec:decorative xmlns:adec="http://schemas.microsoft.com/office/drawing/2017/decorative" val="1"/>
                </a:ext>
              </a:extLst>
            </p:cNvPr>
            <p:cNvCxnSpPr>
              <a:stCxn id="9237" idx="3"/>
            </p:cNvCxnSpPr>
            <p:nvPr/>
          </p:nvCxnSpPr>
          <p:spPr>
            <a:xfrm flipV="1">
              <a:off x="1485661" y="5677014"/>
              <a:ext cx="1265350" cy="2534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28" name="TextBox 1">
              <a:extLst>
                <a:ext uri="{FF2B5EF4-FFF2-40B4-BE49-F238E27FC236}">
                  <a16:creationId xmlns:a16="http://schemas.microsoft.com/office/drawing/2014/main" id="{0FFBA306-2311-447E-648C-E981E15E3E60}"/>
                </a:ext>
                <a:ext uri="{C183D7F6-B498-43B3-948B-1728B52AA6E4}">
                  <adec:decorative xmlns:adec="http://schemas.microsoft.com/office/drawing/2017/decorative" val="1"/>
                </a:ext>
              </a:extLst>
            </p:cNvPr>
            <p:cNvSpPr txBox="1">
              <a:spLocks noChangeArrowheads="1"/>
            </p:cNvSpPr>
            <p:nvPr/>
          </p:nvSpPr>
          <p:spPr bwMode="auto">
            <a:xfrm>
              <a:off x="5627688" y="214313"/>
              <a:ext cx="1562100" cy="2400300"/>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000"/>
            </a:p>
            <a:p>
              <a:pPr eaLnBrk="1" hangingPunct="1">
                <a:spcBef>
                  <a:spcPct val="0"/>
                </a:spcBef>
                <a:buFontTx/>
                <a:buNone/>
              </a:pPr>
              <a:endParaRPr lang="en-US" altLang="en-US" sz="1000"/>
            </a:p>
            <a:p>
              <a:pPr eaLnBrk="1" hangingPunct="1">
                <a:spcBef>
                  <a:spcPct val="0"/>
                </a:spcBef>
                <a:buFontTx/>
                <a:buNone/>
              </a:pPr>
              <a:endParaRPr lang="en-US" altLang="en-US" sz="1000"/>
            </a:p>
            <a:p>
              <a:pPr eaLnBrk="1" hangingPunct="1">
                <a:spcBef>
                  <a:spcPct val="0"/>
                </a:spcBef>
                <a:buFontTx/>
                <a:buNone/>
              </a:pPr>
              <a:endParaRPr lang="en-US" altLang="en-US" sz="1000"/>
            </a:p>
            <a:p>
              <a:pPr eaLnBrk="1" hangingPunct="1">
                <a:spcBef>
                  <a:spcPct val="0"/>
                </a:spcBef>
                <a:buFontTx/>
                <a:buNone/>
              </a:pPr>
              <a:endParaRPr lang="en-US" altLang="en-US" sz="1000"/>
            </a:p>
            <a:p>
              <a:pPr eaLnBrk="1" hangingPunct="1">
                <a:spcBef>
                  <a:spcPct val="0"/>
                </a:spcBef>
                <a:buFontTx/>
                <a:buNone/>
              </a:pPr>
              <a:endParaRPr lang="en-US" altLang="en-US" sz="1000"/>
            </a:p>
            <a:p>
              <a:pPr eaLnBrk="1" hangingPunct="1">
                <a:spcBef>
                  <a:spcPct val="0"/>
                </a:spcBef>
                <a:buFontTx/>
                <a:buNone/>
              </a:pPr>
              <a:endParaRPr lang="en-US" altLang="en-US" sz="1000"/>
            </a:p>
            <a:p>
              <a:pPr eaLnBrk="1" hangingPunct="1">
                <a:spcBef>
                  <a:spcPct val="0"/>
                </a:spcBef>
                <a:buFontTx/>
                <a:buNone/>
              </a:pPr>
              <a:endParaRPr lang="en-US" altLang="en-US" sz="1000"/>
            </a:p>
            <a:p>
              <a:pPr eaLnBrk="1" hangingPunct="1">
                <a:spcBef>
                  <a:spcPct val="0"/>
                </a:spcBef>
                <a:buFontTx/>
                <a:buNone/>
              </a:pPr>
              <a:endParaRPr lang="en-US" altLang="en-US" sz="1000"/>
            </a:p>
            <a:p>
              <a:pPr eaLnBrk="1" hangingPunct="1">
                <a:spcBef>
                  <a:spcPct val="0"/>
                </a:spcBef>
                <a:buFontTx/>
                <a:buNone/>
              </a:pPr>
              <a:endParaRPr lang="en-US" altLang="en-US" sz="1000"/>
            </a:p>
            <a:p>
              <a:pPr eaLnBrk="1" hangingPunct="1">
                <a:spcBef>
                  <a:spcPct val="0"/>
                </a:spcBef>
                <a:buFontTx/>
                <a:buNone/>
              </a:pPr>
              <a:endParaRPr lang="en-US" altLang="en-US" sz="1000"/>
            </a:p>
            <a:p>
              <a:pPr eaLnBrk="1" hangingPunct="1">
                <a:spcBef>
                  <a:spcPct val="0"/>
                </a:spcBef>
                <a:buFontTx/>
                <a:buNone/>
              </a:pPr>
              <a:endParaRPr lang="en-US" altLang="en-US" sz="1000"/>
            </a:p>
            <a:p>
              <a:pPr eaLnBrk="1" hangingPunct="1">
                <a:spcBef>
                  <a:spcPct val="0"/>
                </a:spcBef>
                <a:buFontTx/>
                <a:buNone/>
              </a:pPr>
              <a:endParaRPr lang="en-US" altLang="en-US" sz="1000"/>
            </a:p>
            <a:p>
              <a:pPr eaLnBrk="1" hangingPunct="1">
                <a:spcBef>
                  <a:spcPct val="0"/>
                </a:spcBef>
                <a:buFontTx/>
                <a:buNone/>
              </a:pPr>
              <a:endParaRPr lang="en-US" altLang="en-US" sz="1000"/>
            </a:p>
            <a:p>
              <a:pPr eaLnBrk="1" hangingPunct="1">
                <a:spcBef>
                  <a:spcPct val="0"/>
                </a:spcBef>
                <a:buFontTx/>
                <a:buNone/>
              </a:pPr>
              <a:endParaRPr lang="en-US" altLang="en-US" sz="800"/>
            </a:p>
          </p:txBody>
        </p:sp>
        <p:cxnSp>
          <p:nvCxnSpPr>
            <p:cNvPr id="7" name="Straight Arrow Connector 6">
              <a:extLst>
                <a:ext uri="{FF2B5EF4-FFF2-40B4-BE49-F238E27FC236}">
                  <a16:creationId xmlns:a16="http://schemas.microsoft.com/office/drawing/2014/main" id="{220EB44D-9DB0-F8E5-D22C-89C2A3A11425}"/>
                </a:ext>
                <a:ext uri="{C183D7F6-B498-43B3-948B-1728B52AA6E4}">
                  <adec:decorative xmlns:adec="http://schemas.microsoft.com/office/drawing/2017/decorative" val="1"/>
                </a:ext>
              </a:extLst>
            </p:cNvPr>
            <p:cNvCxnSpPr/>
            <p:nvPr/>
          </p:nvCxnSpPr>
          <p:spPr>
            <a:xfrm flipH="1" flipV="1">
              <a:off x="5410200" y="1679575"/>
              <a:ext cx="21748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7E9D26D-9DFB-72D1-E4A6-0F993984592B}"/>
                </a:ext>
                <a:ext uri="{C183D7F6-B498-43B3-948B-1728B52AA6E4}">
                  <adec:decorative xmlns:adec="http://schemas.microsoft.com/office/drawing/2017/decorative" val="1"/>
                </a:ext>
              </a:extLst>
            </p:cNvPr>
            <p:cNvCxnSpPr/>
            <p:nvPr/>
          </p:nvCxnSpPr>
          <p:spPr>
            <a:xfrm flipV="1">
              <a:off x="719629" y="4648200"/>
              <a:ext cx="199166" cy="2854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8F663B6-AD22-F6C0-A030-0108A896832D}"/>
                </a:ext>
                <a:ext uri="{C183D7F6-B498-43B3-948B-1728B52AA6E4}">
                  <adec:decorative xmlns:adec="http://schemas.microsoft.com/office/drawing/2017/decorative" val="1"/>
                </a:ext>
              </a:extLst>
            </p:cNvPr>
            <p:cNvCxnSpPr>
              <a:endCxn id="9237" idx="0"/>
            </p:cNvCxnSpPr>
            <p:nvPr/>
          </p:nvCxnSpPr>
          <p:spPr>
            <a:xfrm>
              <a:off x="711202" y="4901353"/>
              <a:ext cx="353772" cy="53906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23" name="Straight Connector 9222">
              <a:extLst>
                <a:ext uri="{FF2B5EF4-FFF2-40B4-BE49-F238E27FC236}">
                  <a16:creationId xmlns:a16="http://schemas.microsoft.com/office/drawing/2014/main" id="{F12B47E8-2A8C-580D-E4B4-061DDF8A3A54}"/>
                </a:ext>
                <a:ext uri="{C183D7F6-B498-43B3-948B-1728B52AA6E4}">
                  <adec:decorative xmlns:adec="http://schemas.microsoft.com/office/drawing/2017/decorative" val="1"/>
                </a:ext>
              </a:extLst>
            </p:cNvPr>
            <p:cNvCxnSpPr>
              <a:endCxn id="9239" idx="2"/>
            </p:cNvCxnSpPr>
            <p:nvPr/>
          </p:nvCxnSpPr>
          <p:spPr>
            <a:xfrm flipH="1">
              <a:off x="446089" y="4911393"/>
              <a:ext cx="265113" cy="222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4E2AC-4C0D-466A-35A9-DE3DDD006C85}"/>
            </a:ext>
          </a:extLst>
        </p:cNvPr>
        <p:cNvGrpSpPr/>
        <p:nvPr/>
      </p:nvGrpSpPr>
      <p:grpSpPr>
        <a:xfrm>
          <a:off x="0" y="0"/>
          <a:ext cx="0" cy="0"/>
          <a:chOff x="0" y="0"/>
          <a:chExt cx="0" cy="0"/>
        </a:xfrm>
      </p:grpSpPr>
      <p:sp>
        <p:nvSpPr>
          <p:cNvPr id="11266" name="Title 1" descr="Integument  Layers (2 of 3)">
            <a:extLst>
              <a:ext uri="{FF2B5EF4-FFF2-40B4-BE49-F238E27FC236}">
                <a16:creationId xmlns:a16="http://schemas.microsoft.com/office/drawing/2014/main" id="{ADC97208-87B2-B441-276C-8969A428A49E}"/>
              </a:ext>
            </a:extLst>
          </p:cNvPr>
          <p:cNvSpPr>
            <a:spLocks noGrp="1"/>
          </p:cNvSpPr>
          <p:nvPr>
            <p:ph type="title"/>
          </p:nvPr>
        </p:nvSpPr>
        <p:spPr>
          <a:xfrm>
            <a:off x="0" y="152400"/>
            <a:ext cx="9144000" cy="533400"/>
          </a:xfrm>
        </p:spPr>
        <p:txBody>
          <a:bodyPr/>
          <a:lstStyle/>
          <a:p>
            <a:pPr algn="ctr" eaLnBrk="1" hangingPunct="1"/>
            <a:r>
              <a:rPr lang="en-US" altLang="en-US" sz="3200" dirty="0"/>
              <a:t>Integument  Layers (2 of 3)</a:t>
            </a:r>
          </a:p>
        </p:txBody>
      </p:sp>
      <p:sp>
        <p:nvSpPr>
          <p:cNvPr id="16" name="Rectangle 15">
            <a:extLst>
              <a:ext uri="{FF2B5EF4-FFF2-40B4-BE49-F238E27FC236}">
                <a16:creationId xmlns:a16="http://schemas.microsoft.com/office/drawing/2014/main" id="{F036A6DA-1630-74A2-CE6E-750A4878056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 name="Picture 6" descr="The image shows a microscopic view of the layers of human skin at 100X magnification, labeled 'Integument Layers (2 of 3)' at the top. The uppermost layer, marked as the epidermis, appears in darker purple and lighter blue, undulating across the section. Beneath the epidermis lies the 'dermis,' labeled on the left with an arrow pointing downward to indicate its extension beyond the image. The dermis consists of two layers: the 'papillary layer' and the 'reticular layer.' The papillary layer has a lighter, textured appearance with a slightly pinkish hue and dermal papillae extending into the epidermis. The reticular layer beneath it is more densely textured. The colors range from purple to pink to light blue, highlighting different features and structures within the skin layers.">
            <a:extLst>
              <a:ext uri="{FF2B5EF4-FFF2-40B4-BE49-F238E27FC236}">
                <a16:creationId xmlns:a16="http://schemas.microsoft.com/office/drawing/2014/main" id="{5F2BC2DC-48D6-FA03-8430-A2C9E111080D}"/>
              </a:ext>
            </a:extLst>
          </p:cNvPr>
          <p:cNvPicPr>
            <a:picLocks noChangeAspect="1"/>
          </p:cNvPicPr>
          <p:nvPr/>
        </p:nvPicPr>
        <p:blipFill>
          <a:blip r:embed="rId3">
            <a:extLst>
              <a:ext uri="{28A0092B-C50C-407E-A947-70E740481C1C}">
                <a14:useLocalDpi xmlns:a14="http://schemas.microsoft.com/office/drawing/2010/main" val="0"/>
              </a:ext>
            </a:extLst>
          </a:blip>
          <a:srcRect t="6917"/>
          <a:stretch/>
        </p:blipFill>
        <p:spPr>
          <a:xfrm>
            <a:off x="101520" y="762000"/>
            <a:ext cx="8813880" cy="5791200"/>
          </a:xfrm>
          <a:prstGeom prst="rect">
            <a:avLst/>
          </a:prstGeom>
        </p:spPr>
      </p:pic>
    </p:spTree>
    <p:extLst>
      <p:ext uri="{BB962C8B-B14F-4D97-AF65-F5344CB8AC3E}">
        <p14:creationId xmlns:p14="http://schemas.microsoft.com/office/powerpoint/2010/main" val="3408353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1" descr="Integument Layers (3 of 3) ">
            <a:extLst>
              <a:ext uri="{FF2B5EF4-FFF2-40B4-BE49-F238E27FC236}">
                <a16:creationId xmlns:a16="http://schemas.microsoft.com/office/drawing/2014/main" id="{C7B50874-77E6-3975-B23E-4732C67D698D}"/>
              </a:ext>
            </a:extLst>
          </p:cNvPr>
          <p:cNvSpPr>
            <a:spLocks noGrp="1"/>
          </p:cNvSpPr>
          <p:nvPr>
            <p:ph type="title"/>
          </p:nvPr>
        </p:nvSpPr>
        <p:spPr>
          <a:xfrm>
            <a:off x="0" y="76200"/>
            <a:ext cx="9144000" cy="533400"/>
          </a:xfrm>
        </p:spPr>
        <p:txBody>
          <a:bodyPr/>
          <a:lstStyle/>
          <a:p>
            <a:pPr algn="ctr" eaLnBrk="1" hangingPunct="1"/>
            <a:r>
              <a:rPr lang="en-US" altLang="en-US" sz="3200" dirty="0"/>
              <a:t>Integument Layers (3 of 3) </a:t>
            </a:r>
          </a:p>
        </p:txBody>
      </p:sp>
      <p:sp>
        <p:nvSpPr>
          <p:cNvPr id="16" name="Rectangle 15">
            <a:extLst>
              <a:ext uri="{FF2B5EF4-FFF2-40B4-BE49-F238E27FC236}">
                <a16:creationId xmlns:a16="http://schemas.microsoft.com/office/drawing/2014/main" id="{B31AF7BB-EC30-A27E-3957-3A2A9D21F933}"/>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is a histological section showcasing the layers of the skin, labeled as 'Integument Layers (3 of 3). It displays the epidermis, along with the papillary and reticular layers of the dermis. The epidermis appears as a thin layer at the top. Beneath it, the papillary layer is visible, characterized by a slightly light purple hue and a textured pattern. The reticular layer occupies the lower part of the image, with a more fibrous appearance. Labels for each layer are aligned on the left, with lines pointing to their respective positions within the histological section.">
            <a:extLst>
              <a:ext uri="{FF2B5EF4-FFF2-40B4-BE49-F238E27FC236}">
                <a16:creationId xmlns:a16="http://schemas.microsoft.com/office/drawing/2014/main" id="{FC0BCECA-7DA3-CA2C-20FE-E2A7D21EE38E}"/>
              </a:ext>
            </a:extLst>
          </p:cNvPr>
          <p:cNvGrpSpPr/>
          <p:nvPr/>
        </p:nvGrpSpPr>
        <p:grpSpPr>
          <a:xfrm>
            <a:off x="228600" y="754062"/>
            <a:ext cx="8482012" cy="5959475"/>
            <a:chOff x="160338" y="746125"/>
            <a:chExt cx="8482012" cy="5959475"/>
          </a:xfrm>
        </p:grpSpPr>
        <p:sp>
          <p:nvSpPr>
            <p:cNvPr id="13324" name="TextBox 21" descr="Dermis">
              <a:extLst>
                <a:ext uri="{FF2B5EF4-FFF2-40B4-BE49-F238E27FC236}">
                  <a16:creationId xmlns:a16="http://schemas.microsoft.com/office/drawing/2014/main" id="{04B73293-A2C3-CCF9-E138-2931F99DCC6C}"/>
                </a:ext>
              </a:extLst>
            </p:cNvPr>
            <p:cNvSpPr txBox="1">
              <a:spLocks noChangeArrowheads="1"/>
            </p:cNvSpPr>
            <p:nvPr/>
          </p:nvSpPr>
          <p:spPr bwMode="auto">
            <a:xfrm rot="-5400000">
              <a:off x="-81756" y="3044032"/>
              <a:ext cx="790575" cy="3063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Dermis</a:t>
              </a:r>
              <a:endParaRPr lang="en-US" altLang="en-US" sz="1400" b="1" dirty="0">
                <a:solidFill>
                  <a:schemeClr val="bg1"/>
                </a:solidFill>
              </a:endParaRPr>
            </a:p>
          </p:txBody>
        </p:sp>
        <p:sp>
          <p:nvSpPr>
            <p:cNvPr id="13327" name="TextBox 21" descr="Epidermis&#10;">
              <a:extLst>
                <a:ext uri="{FF2B5EF4-FFF2-40B4-BE49-F238E27FC236}">
                  <a16:creationId xmlns:a16="http://schemas.microsoft.com/office/drawing/2014/main" id="{6ED0765B-F677-C0FE-4721-97BF5898F4FB}"/>
                </a:ext>
              </a:extLst>
            </p:cNvPr>
            <p:cNvSpPr txBox="1">
              <a:spLocks noChangeArrowheads="1"/>
            </p:cNvSpPr>
            <p:nvPr/>
          </p:nvSpPr>
          <p:spPr bwMode="auto">
            <a:xfrm>
              <a:off x="639763" y="1247775"/>
              <a:ext cx="990600"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Epidermis</a:t>
              </a:r>
            </a:p>
          </p:txBody>
        </p:sp>
        <p:sp>
          <p:nvSpPr>
            <p:cNvPr id="13326" name="TextBox 21" descr="Papillary layer&#10;">
              <a:extLst>
                <a:ext uri="{FF2B5EF4-FFF2-40B4-BE49-F238E27FC236}">
                  <a16:creationId xmlns:a16="http://schemas.microsoft.com/office/drawing/2014/main" id="{85CD6E17-6C22-764C-6F7A-D91BFE41583D}"/>
                </a:ext>
              </a:extLst>
            </p:cNvPr>
            <p:cNvSpPr txBox="1">
              <a:spLocks noChangeArrowheads="1"/>
            </p:cNvSpPr>
            <p:nvPr/>
          </p:nvSpPr>
          <p:spPr bwMode="auto">
            <a:xfrm>
              <a:off x="679450" y="2049463"/>
              <a:ext cx="950913" cy="5238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Papillary layer</a:t>
              </a:r>
              <a:endParaRPr lang="en-US" altLang="en-US" sz="1400" b="1" dirty="0">
                <a:solidFill>
                  <a:schemeClr val="bg1"/>
                </a:solidFill>
              </a:endParaRPr>
            </a:p>
          </p:txBody>
        </p:sp>
        <p:sp>
          <p:nvSpPr>
            <p:cNvPr id="13325" name="TextBox 17" descr="Reticular layer&#10;">
              <a:extLst>
                <a:ext uri="{FF2B5EF4-FFF2-40B4-BE49-F238E27FC236}">
                  <a16:creationId xmlns:a16="http://schemas.microsoft.com/office/drawing/2014/main" id="{93595B71-17BB-2F25-389B-404A07250D7E}"/>
                </a:ext>
              </a:extLst>
            </p:cNvPr>
            <p:cNvSpPr txBox="1">
              <a:spLocks noChangeArrowheads="1"/>
            </p:cNvSpPr>
            <p:nvPr/>
          </p:nvSpPr>
          <p:spPr bwMode="auto">
            <a:xfrm>
              <a:off x="679450" y="3548063"/>
              <a:ext cx="950913" cy="5238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Reticular layer</a:t>
              </a:r>
              <a:endParaRPr lang="en-US" altLang="en-US" sz="1400" b="1" dirty="0">
                <a:solidFill>
                  <a:schemeClr val="bg1"/>
                </a:solidFill>
              </a:endParaRPr>
            </a:p>
          </p:txBody>
        </p:sp>
        <p:pic>
          <p:nvPicPr>
            <p:cNvPr id="13314" name="Picture 3" descr="The image is a histological section showcasing the layers of the skin, labeled as 'Integument Layers (3 of 3). It displays the epidermis, along with the papillary and reticular layers of the dermis. The epidermis appears as a thin layer at the top. Beneath it, the papillary layer is visible, characterized by a slightly light purple hue and a textured pattern. The reticular layer occupies the lower part of the image, with a more fibrous appearance. Labels for each layer are aligned on the left, with lines pointing to their respective positions within the histological section.&#10;">
              <a:extLst>
                <a:ext uri="{FF2B5EF4-FFF2-40B4-BE49-F238E27FC236}">
                  <a16:creationId xmlns:a16="http://schemas.microsoft.com/office/drawing/2014/main" id="{BBF3F29B-AAA3-A7E4-8B04-676D16FFD575}"/>
                </a:ext>
              </a:extLst>
            </p:cNvPr>
            <p:cNvPicPr>
              <a:picLocks noChangeAspect="1"/>
            </p:cNvPicPr>
            <p:nvPr/>
          </p:nvPicPr>
          <p:blipFill>
            <a:blip r:embed="rId3">
              <a:extLst>
                <a:ext uri="{28A0092B-C50C-407E-A947-70E740481C1C}">
                  <a14:useLocalDpi xmlns:a14="http://schemas.microsoft.com/office/drawing/2010/main" val="0"/>
                </a:ext>
              </a:extLst>
            </a:blip>
            <a:srcRect l="16174"/>
            <a:stretch>
              <a:fillRect/>
            </a:stretch>
          </p:blipFill>
          <p:spPr bwMode="auto">
            <a:xfrm>
              <a:off x="1981200" y="746125"/>
              <a:ext cx="6661150" cy="5959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Left Brace 4">
              <a:extLst>
                <a:ext uri="{FF2B5EF4-FFF2-40B4-BE49-F238E27FC236}">
                  <a16:creationId xmlns:a16="http://schemas.microsoft.com/office/drawing/2014/main" id="{2E714A87-2BC2-B6E1-E853-4E854F9A37C4}"/>
                </a:ext>
                <a:ext uri="{C183D7F6-B498-43B3-948B-1728B52AA6E4}">
                  <adec:decorative xmlns:adec="http://schemas.microsoft.com/office/drawing/2017/decorative" val="1"/>
                </a:ext>
              </a:extLst>
            </p:cNvPr>
            <p:cNvSpPr/>
            <p:nvPr/>
          </p:nvSpPr>
          <p:spPr>
            <a:xfrm>
              <a:off x="1636713" y="746125"/>
              <a:ext cx="398462" cy="1311275"/>
            </a:xfrm>
            <a:prstGeom prst="leftBrace">
              <a:avLst>
                <a:gd name="adj1" fmla="val 0"/>
                <a:gd name="adj2" fmla="val 50366"/>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 name="Left Brace 5">
              <a:extLst>
                <a:ext uri="{FF2B5EF4-FFF2-40B4-BE49-F238E27FC236}">
                  <a16:creationId xmlns:a16="http://schemas.microsoft.com/office/drawing/2014/main" id="{446C67B6-C51C-8371-0E22-129D9989CFA0}"/>
                </a:ext>
                <a:ext uri="{C183D7F6-B498-43B3-948B-1728B52AA6E4}">
                  <adec:decorative xmlns:adec="http://schemas.microsoft.com/office/drawing/2017/decorative" val="1"/>
                </a:ext>
              </a:extLst>
            </p:cNvPr>
            <p:cNvSpPr/>
            <p:nvPr/>
          </p:nvSpPr>
          <p:spPr>
            <a:xfrm>
              <a:off x="1630363" y="2049463"/>
              <a:ext cx="412750" cy="465137"/>
            </a:xfrm>
            <a:prstGeom prst="leftBrace">
              <a:avLst>
                <a:gd name="adj1" fmla="val 0"/>
                <a:gd name="adj2" fmla="val 50366"/>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8" name="Straight Connector 7">
              <a:extLst>
                <a:ext uri="{FF2B5EF4-FFF2-40B4-BE49-F238E27FC236}">
                  <a16:creationId xmlns:a16="http://schemas.microsoft.com/office/drawing/2014/main" id="{00766294-60BB-D249-FD30-0B02C9A32175}"/>
                </a:ext>
                <a:ext uri="{C183D7F6-B498-43B3-948B-1728B52AA6E4}">
                  <adec:decorative xmlns:adec="http://schemas.microsoft.com/office/drawing/2017/decorative" val="1"/>
                </a:ext>
              </a:extLst>
            </p:cNvPr>
            <p:cNvCxnSpPr/>
            <p:nvPr/>
          </p:nvCxnSpPr>
          <p:spPr>
            <a:xfrm>
              <a:off x="574675" y="1981200"/>
              <a:ext cx="314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38B9A8C-DCDF-6595-5635-A27173A05E55}"/>
                </a:ext>
                <a:ext uri="{C183D7F6-B498-43B3-948B-1728B52AA6E4}">
                  <adec:decorative xmlns:adec="http://schemas.microsoft.com/office/drawing/2017/decorative" val="1"/>
                </a:ext>
              </a:extLst>
            </p:cNvPr>
            <p:cNvCxnSpPr/>
            <p:nvPr/>
          </p:nvCxnSpPr>
          <p:spPr>
            <a:xfrm>
              <a:off x="1836738" y="2514600"/>
              <a:ext cx="0" cy="41830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9FA0171-91DD-CFCD-771F-478D3E6770B3}"/>
                </a:ext>
                <a:ext uri="{C183D7F6-B498-43B3-948B-1728B52AA6E4}">
                  <adec:decorative xmlns:adec="http://schemas.microsoft.com/office/drawing/2017/decorative" val="1"/>
                </a:ext>
              </a:extLst>
            </p:cNvPr>
            <p:cNvCxnSpPr>
              <a:stCxn id="13324" idx="2"/>
            </p:cNvCxnSpPr>
            <p:nvPr/>
          </p:nvCxnSpPr>
          <p:spPr>
            <a:xfrm>
              <a:off x="466725" y="3197225"/>
              <a:ext cx="904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87B1E12-7278-968C-E47F-DF5D1E5A9E6C}"/>
                </a:ext>
                <a:ext uri="{C183D7F6-B498-43B3-948B-1728B52AA6E4}">
                  <adec:decorative xmlns:adec="http://schemas.microsoft.com/office/drawing/2017/decorative" val="1"/>
                </a:ext>
              </a:extLst>
            </p:cNvPr>
            <p:cNvCxnSpPr/>
            <p:nvPr/>
          </p:nvCxnSpPr>
          <p:spPr>
            <a:xfrm flipH="1">
              <a:off x="568325" y="1981200"/>
              <a:ext cx="6350" cy="4724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C04FF6C-4D4F-395F-145C-35542AF6435E}"/>
                </a:ext>
                <a:ext uri="{C183D7F6-B498-43B3-948B-1728B52AA6E4}">
                  <adec:decorative xmlns:adec="http://schemas.microsoft.com/office/drawing/2017/decorative" val="1"/>
                </a:ext>
              </a:extLst>
            </p:cNvPr>
            <p:cNvCxnSpPr>
              <a:stCxn id="13325" idx="3"/>
            </p:cNvCxnSpPr>
            <p:nvPr/>
          </p:nvCxnSpPr>
          <p:spPr>
            <a:xfrm>
              <a:off x="1630363" y="3810000"/>
              <a:ext cx="2000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328" name="Rectangle 27" descr="100X">
              <a:extLst>
                <a:ext uri="{FF2B5EF4-FFF2-40B4-BE49-F238E27FC236}">
                  <a16:creationId xmlns:a16="http://schemas.microsoft.com/office/drawing/2014/main" id="{F930F43D-71CD-A791-BCA6-ED63CA38CBC2}"/>
                </a:ext>
              </a:extLst>
            </p:cNvPr>
            <p:cNvSpPr>
              <a:spLocks noChangeArrowheads="1"/>
            </p:cNvSpPr>
            <p:nvPr/>
          </p:nvSpPr>
          <p:spPr bwMode="auto">
            <a:xfrm>
              <a:off x="7950200" y="6327775"/>
              <a:ext cx="663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100X</a:t>
              </a:r>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2.24"/>
  <p:tag name="PPTVERSION" val="15"/>
  <p:tag name="TPOS"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a:spPr>
      <a:bodyPr wrap="square">
        <a:spAutoFit/>
      </a:bodyPr>
      <a:lstStyle>
        <a:defPPr marL="457200" indent="0">
          <a:buNone/>
          <a:defRPr sz="14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2299</TotalTime>
  <Words>342</Words>
  <Application>Microsoft Office PowerPoint</Application>
  <PresentationFormat>On-screen Show (4:3)</PresentationFormat>
  <Paragraphs>105</Paragraphs>
  <Slides>15</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  Integumentary System  Photographed by: Mr. James Henry  Dr. Laila Nimri   Labeled and Made Accessible by: Dr. Laila Nimri   Edited by:              Dr. Maya Byfield                      Mr. James Henry               Dist. Prof. Mary Dolnack          Dr. Syed Arif Humayun                            Dr. Essa Farah             Dr. Laila Nimri  </vt:lpstr>
      <vt:lpstr>Integument and the Underlying Hypodermis– Model 1 (1 of 2)</vt:lpstr>
      <vt:lpstr>Integument and the Underlying Hypodermis– Model 1 (2 of 2)</vt:lpstr>
      <vt:lpstr>Integument and the Underlying Hypodermis– Model 2</vt:lpstr>
      <vt:lpstr>Integument and the Underlying Hypodermis– Model 3</vt:lpstr>
      <vt:lpstr>Integument and the Underlying Hypodermis </vt:lpstr>
      <vt:lpstr>Integument  Layers (1 of 3) </vt:lpstr>
      <vt:lpstr>Integument  Layers (2 of 3)</vt:lpstr>
      <vt:lpstr>Integument Layers (3 of 3) </vt:lpstr>
      <vt:lpstr>Layers (Strata) of the Epidermis (1 of 2)</vt:lpstr>
      <vt:lpstr> Layers (Strata) of the Epidermis (2 of 2) </vt:lpstr>
      <vt:lpstr>Cross and Longitudinal sections of Hair within Hair Follicles</vt:lpstr>
      <vt:lpstr> Longitudinal Section of a Hair Within Its Follicle</vt:lpstr>
      <vt:lpstr>Sweat Glands </vt:lpstr>
      <vt:lpstr>Sebaceous Glands </vt:lpstr>
    </vt:vector>
  </TitlesOfParts>
  <Company>Seminole State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Seminole State</dc:creator>
  <cp:lastModifiedBy>Laila Nimri</cp:lastModifiedBy>
  <cp:revision>143</cp:revision>
  <dcterms:created xsi:type="dcterms:W3CDTF">2013-09-09T15:51:22Z</dcterms:created>
  <dcterms:modified xsi:type="dcterms:W3CDTF">2026-01-25T13:47:10Z</dcterms:modified>
</cp:coreProperties>
</file>