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312" r:id="rId3"/>
    <p:sldId id="307" r:id="rId4"/>
    <p:sldId id="293" r:id="rId5"/>
    <p:sldId id="284" r:id="rId6"/>
    <p:sldId id="308" r:id="rId7"/>
    <p:sldId id="283" r:id="rId8"/>
    <p:sldId id="296" r:id="rId9"/>
    <p:sldId id="285" r:id="rId10"/>
    <p:sldId id="287" r:id="rId11"/>
    <p:sldId id="286" r:id="rId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66" d="100"/>
          <a:sy n="66" d="100"/>
        </p:scale>
        <p:origin x="1349"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F384D5-B526-FD77-9911-78A1CCFBDCB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1C30A759-F718-B6FE-30C1-13DA76D9267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A5F2FC5B-3AF3-4310-AED3-2A4EDCB3F08A}" type="datetimeFigureOut">
              <a:rPr lang="en-US"/>
              <a:pPr>
                <a:defRPr/>
              </a:pPr>
              <a:t>1/25/2026</a:t>
            </a:fld>
            <a:endParaRPr lang="en-US"/>
          </a:p>
        </p:txBody>
      </p:sp>
      <p:sp>
        <p:nvSpPr>
          <p:cNvPr id="4" name="Slide Image Placeholder 3">
            <a:extLst>
              <a:ext uri="{FF2B5EF4-FFF2-40B4-BE49-F238E27FC236}">
                <a16:creationId xmlns:a16="http://schemas.microsoft.com/office/drawing/2014/main" id="{5A44DFE9-94A5-BA8F-1294-734892BB7DC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DAD243F-20C5-C92A-0308-51AE6917BE1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49B8139-2BB7-E497-FADD-E68255616BE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766AAA6-33F2-96BA-E0E1-C752964369B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9F3188B-79A8-4C69-8113-983B464C75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ACA23F-9778-422F-AF71-B2DA57F5D10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871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2424D64-7BB0-483F-E5A2-3F287575FB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8A4F39F-AB01-FA6F-2E57-EBCA2D3510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93F95FF0-009C-F251-B970-DC37B90E17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581C67-2ED4-4968-9963-70F148340A74}" type="slidenum">
              <a:rPr lang="en-US" altLang="en-US">
                <a:solidFill>
                  <a:srgbClr val="000000"/>
                </a:solidFill>
              </a:rPr>
              <a:pPr>
                <a:spcBef>
                  <a:spcPct val="0"/>
                </a:spcBef>
              </a:pPr>
              <a:t>9</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FB1520-B0A1-535C-ADD8-A6E6A0B20DEC}"/>
              </a:ext>
            </a:extLst>
          </p:cNvPr>
          <p:cNvSpPr>
            <a:spLocks noGrp="1"/>
          </p:cNvSpPr>
          <p:nvPr>
            <p:ph type="dt" sz="half" idx="10"/>
          </p:nvPr>
        </p:nvSpPr>
        <p:spPr/>
        <p:txBody>
          <a:bodyPr/>
          <a:lstStyle>
            <a:lvl1pPr>
              <a:defRPr/>
            </a:lvl1pPr>
          </a:lstStyle>
          <a:p>
            <a:pPr>
              <a:defRPr/>
            </a:pPr>
            <a:fld id="{D392FDE7-181D-4EC6-9060-A93B90A0D46F}" type="datetime1">
              <a:rPr lang="en-US"/>
              <a:pPr>
                <a:defRPr/>
              </a:pPr>
              <a:t>1/25/2026</a:t>
            </a:fld>
            <a:endParaRPr lang="en-US"/>
          </a:p>
        </p:txBody>
      </p:sp>
      <p:sp>
        <p:nvSpPr>
          <p:cNvPr id="5" name="Footer Placeholder 4">
            <a:extLst>
              <a:ext uri="{FF2B5EF4-FFF2-40B4-BE49-F238E27FC236}">
                <a16:creationId xmlns:a16="http://schemas.microsoft.com/office/drawing/2014/main" id="{563D5A73-0DCF-2474-0D35-31592D6CED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F66DF6-C802-F5FB-30F1-2CB64CEFF280}"/>
              </a:ext>
            </a:extLst>
          </p:cNvPr>
          <p:cNvSpPr>
            <a:spLocks noGrp="1"/>
          </p:cNvSpPr>
          <p:nvPr>
            <p:ph type="sldNum" sz="quarter" idx="12"/>
          </p:nvPr>
        </p:nvSpPr>
        <p:spPr/>
        <p:txBody>
          <a:bodyPr/>
          <a:lstStyle>
            <a:lvl1pPr>
              <a:defRPr/>
            </a:lvl1pPr>
          </a:lstStyle>
          <a:p>
            <a:pPr>
              <a:defRPr/>
            </a:pPr>
            <a:fld id="{6DACF590-C743-4247-945C-9D70C85BA680}" type="slidenum">
              <a:rPr lang="en-US" altLang="en-US"/>
              <a:pPr>
                <a:defRPr/>
              </a:pPr>
              <a:t>‹#›</a:t>
            </a:fld>
            <a:endParaRPr lang="en-US" altLang="en-US"/>
          </a:p>
        </p:txBody>
      </p:sp>
    </p:spTree>
    <p:extLst>
      <p:ext uri="{BB962C8B-B14F-4D97-AF65-F5344CB8AC3E}">
        <p14:creationId xmlns:p14="http://schemas.microsoft.com/office/powerpoint/2010/main" val="408766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D5085-8BE9-B592-A5ED-6A5FEA2C0D76}"/>
              </a:ext>
            </a:extLst>
          </p:cNvPr>
          <p:cNvSpPr>
            <a:spLocks noGrp="1"/>
          </p:cNvSpPr>
          <p:nvPr>
            <p:ph type="dt" sz="half" idx="10"/>
          </p:nvPr>
        </p:nvSpPr>
        <p:spPr/>
        <p:txBody>
          <a:bodyPr/>
          <a:lstStyle>
            <a:lvl1pPr>
              <a:defRPr/>
            </a:lvl1pPr>
          </a:lstStyle>
          <a:p>
            <a:pPr>
              <a:defRPr/>
            </a:pPr>
            <a:fld id="{2E1E9968-F30A-4AAD-8A17-8019057960B0}" type="datetime1">
              <a:rPr lang="en-US"/>
              <a:pPr>
                <a:defRPr/>
              </a:pPr>
              <a:t>1/25/2026</a:t>
            </a:fld>
            <a:endParaRPr lang="en-US"/>
          </a:p>
        </p:txBody>
      </p:sp>
      <p:sp>
        <p:nvSpPr>
          <p:cNvPr id="5" name="Footer Placeholder 4">
            <a:extLst>
              <a:ext uri="{FF2B5EF4-FFF2-40B4-BE49-F238E27FC236}">
                <a16:creationId xmlns:a16="http://schemas.microsoft.com/office/drawing/2014/main" id="{A9E1729A-484B-086A-9D3F-796942EAE5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58C10D-70B0-AE05-4937-6461BC9EFC3D}"/>
              </a:ext>
            </a:extLst>
          </p:cNvPr>
          <p:cNvSpPr>
            <a:spLocks noGrp="1"/>
          </p:cNvSpPr>
          <p:nvPr>
            <p:ph type="sldNum" sz="quarter" idx="12"/>
          </p:nvPr>
        </p:nvSpPr>
        <p:spPr/>
        <p:txBody>
          <a:bodyPr/>
          <a:lstStyle>
            <a:lvl1pPr>
              <a:defRPr/>
            </a:lvl1pPr>
          </a:lstStyle>
          <a:p>
            <a:pPr>
              <a:defRPr/>
            </a:pPr>
            <a:fld id="{16F88EA6-3E86-4072-AF07-95EA0F275576}" type="slidenum">
              <a:rPr lang="en-US" altLang="en-US"/>
              <a:pPr>
                <a:defRPr/>
              </a:pPr>
              <a:t>‹#›</a:t>
            </a:fld>
            <a:endParaRPr lang="en-US" altLang="en-US"/>
          </a:p>
        </p:txBody>
      </p:sp>
    </p:spTree>
    <p:extLst>
      <p:ext uri="{BB962C8B-B14F-4D97-AF65-F5344CB8AC3E}">
        <p14:creationId xmlns:p14="http://schemas.microsoft.com/office/powerpoint/2010/main" val="141402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453B6-EC73-C8EA-9D08-1A15F00027A8}"/>
              </a:ext>
            </a:extLst>
          </p:cNvPr>
          <p:cNvSpPr>
            <a:spLocks noGrp="1"/>
          </p:cNvSpPr>
          <p:nvPr>
            <p:ph type="dt" sz="half" idx="10"/>
          </p:nvPr>
        </p:nvSpPr>
        <p:spPr/>
        <p:txBody>
          <a:bodyPr/>
          <a:lstStyle>
            <a:lvl1pPr>
              <a:defRPr/>
            </a:lvl1pPr>
          </a:lstStyle>
          <a:p>
            <a:pPr>
              <a:defRPr/>
            </a:pPr>
            <a:fld id="{37A77999-45E1-4892-8202-8D02A3A27792}" type="datetime1">
              <a:rPr lang="en-US"/>
              <a:pPr>
                <a:defRPr/>
              </a:pPr>
              <a:t>1/25/2026</a:t>
            </a:fld>
            <a:endParaRPr lang="en-US"/>
          </a:p>
        </p:txBody>
      </p:sp>
      <p:sp>
        <p:nvSpPr>
          <p:cNvPr id="5" name="Footer Placeholder 4">
            <a:extLst>
              <a:ext uri="{FF2B5EF4-FFF2-40B4-BE49-F238E27FC236}">
                <a16:creationId xmlns:a16="http://schemas.microsoft.com/office/drawing/2014/main" id="{3ECF08B8-F78C-BB86-9173-42EF2E0E62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57C4E9-56F4-6052-632A-4B2693EEBF41}"/>
              </a:ext>
            </a:extLst>
          </p:cNvPr>
          <p:cNvSpPr>
            <a:spLocks noGrp="1"/>
          </p:cNvSpPr>
          <p:nvPr>
            <p:ph type="sldNum" sz="quarter" idx="12"/>
          </p:nvPr>
        </p:nvSpPr>
        <p:spPr/>
        <p:txBody>
          <a:bodyPr/>
          <a:lstStyle>
            <a:lvl1pPr>
              <a:defRPr/>
            </a:lvl1pPr>
          </a:lstStyle>
          <a:p>
            <a:pPr>
              <a:defRPr/>
            </a:pPr>
            <a:fld id="{3599091C-19C0-4A36-97C8-413331AE44A7}" type="slidenum">
              <a:rPr lang="en-US" altLang="en-US"/>
              <a:pPr>
                <a:defRPr/>
              </a:pPr>
              <a:t>‹#›</a:t>
            </a:fld>
            <a:endParaRPr lang="en-US" altLang="en-US"/>
          </a:p>
        </p:txBody>
      </p:sp>
    </p:spTree>
    <p:extLst>
      <p:ext uri="{BB962C8B-B14F-4D97-AF65-F5344CB8AC3E}">
        <p14:creationId xmlns:p14="http://schemas.microsoft.com/office/powerpoint/2010/main" val="38608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DD9BA45-65FE-F969-7787-08F592733CA4}"/>
              </a:ext>
            </a:extLst>
          </p:cNvPr>
          <p:cNvSpPr>
            <a:spLocks noGrp="1"/>
          </p:cNvSpPr>
          <p:nvPr>
            <p:ph type="dt" sz="half" idx="10"/>
          </p:nvPr>
        </p:nvSpPr>
        <p:spPr/>
        <p:txBody>
          <a:bodyPr/>
          <a:lstStyle>
            <a:lvl1pPr>
              <a:defRPr/>
            </a:lvl1pPr>
          </a:lstStyle>
          <a:p>
            <a:pPr>
              <a:defRPr/>
            </a:pPr>
            <a:fld id="{20309296-1576-4183-95FC-A5C4FFD14ED9}" type="datetime1">
              <a:rPr lang="en-US"/>
              <a:pPr>
                <a:defRPr/>
              </a:pPr>
              <a:t>1/25/2026</a:t>
            </a:fld>
            <a:endParaRPr lang="en-US"/>
          </a:p>
        </p:txBody>
      </p:sp>
      <p:sp>
        <p:nvSpPr>
          <p:cNvPr id="5" name="Footer Placeholder 4">
            <a:extLst>
              <a:ext uri="{FF2B5EF4-FFF2-40B4-BE49-F238E27FC236}">
                <a16:creationId xmlns:a16="http://schemas.microsoft.com/office/drawing/2014/main" id="{7AF0EA46-519D-40E5-7090-39B99AF294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9ED1E8-B720-15AA-ED59-8347596F9071}"/>
              </a:ext>
            </a:extLst>
          </p:cNvPr>
          <p:cNvSpPr>
            <a:spLocks noGrp="1"/>
          </p:cNvSpPr>
          <p:nvPr>
            <p:ph type="sldNum" sz="quarter" idx="12"/>
          </p:nvPr>
        </p:nvSpPr>
        <p:spPr/>
        <p:txBody>
          <a:bodyPr/>
          <a:lstStyle>
            <a:lvl1pPr>
              <a:defRPr/>
            </a:lvl1pPr>
          </a:lstStyle>
          <a:p>
            <a:pPr>
              <a:defRPr/>
            </a:pPr>
            <a:fld id="{49F77A7C-4C62-4360-AC26-5FA2D96440D4}" type="slidenum">
              <a:rPr lang="en-US" altLang="en-US"/>
              <a:pPr>
                <a:defRPr/>
              </a:pPr>
              <a:t>‹#›</a:t>
            </a:fld>
            <a:endParaRPr lang="en-US" altLang="en-US"/>
          </a:p>
        </p:txBody>
      </p:sp>
    </p:spTree>
    <p:extLst>
      <p:ext uri="{BB962C8B-B14F-4D97-AF65-F5344CB8AC3E}">
        <p14:creationId xmlns:p14="http://schemas.microsoft.com/office/powerpoint/2010/main" val="343864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CAB86-B95E-64FA-F403-D1A402DA7300}"/>
              </a:ext>
            </a:extLst>
          </p:cNvPr>
          <p:cNvSpPr>
            <a:spLocks noGrp="1"/>
          </p:cNvSpPr>
          <p:nvPr>
            <p:ph type="dt" sz="half" idx="10"/>
          </p:nvPr>
        </p:nvSpPr>
        <p:spPr/>
        <p:txBody>
          <a:bodyPr/>
          <a:lstStyle>
            <a:lvl1pPr>
              <a:defRPr/>
            </a:lvl1pPr>
          </a:lstStyle>
          <a:p>
            <a:pPr>
              <a:defRPr/>
            </a:pPr>
            <a:fld id="{39054682-B003-40D4-962B-5389DBFE874F}" type="datetime1">
              <a:rPr lang="en-US"/>
              <a:pPr>
                <a:defRPr/>
              </a:pPr>
              <a:t>1/25/2026</a:t>
            </a:fld>
            <a:endParaRPr lang="en-US"/>
          </a:p>
        </p:txBody>
      </p:sp>
      <p:sp>
        <p:nvSpPr>
          <p:cNvPr id="5" name="Footer Placeholder 4">
            <a:extLst>
              <a:ext uri="{FF2B5EF4-FFF2-40B4-BE49-F238E27FC236}">
                <a16:creationId xmlns:a16="http://schemas.microsoft.com/office/drawing/2014/main" id="{C31F0A9E-B467-0352-CF9F-B440D01523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A88DA6-F531-2825-E4D3-C8EE1710C55C}"/>
              </a:ext>
            </a:extLst>
          </p:cNvPr>
          <p:cNvSpPr>
            <a:spLocks noGrp="1"/>
          </p:cNvSpPr>
          <p:nvPr>
            <p:ph type="sldNum" sz="quarter" idx="12"/>
          </p:nvPr>
        </p:nvSpPr>
        <p:spPr/>
        <p:txBody>
          <a:bodyPr/>
          <a:lstStyle>
            <a:lvl1pPr>
              <a:defRPr/>
            </a:lvl1pPr>
          </a:lstStyle>
          <a:p>
            <a:pPr>
              <a:defRPr/>
            </a:pPr>
            <a:fld id="{3E6058E8-3E53-4D86-81CC-2565C470DBB6}" type="slidenum">
              <a:rPr lang="en-US" altLang="en-US"/>
              <a:pPr>
                <a:defRPr/>
              </a:pPr>
              <a:t>‹#›</a:t>
            </a:fld>
            <a:endParaRPr lang="en-US" altLang="en-US"/>
          </a:p>
        </p:txBody>
      </p:sp>
    </p:spTree>
    <p:extLst>
      <p:ext uri="{BB962C8B-B14F-4D97-AF65-F5344CB8AC3E}">
        <p14:creationId xmlns:p14="http://schemas.microsoft.com/office/powerpoint/2010/main" val="233862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42E29D-7256-8C10-0AD6-7D257F3C0C14}"/>
              </a:ext>
            </a:extLst>
          </p:cNvPr>
          <p:cNvSpPr>
            <a:spLocks noGrp="1"/>
          </p:cNvSpPr>
          <p:nvPr>
            <p:ph type="dt" sz="half" idx="10"/>
          </p:nvPr>
        </p:nvSpPr>
        <p:spPr/>
        <p:txBody>
          <a:bodyPr/>
          <a:lstStyle>
            <a:lvl1pPr>
              <a:defRPr/>
            </a:lvl1pPr>
          </a:lstStyle>
          <a:p>
            <a:pPr>
              <a:defRPr/>
            </a:pPr>
            <a:fld id="{D59B95FD-4D93-4B81-A62B-457ED40D489D}" type="datetime1">
              <a:rPr lang="en-US"/>
              <a:pPr>
                <a:defRPr/>
              </a:pPr>
              <a:t>1/25/2026</a:t>
            </a:fld>
            <a:endParaRPr lang="en-US"/>
          </a:p>
        </p:txBody>
      </p:sp>
      <p:sp>
        <p:nvSpPr>
          <p:cNvPr id="5" name="Footer Placeholder 4">
            <a:extLst>
              <a:ext uri="{FF2B5EF4-FFF2-40B4-BE49-F238E27FC236}">
                <a16:creationId xmlns:a16="http://schemas.microsoft.com/office/drawing/2014/main" id="{9D11C9F6-9F4D-3C20-1849-29ED28E7F2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E65105-BCBC-2FBD-4E19-924A132893D0}"/>
              </a:ext>
            </a:extLst>
          </p:cNvPr>
          <p:cNvSpPr>
            <a:spLocks noGrp="1"/>
          </p:cNvSpPr>
          <p:nvPr>
            <p:ph type="sldNum" sz="quarter" idx="12"/>
          </p:nvPr>
        </p:nvSpPr>
        <p:spPr/>
        <p:txBody>
          <a:bodyPr/>
          <a:lstStyle>
            <a:lvl1pPr>
              <a:defRPr/>
            </a:lvl1pPr>
          </a:lstStyle>
          <a:p>
            <a:pPr>
              <a:defRPr/>
            </a:pPr>
            <a:fld id="{CE38E27C-5ACD-421F-B64B-403C43BA9C65}" type="slidenum">
              <a:rPr lang="en-US" altLang="en-US"/>
              <a:pPr>
                <a:defRPr/>
              </a:pPr>
              <a:t>‹#›</a:t>
            </a:fld>
            <a:endParaRPr lang="en-US" altLang="en-US"/>
          </a:p>
        </p:txBody>
      </p:sp>
    </p:spTree>
    <p:extLst>
      <p:ext uri="{BB962C8B-B14F-4D97-AF65-F5344CB8AC3E}">
        <p14:creationId xmlns:p14="http://schemas.microsoft.com/office/powerpoint/2010/main" val="52257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291564-0970-657C-4708-E1E6574D4674}"/>
              </a:ext>
            </a:extLst>
          </p:cNvPr>
          <p:cNvSpPr>
            <a:spLocks noGrp="1"/>
          </p:cNvSpPr>
          <p:nvPr>
            <p:ph type="dt" sz="half" idx="10"/>
          </p:nvPr>
        </p:nvSpPr>
        <p:spPr/>
        <p:txBody>
          <a:bodyPr/>
          <a:lstStyle>
            <a:lvl1pPr>
              <a:defRPr/>
            </a:lvl1pPr>
          </a:lstStyle>
          <a:p>
            <a:pPr>
              <a:defRPr/>
            </a:pPr>
            <a:fld id="{D709E20E-43AD-44DB-A355-6439D12AD878}" type="datetime1">
              <a:rPr lang="en-US"/>
              <a:pPr>
                <a:defRPr/>
              </a:pPr>
              <a:t>1/25/2026</a:t>
            </a:fld>
            <a:endParaRPr lang="en-US"/>
          </a:p>
        </p:txBody>
      </p:sp>
      <p:sp>
        <p:nvSpPr>
          <p:cNvPr id="6" name="Footer Placeholder 4">
            <a:extLst>
              <a:ext uri="{FF2B5EF4-FFF2-40B4-BE49-F238E27FC236}">
                <a16:creationId xmlns:a16="http://schemas.microsoft.com/office/drawing/2014/main" id="{9BD64BCC-5C0E-0D4A-84ED-53730CC36B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8ABCE4-D8BE-D201-BB94-47A857746205}"/>
              </a:ext>
            </a:extLst>
          </p:cNvPr>
          <p:cNvSpPr>
            <a:spLocks noGrp="1"/>
          </p:cNvSpPr>
          <p:nvPr>
            <p:ph type="sldNum" sz="quarter" idx="12"/>
          </p:nvPr>
        </p:nvSpPr>
        <p:spPr/>
        <p:txBody>
          <a:bodyPr/>
          <a:lstStyle>
            <a:lvl1pPr>
              <a:defRPr/>
            </a:lvl1pPr>
          </a:lstStyle>
          <a:p>
            <a:pPr>
              <a:defRPr/>
            </a:pPr>
            <a:fld id="{BCE28F33-7CAB-4C86-83DE-98BF2501C0DD}" type="slidenum">
              <a:rPr lang="en-US" altLang="en-US"/>
              <a:pPr>
                <a:defRPr/>
              </a:pPr>
              <a:t>‹#›</a:t>
            </a:fld>
            <a:endParaRPr lang="en-US" altLang="en-US"/>
          </a:p>
        </p:txBody>
      </p:sp>
    </p:spTree>
    <p:extLst>
      <p:ext uri="{BB962C8B-B14F-4D97-AF65-F5344CB8AC3E}">
        <p14:creationId xmlns:p14="http://schemas.microsoft.com/office/powerpoint/2010/main" val="268526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19D0E0D-7600-7723-A213-AEC749E2A113}"/>
              </a:ext>
            </a:extLst>
          </p:cNvPr>
          <p:cNvSpPr>
            <a:spLocks noGrp="1"/>
          </p:cNvSpPr>
          <p:nvPr>
            <p:ph type="dt" sz="half" idx="10"/>
          </p:nvPr>
        </p:nvSpPr>
        <p:spPr/>
        <p:txBody>
          <a:bodyPr/>
          <a:lstStyle>
            <a:lvl1pPr>
              <a:defRPr/>
            </a:lvl1pPr>
          </a:lstStyle>
          <a:p>
            <a:pPr>
              <a:defRPr/>
            </a:pPr>
            <a:fld id="{4134B9D2-B780-475D-AB17-179E8AE00B5B}" type="datetime1">
              <a:rPr lang="en-US"/>
              <a:pPr>
                <a:defRPr/>
              </a:pPr>
              <a:t>1/25/2026</a:t>
            </a:fld>
            <a:endParaRPr lang="en-US"/>
          </a:p>
        </p:txBody>
      </p:sp>
      <p:sp>
        <p:nvSpPr>
          <p:cNvPr id="8" name="Footer Placeholder 4">
            <a:extLst>
              <a:ext uri="{FF2B5EF4-FFF2-40B4-BE49-F238E27FC236}">
                <a16:creationId xmlns:a16="http://schemas.microsoft.com/office/drawing/2014/main" id="{C04AE587-E1BA-5516-A76B-69EC33F96BD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78FC739-0621-20E7-80B6-353DD4F927F8}"/>
              </a:ext>
            </a:extLst>
          </p:cNvPr>
          <p:cNvSpPr>
            <a:spLocks noGrp="1"/>
          </p:cNvSpPr>
          <p:nvPr>
            <p:ph type="sldNum" sz="quarter" idx="12"/>
          </p:nvPr>
        </p:nvSpPr>
        <p:spPr/>
        <p:txBody>
          <a:bodyPr/>
          <a:lstStyle>
            <a:lvl1pPr>
              <a:defRPr/>
            </a:lvl1pPr>
          </a:lstStyle>
          <a:p>
            <a:pPr>
              <a:defRPr/>
            </a:pPr>
            <a:fld id="{08B0CAF3-097F-4A08-BC0E-29D1EB8FE1CF}" type="slidenum">
              <a:rPr lang="en-US" altLang="en-US"/>
              <a:pPr>
                <a:defRPr/>
              </a:pPr>
              <a:t>‹#›</a:t>
            </a:fld>
            <a:endParaRPr lang="en-US" altLang="en-US"/>
          </a:p>
        </p:txBody>
      </p:sp>
    </p:spTree>
    <p:extLst>
      <p:ext uri="{BB962C8B-B14F-4D97-AF65-F5344CB8AC3E}">
        <p14:creationId xmlns:p14="http://schemas.microsoft.com/office/powerpoint/2010/main" val="1689384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5B15AD-5ED5-3CCF-33C2-EAE0DA1347FA}"/>
              </a:ext>
            </a:extLst>
          </p:cNvPr>
          <p:cNvSpPr>
            <a:spLocks noGrp="1"/>
          </p:cNvSpPr>
          <p:nvPr>
            <p:ph type="dt" sz="half" idx="10"/>
          </p:nvPr>
        </p:nvSpPr>
        <p:spPr/>
        <p:txBody>
          <a:bodyPr/>
          <a:lstStyle>
            <a:lvl1pPr>
              <a:defRPr/>
            </a:lvl1pPr>
          </a:lstStyle>
          <a:p>
            <a:pPr>
              <a:defRPr/>
            </a:pPr>
            <a:fld id="{1E8D98ED-E1ED-4DE0-A7DA-1DAFFFD8EC3A}" type="datetime1">
              <a:rPr lang="en-US"/>
              <a:pPr>
                <a:defRPr/>
              </a:pPr>
              <a:t>1/25/2026</a:t>
            </a:fld>
            <a:endParaRPr lang="en-US"/>
          </a:p>
        </p:txBody>
      </p:sp>
      <p:sp>
        <p:nvSpPr>
          <p:cNvPr id="4" name="Footer Placeholder 4">
            <a:extLst>
              <a:ext uri="{FF2B5EF4-FFF2-40B4-BE49-F238E27FC236}">
                <a16:creationId xmlns:a16="http://schemas.microsoft.com/office/drawing/2014/main" id="{7D12F2BF-18C5-88EE-FD36-D40EBECE4F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DD307E6-AC3E-5555-F663-C73D3A81FEE7}"/>
              </a:ext>
            </a:extLst>
          </p:cNvPr>
          <p:cNvSpPr>
            <a:spLocks noGrp="1"/>
          </p:cNvSpPr>
          <p:nvPr>
            <p:ph type="sldNum" sz="quarter" idx="12"/>
          </p:nvPr>
        </p:nvSpPr>
        <p:spPr/>
        <p:txBody>
          <a:bodyPr/>
          <a:lstStyle>
            <a:lvl1pPr>
              <a:defRPr/>
            </a:lvl1pPr>
          </a:lstStyle>
          <a:p>
            <a:pPr>
              <a:defRPr/>
            </a:pPr>
            <a:fld id="{2132B6CD-801F-46A9-8138-F0B1049E2B5A}" type="slidenum">
              <a:rPr lang="en-US" altLang="en-US"/>
              <a:pPr>
                <a:defRPr/>
              </a:pPr>
              <a:t>‹#›</a:t>
            </a:fld>
            <a:endParaRPr lang="en-US" altLang="en-US"/>
          </a:p>
        </p:txBody>
      </p:sp>
    </p:spTree>
    <p:extLst>
      <p:ext uri="{BB962C8B-B14F-4D97-AF65-F5344CB8AC3E}">
        <p14:creationId xmlns:p14="http://schemas.microsoft.com/office/powerpoint/2010/main" val="857562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66481B-A013-A53E-8B3D-E3FB194973C4}"/>
              </a:ext>
            </a:extLst>
          </p:cNvPr>
          <p:cNvSpPr>
            <a:spLocks noGrp="1"/>
          </p:cNvSpPr>
          <p:nvPr>
            <p:ph type="dt" sz="half" idx="10"/>
          </p:nvPr>
        </p:nvSpPr>
        <p:spPr/>
        <p:txBody>
          <a:bodyPr/>
          <a:lstStyle>
            <a:lvl1pPr>
              <a:defRPr/>
            </a:lvl1pPr>
          </a:lstStyle>
          <a:p>
            <a:pPr>
              <a:defRPr/>
            </a:pPr>
            <a:fld id="{75E59897-9657-4793-BD4B-8BB2D9A1B852}" type="datetime1">
              <a:rPr lang="en-US"/>
              <a:pPr>
                <a:defRPr/>
              </a:pPr>
              <a:t>1/25/2026</a:t>
            </a:fld>
            <a:endParaRPr lang="en-US"/>
          </a:p>
        </p:txBody>
      </p:sp>
      <p:sp>
        <p:nvSpPr>
          <p:cNvPr id="3" name="Footer Placeholder 4">
            <a:extLst>
              <a:ext uri="{FF2B5EF4-FFF2-40B4-BE49-F238E27FC236}">
                <a16:creationId xmlns:a16="http://schemas.microsoft.com/office/drawing/2014/main" id="{A6397006-EEBE-2756-4E67-DF7C4C9439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809B582-73F2-922B-77F2-CF045B037C0A}"/>
              </a:ext>
            </a:extLst>
          </p:cNvPr>
          <p:cNvSpPr>
            <a:spLocks noGrp="1"/>
          </p:cNvSpPr>
          <p:nvPr>
            <p:ph type="sldNum" sz="quarter" idx="12"/>
          </p:nvPr>
        </p:nvSpPr>
        <p:spPr/>
        <p:txBody>
          <a:bodyPr/>
          <a:lstStyle>
            <a:lvl1pPr>
              <a:defRPr/>
            </a:lvl1pPr>
          </a:lstStyle>
          <a:p>
            <a:pPr>
              <a:defRPr/>
            </a:pPr>
            <a:fld id="{B43472CD-1845-4B3F-90BB-9F639BCDA432}" type="slidenum">
              <a:rPr lang="en-US" altLang="en-US"/>
              <a:pPr>
                <a:defRPr/>
              </a:pPr>
              <a:t>‹#›</a:t>
            </a:fld>
            <a:endParaRPr lang="en-US" altLang="en-US"/>
          </a:p>
        </p:txBody>
      </p:sp>
    </p:spTree>
    <p:extLst>
      <p:ext uri="{BB962C8B-B14F-4D97-AF65-F5344CB8AC3E}">
        <p14:creationId xmlns:p14="http://schemas.microsoft.com/office/powerpoint/2010/main" val="148152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98C9D4-8614-BA06-0A38-C6416505C6C3}"/>
              </a:ext>
            </a:extLst>
          </p:cNvPr>
          <p:cNvSpPr>
            <a:spLocks noGrp="1"/>
          </p:cNvSpPr>
          <p:nvPr>
            <p:ph type="dt" sz="half" idx="10"/>
          </p:nvPr>
        </p:nvSpPr>
        <p:spPr/>
        <p:txBody>
          <a:bodyPr/>
          <a:lstStyle>
            <a:lvl1pPr>
              <a:defRPr/>
            </a:lvl1pPr>
          </a:lstStyle>
          <a:p>
            <a:pPr>
              <a:defRPr/>
            </a:pPr>
            <a:fld id="{D550DF5A-D4FD-4A41-BD47-E18318742441}" type="datetime1">
              <a:rPr lang="en-US"/>
              <a:pPr>
                <a:defRPr/>
              </a:pPr>
              <a:t>1/25/2026</a:t>
            </a:fld>
            <a:endParaRPr lang="en-US"/>
          </a:p>
        </p:txBody>
      </p:sp>
      <p:sp>
        <p:nvSpPr>
          <p:cNvPr id="6" name="Footer Placeholder 4">
            <a:extLst>
              <a:ext uri="{FF2B5EF4-FFF2-40B4-BE49-F238E27FC236}">
                <a16:creationId xmlns:a16="http://schemas.microsoft.com/office/drawing/2014/main" id="{A8C3BF8B-0D78-2921-DE0F-5F01C2C19A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DB4EEA-3FB6-BE87-D8CC-153C02BB289E}"/>
              </a:ext>
            </a:extLst>
          </p:cNvPr>
          <p:cNvSpPr>
            <a:spLocks noGrp="1"/>
          </p:cNvSpPr>
          <p:nvPr>
            <p:ph type="sldNum" sz="quarter" idx="12"/>
          </p:nvPr>
        </p:nvSpPr>
        <p:spPr/>
        <p:txBody>
          <a:bodyPr/>
          <a:lstStyle>
            <a:lvl1pPr>
              <a:defRPr/>
            </a:lvl1pPr>
          </a:lstStyle>
          <a:p>
            <a:pPr>
              <a:defRPr/>
            </a:pPr>
            <a:fld id="{E02BCC03-F25C-40DD-A83D-27D6EA3C2DA1}" type="slidenum">
              <a:rPr lang="en-US" altLang="en-US"/>
              <a:pPr>
                <a:defRPr/>
              </a:pPr>
              <a:t>‹#›</a:t>
            </a:fld>
            <a:endParaRPr lang="en-US" altLang="en-US"/>
          </a:p>
        </p:txBody>
      </p:sp>
    </p:spTree>
    <p:extLst>
      <p:ext uri="{BB962C8B-B14F-4D97-AF65-F5344CB8AC3E}">
        <p14:creationId xmlns:p14="http://schemas.microsoft.com/office/powerpoint/2010/main" val="394093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31EA7-23D9-63EF-9DD1-9CC81ACB17A3}"/>
              </a:ext>
            </a:extLst>
          </p:cNvPr>
          <p:cNvSpPr>
            <a:spLocks noGrp="1"/>
          </p:cNvSpPr>
          <p:nvPr>
            <p:ph type="dt" sz="half" idx="10"/>
          </p:nvPr>
        </p:nvSpPr>
        <p:spPr/>
        <p:txBody>
          <a:bodyPr/>
          <a:lstStyle>
            <a:lvl1pPr>
              <a:defRPr/>
            </a:lvl1pPr>
          </a:lstStyle>
          <a:p>
            <a:pPr>
              <a:defRPr/>
            </a:pPr>
            <a:fld id="{EF7617DC-FC20-409E-8026-00AEE9DC4356}" type="datetime1">
              <a:rPr lang="en-US"/>
              <a:pPr>
                <a:defRPr/>
              </a:pPr>
              <a:t>1/25/2026</a:t>
            </a:fld>
            <a:endParaRPr lang="en-US"/>
          </a:p>
        </p:txBody>
      </p:sp>
      <p:sp>
        <p:nvSpPr>
          <p:cNvPr id="5" name="Footer Placeholder 4">
            <a:extLst>
              <a:ext uri="{FF2B5EF4-FFF2-40B4-BE49-F238E27FC236}">
                <a16:creationId xmlns:a16="http://schemas.microsoft.com/office/drawing/2014/main" id="{430BDDE4-5C08-819C-A66A-0C5002BD15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D80F56-EDA3-C632-21C7-9AE8ADCFF6AA}"/>
              </a:ext>
            </a:extLst>
          </p:cNvPr>
          <p:cNvSpPr>
            <a:spLocks noGrp="1"/>
          </p:cNvSpPr>
          <p:nvPr>
            <p:ph type="sldNum" sz="quarter" idx="12"/>
          </p:nvPr>
        </p:nvSpPr>
        <p:spPr/>
        <p:txBody>
          <a:bodyPr/>
          <a:lstStyle>
            <a:lvl1pPr>
              <a:defRPr/>
            </a:lvl1pPr>
          </a:lstStyle>
          <a:p>
            <a:pPr>
              <a:defRPr/>
            </a:pPr>
            <a:fld id="{46C9D3F8-ACDC-4E11-90A1-58A88E6663AF}" type="slidenum">
              <a:rPr lang="en-US" altLang="en-US"/>
              <a:pPr>
                <a:defRPr/>
              </a:pPr>
              <a:t>‹#›</a:t>
            </a:fld>
            <a:endParaRPr lang="en-US" altLang="en-US"/>
          </a:p>
        </p:txBody>
      </p:sp>
    </p:spTree>
    <p:extLst>
      <p:ext uri="{BB962C8B-B14F-4D97-AF65-F5344CB8AC3E}">
        <p14:creationId xmlns:p14="http://schemas.microsoft.com/office/powerpoint/2010/main" val="3405633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B4872B6-C659-63F4-8765-61E78C89B8B3}"/>
              </a:ext>
            </a:extLst>
          </p:cNvPr>
          <p:cNvSpPr>
            <a:spLocks noGrp="1"/>
          </p:cNvSpPr>
          <p:nvPr>
            <p:ph type="dt" sz="half" idx="10"/>
          </p:nvPr>
        </p:nvSpPr>
        <p:spPr/>
        <p:txBody>
          <a:bodyPr/>
          <a:lstStyle>
            <a:lvl1pPr>
              <a:defRPr/>
            </a:lvl1pPr>
          </a:lstStyle>
          <a:p>
            <a:pPr>
              <a:defRPr/>
            </a:pPr>
            <a:fld id="{93CBF573-94D2-4082-A7D9-286BC18EC2A2}" type="datetime1">
              <a:rPr lang="en-US"/>
              <a:pPr>
                <a:defRPr/>
              </a:pPr>
              <a:t>1/25/2026</a:t>
            </a:fld>
            <a:endParaRPr lang="en-US"/>
          </a:p>
        </p:txBody>
      </p:sp>
      <p:sp>
        <p:nvSpPr>
          <p:cNvPr id="6" name="Footer Placeholder 4">
            <a:extLst>
              <a:ext uri="{FF2B5EF4-FFF2-40B4-BE49-F238E27FC236}">
                <a16:creationId xmlns:a16="http://schemas.microsoft.com/office/drawing/2014/main" id="{7A1F0829-CADF-5259-7DCA-C81095B5C0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3DCB5A-FF2B-FAE1-8FCE-E8E534F565DC}"/>
              </a:ext>
            </a:extLst>
          </p:cNvPr>
          <p:cNvSpPr>
            <a:spLocks noGrp="1"/>
          </p:cNvSpPr>
          <p:nvPr>
            <p:ph type="sldNum" sz="quarter" idx="12"/>
          </p:nvPr>
        </p:nvSpPr>
        <p:spPr/>
        <p:txBody>
          <a:bodyPr/>
          <a:lstStyle>
            <a:lvl1pPr>
              <a:defRPr/>
            </a:lvl1pPr>
          </a:lstStyle>
          <a:p>
            <a:pPr>
              <a:defRPr/>
            </a:pPr>
            <a:fld id="{309724D3-A559-47C4-9D3A-001129531EC4}" type="slidenum">
              <a:rPr lang="en-US" altLang="en-US"/>
              <a:pPr>
                <a:defRPr/>
              </a:pPr>
              <a:t>‹#›</a:t>
            </a:fld>
            <a:endParaRPr lang="en-US" altLang="en-US"/>
          </a:p>
        </p:txBody>
      </p:sp>
    </p:spTree>
    <p:extLst>
      <p:ext uri="{BB962C8B-B14F-4D97-AF65-F5344CB8AC3E}">
        <p14:creationId xmlns:p14="http://schemas.microsoft.com/office/powerpoint/2010/main" val="2855147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DC20E-4F2A-943C-6BBD-66FEB33415FA}"/>
              </a:ext>
            </a:extLst>
          </p:cNvPr>
          <p:cNvSpPr>
            <a:spLocks noGrp="1"/>
          </p:cNvSpPr>
          <p:nvPr>
            <p:ph type="dt" sz="half" idx="10"/>
          </p:nvPr>
        </p:nvSpPr>
        <p:spPr/>
        <p:txBody>
          <a:bodyPr/>
          <a:lstStyle>
            <a:lvl1pPr>
              <a:defRPr/>
            </a:lvl1pPr>
          </a:lstStyle>
          <a:p>
            <a:pPr>
              <a:defRPr/>
            </a:pPr>
            <a:fld id="{DB99C069-D386-49B0-892E-D565B1B013C9}" type="datetime1">
              <a:rPr lang="en-US"/>
              <a:pPr>
                <a:defRPr/>
              </a:pPr>
              <a:t>1/25/2026</a:t>
            </a:fld>
            <a:endParaRPr lang="en-US"/>
          </a:p>
        </p:txBody>
      </p:sp>
      <p:sp>
        <p:nvSpPr>
          <p:cNvPr id="5" name="Footer Placeholder 4">
            <a:extLst>
              <a:ext uri="{FF2B5EF4-FFF2-40B4-BE49-F238E27FC236}">
                <a16:creationId xmlns:a16="http://schemas.microsoft.com/office/drawing/2014/main" id="{0AEB354F-03CB-3C86-06CE-A8573C4826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7196B4-DE50-CBB9-645D-60FAFC7BEC92}"/>
              </a:ext>
            </a:extLst>
          </p:cNvPr>
          <p:cNvSpPr>
            <a:spLocks noGrp="1"/>
          </p:cNvSpPr>
          <p:nvPr>
            <p:ph type="sldNum" sz="quarter" idx="12"/>
          </p:nvPr>
        </p:nvSpPr>
        <p:spPr/>
        <p:txBody>
          <a:bodyPr/>
          <a:lstStyle>
            <a:lvl1pPr>
              <a:defRPr/>
            </a:lvl1pPr>
          </a:lstStyle>
          <a:p>
            <a:pPr>
              <a:defRPr/>
            </a:pPr>
            <a:fld id="{AC03A659-4A4C-4623-8835-1DAF66E5ABB7}" type="slidenum">
              <a:rPr lang="en-US" altLang="en-US"/>
              <a:pPr>
                <a:defRPr/>
              </a:pPr>
              <a:t>‹#›</a:t>
            </a:fld>
            <a:endParaRPr lang="en-US" altLang="en-US"/>
          </a:p>
        </p:txBody>
      </p:sp>
    </p:spTree>
    <p:extLst>
      <p:ext uri="{BB962C8B-B14F-4D97-AF65-F5344CB8AC3E}">
        <p14:creationId xmlns:p14="http://schemas.microsoft.com/office/powerpoint/2010/main" val="826925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35B1D-CD53-E63F-5679-0541823EA704}"/>
              </a:ext>
            </a:extLst>
          </p:cNvPr>
          <p:cNvSpPr>
            <a:spLocks noGrp="1"/>
          </p:cNvSpPr>
          <p:nvPr>
            <p:ph type="dt" sz="half" idx="10"/>
          </p:nvPr>
        </p:nvSpPr>
        <p:spPr/>
        <p:txBody>
          <a:bodyPr/>
          <a:lstStyle>
            <a:lvl1pPr>
              <a:defRPr/>
            </a:lvl1pPr>
          </a:lstStyle>
          <a:p>
            <a:pPr>
              <a:defRPr/>
            </a:pPr>
            <a:fld id="{4A88AB06-E126-44AE-B335-A87A9506AD39}" type="datetime1">
              <a:rPr lang="en-US"/>
              <a:pPr>
                <a:defRPr/>
              </a:pPr>
              <a:t>1/25/2026</a:t>
            </a:fld>
            <a:endParaRPr lang="en-US"/>
          </a:p>
        </p:txBody>
      </p:sp>
      <p:sp>
        <p:nvSpPr>
          <p:cNvPr id="5" name="Footer Placeholder 4">
            <a:extLst>
              <a:ext uri="{FF2B5EF4-FFF2-40B4-BE49-F238E27FC236}">
                <a16:creationId xmlns:a16="http://schemas.microsoft.com/office/drawing/2014/main" id="{2E952E43-4035-6F7F-A0F2-0573570CA2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86C850-796F-424E-EC79-7CA09B0BCDF1}"/>
              </a:ext>
            </a:extLst>
          </p:cNvPr>
          <p:cNvSpPr>
            <a:spLocks noGrp="1"/>
          </p:cNvSpPr>
          <p:nvPr>
            <p:ph type="sldNum" sz="quarter" idx="12"/>
          </p:nvPr>
        </p:nvSpPr>
        <p:spPr/>
        <p:txBody>
          <a:bodyPr/>
          <a:lstStyle>
            <a:lvl1pPr>
              <a:defRPr/>
            </a:lvl1pPr>
          </a:lstStyle>
          <a:p>
            <a:pPr>
              <a:defRPr/>
            </a:pPr>
            <a:fld id="{58644664-12E7-4920-90DC-9F0DB4A4CB34}" type="slidenum">
              <a:rPr lang="en-US" altLang="en-US"/>
              <a:pPr>
                <a:defRPr/>
              </a:pPr>
              <a:t>‹#›</a:t>
            </a:fld>
            <a:endParaRPr lang="en-US" altLang="en-US"/>
          </a:p>
        </p:txBody>
      </p:sp>
    </p:spTree>
    <p:extLst>
      <p:ext uri="{BB962C8B-B14F-4D97-AF65-F5344CB8AC3E}">
        <p14:creationId xmlns:p14="http://schemas.microsoft.com/office/powerpoint/2010/main" val="414312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E60F7C-3A15-556A-F612-63F47AB62788}"/>
              </a:ext>
            </a:extLst>
          </p:cNvPr>
          <p:cNvSpPr>
            <a:spLocks noGrp="1"/>
          </p:cNvSpPr>
          <p:nvPr>
            <p:ph type="dt" sz="half" idx="10"/>
          </p:nvPr>
        </p:nvSpPr>
        <p:spPr/>
        <p:txBody>
          <a:bodyPr/>
          <a:lstStyle>
            <a:lvl1pPr>
              <a:defRPr/>
            </a:lvl1pPr>
          </a:lstStyle>
          <a:p>
            <a:pPr>
              <a:defRPr/>
            </a:pPr>
            <a:fld id="{18233B45-6FAD-4901-82AB-F8219F736084}" type="datetime1">
              <a:rPr lang="en-US"/>
              <a:pPr>
                <a:defRPr/>
              </a:pPr>
              <a:t>1/25/2026</a:t>
            </a:fld>
            <a:endParaRPr lang="en-US"/>
          </a:p>
        </p:txBody>
      </p:sp>
      <p:sp>
        <p:nvSpPr>
          <p:cNvPr id="5" name="Footer Placeholder 4">
            <a:extLst>
              <a:ext uri="{FF2B5EF4-FFF2-40B4-BE49-F238E27FC236}">
                <a16:creationId xmlns:a16="http://schemas.microsoft.com/office/drawing/2014/main" id="{E71802F8-39AE-C97E-26BE-6F265376C7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6B8A10-B848-CCF3-E055-A7C8E7970236}"/>
              </a:ext>
            </a:extLst>
          </p:cNvPr>
          <p:cNvSpPr>
            <a:spLocks noGrp="1"/>
          </p:cNvSpPr>
          <p:nvPr>
            <p:ph type="sldNum" sz="quarter" idx="12"/>
          </p:nvPr>
        </p:nvSpPr>
        <p:spPr/>
        <p:txBody>
          <a:bodyPr/>
          <a:lstStyle>
            <a:lvl1pPr>
              <a:defRPr/>
            </a:lvl1pPr>
          </a:lstStyle>
          <a:p>
            <a:pPr>
              <a:defRPr/>
            </a:pPr>
            <a:fld id="{423EF0DB-9B68-4C89-88E5-8AB523A8E50F}" type="slidenum">
              <a:rPr lang="en-US" altLang="en-US"/>
              <a:pPr>
                <a:defRPr/>
              </a:pPr>
              <a:t>‹#›</a:t>
            </a:fld>
            <a:endParaRPr lang="en-US" altLang="en-US"/>
          </a:p>
        </p:txBody>
      </p:sp>
    </p:spTree>
    <p:extLst>
      <p:ext uri="{BB962C8B-B14F-4D97-AF65-F5344CB8AC3E}">
        <p14:creationId xmlns:p14="http://schemas.microsoft.com/office/powerpoint/2010/main" val="345849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429572-0E5D-6FF1-3A89-6B61A4F7EDF0}"/>
              </a:ext>
            </a:extLst>
          </p:cNvPr>
          <p:cNvSpPr>
            <a:spLocks noGrp="1"/>
          </p:cNvSpPr>
          <p:nvPr>
            <p:ph type="dt" sz="half" idx="10"/>
          </p:nvPr>
        </p:nvSpPr>
        <p:spPr/>
        <p:txBody>
          <a:bodyPr/>
          <a:lstStyle>
            <a:lvl1pPr>
              <a:defRPr/>
            </a:lvl1pPr>
          </a:lstStyle>
          <a:p>
            <a:pPr>
              <a:defRPr/>
            </a:pPr>
            <a:fld id="{973CD472-FE61-497B-B976-296F20B9871F}" type="datetime1">
              <a:rPr lang="en-US"/>
              <a:pPr>
                <a:defRPr/>
              </a:pPr>
              <a:t>1/25/2026</a:t>
            </a:fld>
            <a:endParaRPr lang="en-US"/>
          </a:p>
        </p:txBody>
      </p:sp>
      <p:sp>
        <p:nvSpPr>
          <p:cNvPr id="6" name="Footer Placeholder 4">
            <a:extLst>
              <a:ext uri="{FF2B5EF4-FFF2-40B4-BE49-F238E27FC236}">
                <a16:creationId xmlns:a16="http://schemas.microsoft.com/office/drawing/2014/main" id="{BB18208E-47BD-5631-4C4D-FDD7A5A9E5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823ED6-18F7-2C80-DE31-E07B00CA2568}"/>
              </a:ext>
            </a:extLst>
          </p:cNvPr>
          <p:cNvSpPr>
            <a:spLocks noGrp="1"/>
          </p:cNvSpPr>
          <p:nvPr>
            <p:ph type="sldNum" sz="quarter" idx="12"/>
          </p:nvPr>
        </p:nvSpPr>
        <p:spPr/>
        <p:txBody>
          <a:bodyPr/>
          <a:lstStyle>
            <a:lvl1pPr>
              <a:defRPr/>
            </a:lvl1pPr>
          </a:lstStyle>
          <a:p>
            <a:pPr>
              <a:defRPr/>
            </a:pPr>
            <a:fld id="{4C5D0A5D-6520-4632-AB9C-61619CBA3043}" type="slidenum">
              <a:rPr lang="en-US" altLang="en-US"/>
              <a:pPr>
                <a:defRPr/>
              </a:pPr>
              <a:t>‹#›</a:t>
            </a:fld>
            <a:endParaRPr lang="en-US" altLang="en-US"/>
          </a:p>
        </p:txBody>
      </p:sp>
    </p:spTree>
    <p:extLst>
      <p:ext uri="{BB962C8B-B14F-4D97-AF65-F5344CB8AC3E}">
        <p14:creationId xmlns:p14="http://schemas.microsoft.com/office/powerpoint/2010/main" val="5624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86ADE24-EF3A-B981-D84E-73678FE0E9E4}"/>
              </a:ext>
            </a:extLst>
          </p:cNvPr>
          <p:cNvSpPr>
            <a:spLocks noGrp="1"/>
          </p:cNvSpPr>
          <p:nvPr>
            <p:ph type="dt" sz="half" idx="10"/>
          </p:nvPr>
        </p:nvSpPr>
        <p:spPr/>
        <p:txBody>
          <a:bodyPr/>
          <a:lstStyle>
            <a:lvl1pPr>
              <a:defRPr/>
            </a:lvl1pPr>
          </a:lstStyle>
          <a:p>
            <a:pPr>
              <a:defRPr/>
            </a:pPr>
            <a:fld id="{C6AFF802-BBD8-467D-AC4E-2F0D7D832DCF}" type="datetime1">
              <a:rPr lang="en-US"/>
              <a:pPr>
                <a:defRPr/>
              </a:pPr>
              <a:t>1/25/2026</a:t>
            </a:fld>
            <a:endParaRPr lang="en-US"/>
          </a:p>
        </p:txBody>
      </p:sp>
      <p:sp>
        <p:nvSpPr>
          <p:cNvPr id="8" name="Footer Placeholder 4">
            <a:extLst>
              <a:ext uri="{FF2B5EF4-FFF2-40B4-BE49-F238E27FC236}">
                <a16:creationId xmlns:a16="http://schemas.microsoft.com/office/drawing/2014/main" id="{03C22B30-2104-03BB-10FA-26FC1493FA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0F447CB-DA01-F065-C17A-36D4C2BC4DB3}"/>
              </a:ext>
            </a:extLst>
          </p:cNvPr>
          <p:cNvSpPr>
            <a:spLocks noGrp="1"/>
          </p:cNvSpPr>
          <p:nvPr>
            <p:ph type="sldNum" sz="quarter" idx="12"/>
          </p:nvPr>
        </p:nvSpPr>
        <p:spPr/>
        <p:txBody>
          <a:bodyPr/>
          <a:lstStyle>
            <a:lvl1pPr>
              <a:defRPr/>
            </a:lvl1pPr>
          </a:lstStyle>
          <a:p>
            <a:pPr>
              <a:defRPr/>
            </a:pPr>
            <a:fld id="{E1820E5E-7F01-46E9-8738-F5225EAFE09F}" type="slidenum">
              <a:rPr lang="en-US" altLang="en-US"/>
              <a:pPr>
                <a:defRPr/>
              </a:pPr>
              <a:t>‹#›</a:t>
            </a:fld>
            <a:endParaRPr lang="en-US" altLang="en-US"/>
          </a:p>
        </p:txBody>
      </p:sp>
    </p:spTree>
    <p:extLst>
      <p:ext uri="{BB962C8B-B14F-4D97-AF65-F5344CB8AC3E}">
        <p14:creationId xmlns:p14="http://schemas.microsoft.com/office/powerpoint/2010/main" val="51950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99B245-378F-E542-0EC8-77BE5E1175EC}"/>
              </a:ext>
            </a:extLst>
          </p:cNvPr>
          <p:cNvSpPr>
            <a:spLocks noGrp="1"/>
          </p:cNvSpPr>
          <p:nvPr>
            <p:ph type="dt" sz="half" idx="10"/>
          </p:nvPr>
        </p:nvSpPr>
        <p:spPr/>
        <p:txBody>
          <a:bodyPr/>
          <a:lstStyle>
            <a:lvl1pPr>
              <a:defRPr/>
            </a:lvl1pPr>
          </a:lstStyle>
          <a:p>
            <a:pPr>
              <a:defRPr/>
            </a:pPr>
            <a:fld id="{FAF2FFB9-6CA6-45CE-9E94-6A94F11AA861}" type="datetime1">
              <a:rPr lang="en-US"/>
              <a:pPr>
                <a:defRPr/>
              </a:pPr>
              <a:t>1/25/2026</a:t>
            </a:fld>
            <a:endParaRPr lang="en-US"/>
          </a:p>
        </p:txBody>
      </p:sp>
      <p:sp>
        <p:nvSpPr>
          <p:cNvPr id="4" name="Footer Placeholder 4">
            <a:extLst>
              <a:ext uri="{FF2B5EF4-FFF2-40B4-BE49-F238E27FC236}">
                <a16:creationId xmlns:a16="http://schemas.microsoft.com/office/drawing/2014/main" id="{2F4333F9-6066-0180-C85D-2AF1F1B2B6C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058761-D7B7-F472-5049-F965A3356991}"/>
              </a:ext>
            </a:extLst>
          </p:cNvPr>
          <p:cNvSpPr>
            <a:spLocks noGrp="1"/>
          </p:cNvSpPr>
          <p:nvPr>
            <p:ph type="sldNum" sz="quarter" idx="12"/>
          </p:nvPr>
        </p:nvSpPr>
        <p:spPr/>
        <p:txBody>
          <a:bodyPr/>
          <a:lstStyle>
            <a:lvl1pPr>
              <a:defRPr/>
            </a:lvl1pPr>
          </a:lstStyle>
          <a:p>
            <a:pPr>
              <a:defRPr/>
            </a:pPr>
            <a:fld id="{5A68EA0C-1BA6-434F-BAF2-82C5071C267A}" type="slidenum">
              <a:rPr lang="en-US" altLang="en-US"/>
              <a:pPr>
                <a:defRPr/>
              </a:pPr>
              <a:t>‹#›</a:t>
            </a:fld>
            <a:endParaRPr lang="en-US" altLang="en-US"/>
          </a:p>
        </p:txBody>
      </p:sp>
    </p:spTree>
    <p:extLst>
      <p:ext uri="{BB962C8B-B14F-4D97-AF65-F5344CB8AC3E}">
        <p14:creationId xmlns:p14="http://schemas.microsoft.com/office/powerpoint/2010/main" val="213875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A1DE1A-842F-5684-9153-F7F9E73D4903}"/>
              </a:ext>
            </a:extLst>
          </p:cNvPr>
          <p:cNvSpPr>
            <a:spLocks noGrp="1"/>
          </p:cNvSpPr>
          <p:nvPr>
            <p:ph type="dt" sz="half" idx="10"/>
          </p:nvPr>
        </p:nvSpPr>
        <p:spPr/>
        <p:txBody>
          <a:bodyPr/>
          <a:lstStyle>
            <a:lvl1pPr>
              <a:defRPr/>
            </a:lvl1pPr>
          </a:lstStyle>
          <a:p>
            <a:pPr>
              <a:defRPr/>
            </a:pPr>
            <a:fld id="{13DB902B-08D7-4463-99E0-B38D5E1837B4}" type="datetime1">
              <a:rPr lang="en-US"/>
              <a:pPr>
                <a:defRPr/>
              </a:pPr>
              <a:t>1/25/2026</a:t>
            </a:fld>
            <a:endParaRPr lang="en-US"/>
          </a:p>
        </p:txBody>
      </p:sp>
      <p:sp>
        <p:nvSpPr>
          <p:cNvPr id="3" name="Footer Placeholder 4">
            <a:extLst>
              <a:ext uri="{FF2B5EF4-FFF2-40B4-BE49-F238E27FC236}">
                <a16:creationId xmlns:a16="http://schemas.microsoft.com/office/drawing/2014/main" id="{4F9B8DB4-BE5E-9ADC-F900-22C1D83493E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9B66B6A-652A-E71E-F34E-57BB38C90E4F}"/>
              </a:ext>
            </a:extLst>
          </p:cNvPr>
          <p:cNvSpPr>
            <a:spLocks noGrp="1"/>
          </p:cNvSpPr>
          <p:nvPr>
            <p:ph type="sldNum" sz="quarter" idx="12"/>
          </p:nvPr>
        </p:nvSpPr>
        <p:spPr/>
        <p:txBody>
          <a:bodyPr/>
          <a:lstStyle>
            <a:lvl1pPr>
              <a:defRPr/>
            </a:lvl1pPr>
          </a:lstStyle>
          <a:p>
            <a:pPr>
              <a:defRPr/>
            </a:pPr>
            <a:fld id="{B72F1D73-3B6F-461F-89E5-278B107E51D5}" type="slidenum">
              <a:rPr lang="en-US" altLang="en-US"/>
              <a:pPr>
                <a:defRPr/>
              </a:pPr>
              <a:t>‹#›</a:t>
            </a:fld>
            <a:endParaRPr lang="en-US" altLang="en-US"/>
          </a:p>
        </p:txBody>
      </p:sp>
    </p:spTree>
    <p:extLst>
      <p:ext uri="{BB962C8B-B14F-4D97-AF65-F5344CB8AC3E}">
        <p14:creationId xmlns:p14="http://schemas.microsoft.com/office/powerpoint/2010/main" val="415208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795E4F-A018-5431-0AE2-EBFB622B0568}"/>
              </a:ext>
            </a:extLst>
          </p:cNvPr>
          <p:cNvSpPr>
            <a:spLocks noGrp="1"/>
          </p:cNvSpPr>
          <p:nvPr>
            <p:ph type="dt" sz="half" idx="10"/>
          </p:nvPr>
        </p:nvSpPr>
        <p:spPr/>
        <p:txBody>
          <a:bodyPr/>
          <a:lstStyle>
            <a:lvl1pPr>
              <a:defRPr/>
            </a:lvl1pPr>
          </a:lstStyle>
          <a:p>
            <a:pPr>
              <a:defRPr/>
            </a:pPr>
            <a:fld id="{CBB1EC33-2BA0-4420-8BA4-BED24F1AE3C4}" type="datetime1">
              <a:rPr lang="en-US"/>
              <a:pPr>
                <a:defRPr/>
              </a:pPr>
              <a:t>1/25/2026</a:t>
            </a:fld>
            <a:endParaRPr lang="en-US"/>
          </a:p>
        </p:txBody>
      </p:sp>
      <p:sp>
        <p:nvSpPr>
          <p:cNvPr id="6" name="Footer Placeholder 4">
            <a:extLst>
              <a:ext uri="{FF2B5EF4-FFF2-40B4-BE49-F238E27FC236}">
                <a16:creationId xmlns:a16="http://schemas.microsoft.com/office/drawing/2014/main" id="{55450A27-931D-F2A1-F793-3A949DA392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FD77F4-666B-131C-5D99-D8775BFB1714}"/>
              </a:ext>
            </a:extLst>
          </p:cNvPr>
          <p:cNvSpPr>
            <a:spLocks noGrp="1"/>
          </p:cNvSpPr>
          <p:nvPr>
            <p:ph type="sldNum" sz="quarter" idx="12"/>
          </p:nvPr>
        </p:nvSpPr>
        <p:spPr/>
        <p:txBody>
          <a:bodyPr/>
          <a:lstStyle>
            <a:lvl1pPr>
              <a:defRPr/>
            </a:lvl1pPr>
          </a:lstStyle>
          <a:p>
            <a:pPr>
              <a:defRPr/>
            </a:pPr>
            <a:fld id="{DA85FFC0-5E87-457B-A97B-FE99C01CD788}" type="slidenum">
              <a:rPr lang="en-US" altLang="en-US"/>
              <a:pPr>
                <a:defRPr/>
              </a:pPr>
              <a:t>‹#›</a:t>
            </a:fld>
            <a:endParaRPr lang="en-US" altLang="en-US"/>
          </a:p>
        </p:txBody>
      </p:sp>
    </p:spTree>
    <p:extLst>
      <p:ext uri="{BB962C8B-B14F-4D97-AF65-F5344CB8AC3E}">
        <p14:creationId xmlns:p14="http://schemas.microsoft.com/office/powerpoint/2010/main" val="226335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90BCAE2-5ACC-378A-E523-DA1BF5FBB088}"/>
              </a:ext>
            </a:extLst>
          </p:cNvPr>
          <p:cNvSpPr>
            <a:spLocks noGrp="1"/>
          </p:cNvSpPr>
          <p:nvPr>
            <p:ph type="dt" sz="half" idx="10"/>
          </p:nvPr>
        </p:nvSpPr>
        <p:spPr/>
        <p:txBody>
          <a:bodyPr/>
          <a:lstStyle>
            <a:lvl1pPr>
              <a:defRPr/>
            </a:lvl1pPr>
          </a:lstStyle>
          <a:p>
            <a:pPr>
              <a:defRPr/>
            </a:pPr>
            <a:fld id="{65015E0E-42C2-4819-983C-F1AFF876F73D}" type="datetime1">
              <a:rPr lang="en-US"/>
              <a:pPr>
                <a:defRPr/>
              </a:pPr>
              <a:t>1/25/2026</a:t>
            </a:fld>
            <a:endParaRPr lang="en-US"/>
          </a:p>
        </p:txBody>
      </p:sp>
      <p:sp>
        <p:nvSpPr>
          <p:cNvPr id="6" name="Footer Placeholder 4">
            <a:extLst>
              <a:ext uri="{FF2B5EF4-FFF2-40B4-BE49-F238E27FC236}">
                <a16:creationId xmlns:a16="http://schemas.microsoft.com/office/drawing/2014/main" id="{1A339129-BC04-1F73-7D94-AE5441C542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74FF21-BA16-8178-C4CA-D68989A471F6}"/>
              </a:ext>
            </a:extLst>
          </p:cNvPr>
          <p:cNvSpPr>
            <a:spLocks noGrp="1"/>
          </p:cNvSpPr>
          <p:nvPr>
            <p:ph type="sldNum" sz="quarter" idx="12"/>
          </p:nvPr>
        </p:nvSpPr>
        <p:spPr/>
        <p:txBody>
          <a:bodyPr/>
          <a:lstStyle>
            <a:lvl1pPr>
              <a:defRPr/>
            </a:lvl1pPr>
          </a:lstStyle>
          <a:p>
            <a:pPr>
              <a:defRPr/>
            </a:pPr>
            <a:fld id="{17D81A89-1E71-4429-B562-09A24C653733}" type="slidenum">
              <a:rPr lang="en-US" altLang="en-US"/>
              <a:pPr>
                <a:defRPr/>
              </a:pPr>
              <a:t>‹#›</a:t>
            </a:fld>
            <a:endParaRPr lang="en-US" altLang="en-US"/>
          </a:p>
        </p:txBody>
      </p:sp>
    </p:spTree>
    <p:extLst>
      <p:ext uri="{BB962C8B-B14F-4D97-AF65-F5344CB8AC3E}">
        <p14:creationId xmlns:p14="http://schemas.microsoft.com/office/powerpoint/2010/main" val="152265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EDB4ECE-9F65-98E5-4349-8A92D003FD8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37DD665-56D5-786E-F0F3-A2104E29C1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3B8AA8-91A8-573B-DFA9-11C19D5D176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B70E760-E046-44AB-8DAB-BD4C0FEC194A}" type="datetime1">
              <a:rPr lang="en-US"/>
              <a:pPr>
                <a:defRPr/>
              </a:pPr>
              <a:t>1/25/2026</a:t>
            </a:fld>
            <a:endParaRPr lang="en-US"/>
          </a:p>
        </p:txBody>
      </p:sp>
      <p:sp>
        <p:nvSpPr>
          <p:cNvPr id="5" name="Footer Placeholder 4">
            <a:extLst>
              <a:ext uri="{FF2B5EF4-FFF2-40B4-BE49-F238E27FC236}">
                <a16:creationId xmlns:a16="http://schemas.microsoft.com/office/drawing/2014/main" id="{BB745094-DFB6-9751-EC5D-C6C6F289E9F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A252CF-B58F-EC67-3987-AFC79E09DF7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1F814F3-6A37-4552-8118-045008899F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B728D65-D7CF-346B-ABC7-5CAEE581C47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7F4513C-1C81-E2F6-3671-20B405DAAF2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F3EA43-469A-7928-FCB2-C33C5C42E60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A44AC466-6754-45E7-9F55-227B40F35716}" type="datetime1">
              <a:rPr lang="en-US"/>
              <a:pPr>
                <a:defRPr/>
              </a:pPr>
              <a:t>1/25/2026</a:t>
            </a:fld>
            <a:endParaRPr lang="en-US"/>
          </a:p>
        </p:txBody>
      </p:sp>
      <p:sp>
        <p:nvSpPr>
          <p:cNvPr id="5" name="Footer Placeholder 4">
            <a:extLst>
              <a:ext uri="{FF2B5EF4-FFF2-40B4-BE49-F238E27FC236}">
                <a16:creationId xmlns:a16="http://schemas.microsoft.com/office/drawing/2014/main" id="{CE6AC637-2E65-572A-CDB7-2846237E90C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049A50F-71FC-AE3A-4CEB-2EE4FA04C44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0504DC0-1306-44E3-B1B1-BA52196BDE07}" type="slidenum">
              <a:rPr lang="en-US" altLang="en-US"/>
              <a:pPr>
                <a:defRPr/>
              </a:pPr>
              <a:t>‹#›</a:t>
            </a:fld>
            <a:endParaRPr lang="en-US" altLang="en-US"/>
          </a:p>
        </p:txBody>
      </p:sp>
    </p:spTree>
    <p:extLst>
      <p:ext uri="{BB962C8B-B14F-4D97-AF65-F5344CB8AC3E}">
        <p14:creationId xmlns:p14="http://schemas.microsoft.com/office/powerpoint/2010/main" val="1277429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2CA4F-38AB-019A-C86A-5EFA02E4626B}"/>
              </a:ext>
              <a:ext uri="{C183D7F6-B498-43B3-948B-1728B52AA6E4}">
                <adec:decorative xmlns:adec="http://schemas.microsoft.com/office/drawing/2017/decorative" val="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altLang="en-US" b="1">
                <a:latin typeface="Arial" panose="020B0604020202020204" pitchFamily="34" charset="0"/>
                <a:cs typeface="Arial" panose="020B0604020202020204" pitchFamily="34" charset="0"/>
              </a:rPr>
              <a:t>Cow Eye Dissection</a:t>
            </a:r>
            <a:br>
              <a:rPr lang="en-US" altLang="en-US" b="1">
                <a:latin typeface="Arial" panose="020B0604020202020204" pitchFamily="34" charset="0"/>
                <a:cs typeface="Arial" panose="020B0604020202020204" pitchFamily="34" charset="0"/>
              </a:rPr>
            </a:br>
            <a:endParaRPr lang="en-US" dirty="0"/>
          </a:p>
        </p:txBody>
      </p:sp>
      <p:sp>
        <p:nvSpPr>
          <p:cNvPr id="3074" name="Subtitle 2" descr="Cow Eye Dissection&#10;&#10;Photographed by:&#10;Mr. James Henry&#10;Dr. Laila Nimri &#10;&#10;Labeled and Made Accessible by:&#10;Dr. Laila Nimri&#10; &#10;Edited by:&#10;Dr. Maya Byfield                      &#10;Dist. Prof. Mary Dolnack &#10;Dr. Essa Farah &#10;Mr. James Henry         &#10;Dr. Syed Arif Humayun &#10;Dr. Laila Nimri&#10;">
            <a:extLst>
              <a:ext uri="{FF2B5EF4-FFF2-40B4-BE49-F238E27FC236}">
                <a16:creationId xmlns:a16="http://schemas.microsoft.com/office/drawing/2014/main" id="{64CEE855-4416-166F-0F73-8DEB420C825D}"/>
              </a:ext>
            </a:extLst>
          </p:cNvPr>
          <p:cNvSpPr>
            <a:spLocks noGrp="1"/>
          </p:cNvSpPr>
          <p:nvPr>
            <p:ph type="subTitle" idx="1"/>
          </p:nvPr>
        </p:nvSpPr>
        <p:spPr>
          <a:xfrm>
            <a:off x="-6927" y="0"/>
            <a:ext cx="9144000" cy="6858000"/>
          </a:xfrm>
        </p:spPr>
        <p:txBody>
          <a:bodyPr/>
          <a:lstStyle/>
          <a:p>
            <a:pPr eaLnBrk="1" hangingPunct="1"/>
            <a:endParaRPr lang="en-US" altLang="en-US" sz="800" b="1" dirty="0">
              <a:solidFill>
                <a:schemeClr val="tx1"/>
              </a:solidFill>
              <a:latin typeface="Arial" panose="020B0604020202020204" pitchFamily="34" charset="0"/>
              <a:cs typeface="Arial" panose="020B0604020202020204" pitchFamily="34" charset="0"/>
            </a:endParaRPr>
          </a:p>
          <a:p>
            <a:pPr eaLnBrk="1" hangingPunct="1"/>
            <a:endParaRPr lang="en-US" altLang="en-US" sz="2800" b="1" dirty="0">
              <a:solidFill>
                <a:schemeClr val="tx1"/>
              </a:solidFill>
              <a:latin typeface="Arial" panose="020B0604020202020204" pitchFamily="34" charset="0"/>
              <a:cs typeface="Arial" panose="020B0604020202020204" pitchFamily="34" charset="0"/>
            </a:endParaRPr>
          </a:p>
          <a:p>
            <a:pPr eaLnBrk="1" hangingPunct="1"/>
            <a:r>
              <a:rPr lang="en-US" altLang="en-US" sz="2800" b="1" dirty="0">
                <a:solidFill>
                  <a:schemeClr val="tx1"/>
                </a:solidFill>
                <a:latin typeface="Arial" panose="020B0604020202020204" pitchFamily="34" charset="0"/>
                <a:cs typeface="Arial" panose="020B0604020202020204" pitchFamily="34" charset="0"/>
              </a:rPr>
              <a:t>Cow Eye Dissection</a:t>
            </a:r>
          </a:p>
          <a:p>
            <a:pPr eaLnBrk="1" hangingPunct="1"/>
            <a:endParaRPr lang="en-US" altLang="en-US" sz="800" b="1" dirty="0">
              <a:solidFill>
                <a:schemeClr val="tx1"/>
              </a:solidFill>
              <a:latin typeface="Arial" panose="020B0604020202020204" pitchFamily="34" charset="0"/>
              <a:cs typeface="Arial" panose="020B0604020202020204" pitchFamily="34" charset="0"/>
            </a:endParaRPr>
          </a:p>
          <a:p>
            <a:pPr eaLnBrk="1" hangingPunct="1"/>
            <a:endParaRPr lang="en-US" altLang="en-US" sz="2200" b="1" dirty="0">
              <a:solidFill>
                <a:schemeClr val="tx1"/>
              </a:solidFill>
              <a:latin typeface="Arial" panose="020B0604020202020204" pitchFamily="34" charset="0"/>
              <a:cs typeface="Arial" panose="020B0604020202020204" pitchFamily="34" charset="0"/>
            </a:endParaRPr>
          </a:p>
          <a:p>
            <a:pPr eaLnBrk="1" hangingPunct="1"/>
            <a:r>
              <a:rPr lang="en-US" altLang="en-US" sz="2200" b="1" dirty="0">
                <a:solidFill>
                  <a:schemeClr val="tx1"/>
                </a:solidFill>
                <a:latin typeface="Arial" panose="020B0604020202020204" pitchFamily="34" charset="0"/>
                <a:cs typeface="Arial" panose="020B0604020202020204" pitchFamily="34" charset="0"/>
              </a:rPr>
              <a:t>Photographed by:</a:t>
            </a:r>
          </a:p>
          <a:p>
            <a:pPr eaLnBrk="1" hangingPunct="1"/>
            <a:r>
              <a:rPr lang="en-US" altLang="en-US" sz="2200" dirty="0">
                <a:solidFill>
                  <a:schemeClr val="tx1"/>
                </a:solidFill>
                <a:latin typeface="Arial" panose="020B0604020202020204" pitchFamily="34" charset="0"/>
                <a:cs typeface="Arial" panose="020B0604020202020204" pitchFamily="34" charset="0"/>
              </a:rPr>
              <a:t>Mr. James Henry</a:t>
            </a:r>
          </a:p>
          <a:p>
            <a:pPr eaLnBrk="1" hangingPunct="1"/>
            <a:r>
              <a:rPr lang="en-US" altLang="en-US" sz="2200" dirty="0">
                <a:solidFill>
                  <a:schemeClr val="tx1"/>
                </a:solidFill>
                <a:latin typeface="Arial" panose="020B0604020202020204" pitchFamily="34" charset="0"/>
                <a:cs typeface="Arial" panose="020B0604020202020204" pitchFamily="34" charset="0"/>
              </a:rPr>
              <a:t>Dr. Laila Nimri </a:t>
            </a:r>
          </a:p>
          <a:p>
            <a:pPr eaLnBrk="1" hangingPunct="1"/>
            <a:endParaRPr lang="en-US" altLang="en-US" sz="2200" b="1" dirty="0">
              <a:solidFill>
                <a:schemeClr val="tx1"/>
              </a:solidFill>
              <a:latin typeface="Arial" panose="020B0604020202020204" pitchFamily="34" charset="0"/>
              <a:cs typeface="Arial" panose="020B0604020202020204" pitchFamily="34" charset="0"/>
            </a:endParaRPr>
          </a:p>
          <a:p>
            <a:pPr eaLnBrk="1" hangingPunct="1"/>
            <a:r>
              <a:rPr lang="en-US" altLang="en-US" sz="2200" b="1" dirty="0">
                <a:solidFill>
                  <a:schemeClr val="tx1"/>
                </a:solidFill>
                <a:latin typeface="Arial" panose="020B0604020202020204" pitchFamily="34" charset="0"/>
                <a:cs typeface="Arial" panose="020B0604020202020204" pitchFamily="34" charset="0"/>
              </a:rPr>
              <a:t>Labeled and Made Accessible by:</a:t>
            </a:r>
          </a:p>
          <a:p>
            <a:pPr eaLnBrk="1" hangingPunct="1"/>
            <a:r>
              <a:rPr lang="en-US" altLang="en-US" sz="2000" dirty="0">
                <a:solidFill>
                  <a:schemeClr val="tx1"/>
                </a:solidFill>
                <a:latin typeface="Arial" panose="020B0604020202020204" pitchFamily="34" charset="0"/>
                <a:cs typeface="Arial" panose="020B0604020202020204" pitchFamily="34" charset="0"/>
              </a:rPr>
              <a:t>Dr. Laila Nimri </a:t>
            </a:r>
          </a:p>
          <a:p>
            <a:pPr eaLnBrk="1" hangingPunct="1"/>
            <a:endParaRPr lang="en-US" altLang="en-US" sz="2000" dirty="0">
              <a:solidFill>
                <a:schemeClr val="tx1"/>
              </a:solidFill>
              <a:latin typeface="Arial" panose="020B0604020202020204" pitchFamily="34" charset="0"/>
              <a:cs typeface="Arial" panose="020B0604020202020204" pitchFamily="34" charset="0"/>
            </a:endParaRPr>
          </a:p>
          <a:p>
            <a:pPr eaLnBrk="1" hangingPunct="1"/>
            <a:endParaRPr lang="en-US" altLang="en-US" sz="800" b="1" dirty="0">
              <a:solidFill>
                <a:schemeClr val="tx1"/>
              </a:solidFill>
              <a:latin typeface="Arial" panose="020B0604020202020204" pitchFamily="34" charset="0"/>
              <a:cs typeface="Arial" panose="020B0604020202020204" pitchFamily="34" charset="0"/>
            </a:endParaRPr>
          </a:p>
          <a:p>
            <a:pPr eaLnBrk="1" hangingPunct="1"/>
            <a:r>
              <a:rPr lang="en-US" altLang="en-US" sz="2200" b="1" dirty="0">
                <a:solidFill>
                  <a:schemeClr val="tx1"/>
                </a:solidFill>
                <a:latin typeface="Arial" panose="020B0604020202020204" pitchFamily="34" charset="0"/>
                <a:cs typeface="Arial" panose="020B0604020202020204" pitchFamily="34" charset="0"/>
              </a:rPr>
              <a:t>Edited by:</a:t>
            </a:r>
          </a:p>
          <a:p>
            <a:pPr algn="l" eaLnBrk="1" hangingPunct="1"/>
            <a:r>
              <a:rPr lang="en-US" altLang="en-US" sz="2200" b="1" dirty="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Dr. Maya Byfield                      Mr. James Henry</a:t>
            </a:r>
          </a:p>
          <a:p>
            <a:pPr algn="l" eaLnBrk="1" hangingPunct="1"/>
            <a:r>
              <a:rPr lang="en-US" altLang="en-US" sz="2000" dirty="0">
                <a:solidFill>
                  <a:schemeClr val="tx1"/>
                </a:solidFill>
                <a:latin typeface="Arial" panose="020B0604020202020204" pitchFamily="34" charset="0"/>
                <a:cs typeface="Arial" panose="020B0604020202020204" pitchFamily="34" charset="0"/>
              </a:rPr>
              <a:t>	             Dist. Prof. Mary Dolnack          Dr. Syed Arif Humayun </a:t>
            </a:r>
          </a:p>
          <a:p>
            <a:pPr algn="l" eaLnBrk="1" hangingPunct="1"/>
            <a:r>
              <a:rPr lang="en-US" altLang="en-US" sz="2000" dirty="0">
                <a:solidFill>
                  <a:schemeClr val="tx1"/>
                </a:solidFill>
                <a:latin typeface="Arial" panose="020B0604020202020204" pitchFamily="34" charset="0"/>
                <a:cs typeface="Arial" panose="020B0604020202020204" pitchFamily="34" charset="0"/>
              </a:rPr>
              <a:t>                          Dr. Essa Farah 		          Dr. Laila Nimri</a:t>
            </a:r>
          </a:p>
          <a:p>
            <a:pPr eaLnBrk="1" hangingPunct="1"/>
            <a:endParaRPr lang="en-US" altLang="en-US" sz="800" b="1" dirty="0">
              <a:solidFill>
                <a:schemeClr val="tx1"/>
              </a:solidFill>
              <a:latin typeface="Arial" panose="020B0604020202020204" pitchFamily="34" charset="0"/>
              <a:cs typeface="Arial" panose="020B0604020202020204" pitchFamily="34" charset="0"/>
            </a:endParaRPr>
          </a:p>
          <a:p>
            <a:pPr eaLnBrk="1" hangingPunct="1"/>
            <a:endParaRPr lang="en-US" altLang="en-US" sz="22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73BF7C4-0411-64E4-3750-307FED53E267}"/>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2643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descr="Coronal Section of Cow Eye / Tapetum Lucidum&#10;">
            <a:extLst>
              <a:ext uri="{FF2B5EF4-FFF2-40B4-BE49-F238E27FC236}">
                <a16:creationId xmlns:a16="http://schemas.microsoft.com/office/drawing/2014/main" id="{8DA703B1-6667-20D1-6199-C3D7DD79DF38}"/>
              </a:ext>
            </a:extLst>
          </p:cNvPr>
          <p:cNvSpPr txBox="1">
            <a:spLocks noGrp="1"/>
          </p:cNvSpPr>
          <p:nvPr>
            <p:ph type="title" idx="4294967295"/>
          </p:nvPr>
        </p:nvSpPr>
        <p:spPr bwMode="auto">
          <a:xfrm>
            <a:off x="0"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 / Tapetum Lucidum</a:t>
            </a:r>
          </a:p>
        </p:txBody>
      </p:sp>
      <p:sp>
        <p:nvSpPr>
          <p:cNvPr id="15" name="Rectangle 14">
            <a:extLst>
              <a:ext uri="{FF2B5EF4-FFF2-40B4-BE49-F238E27FC236}">
                <a16:creationId xmlns:a16="http://schemas.microsoft.com/office/drawing/2014/main" id="{E1F3A7E8-5131-5D2F-E35A-A25ABA27580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grpSp>
        <p:nvGrpSpPr>
          <p:cNvPr id="2" name="Group 1" descr="The image shows a dissected coronal section of a cow's eye, focusing on the tapetum lucidum. A prominent feature is the colorful, iridescent tapetum lucidum, the reflective surface of the choroid layer, displaying a range of blue to green hues. Labels indicate the choroid, shown pulled away from the sclera, and the tapetum lucidum, which reflects light.">
            <a:extLst>
              <a:ext uri="{FF2B5EF4-FFF2-40B4-BE49-F238E27FC236}">
                <a16:creationId xmlns:a16="http://schemas.microsoft.com/office/drawing/2014/main" id="{0E4C5369-BF69-34B8-877B-3C39BC6F3827}"/>
              </a:ext>
            </a:extLst>
          </p:cNvPr>
          <p:cNvGrpSpPr/>
          <p:nvPr/>
        </p:nvGrpSpPr>
        <p:grpSpPr>
          <a:xfrm>
            <a:off x="157163" y="731838"/>
            <a:ext cx="8599487" cy="6024562"/>
            <a:chOff x="157163" y="731838"/>
            <a:chExt cx="8599487" cy="6024562"/>
          </a:xfrm>
        </p:grpSpPr>
        <p:pic>
          <p:nvPicPr>
            <p:cNvPr id="27650" name="Picture 2" descr="Coronal Section of Cow Eye / Tapetum Lucidum&#10;">
              <a:extLst>
                <a:ext uri="{FF2B5EF4-FFF2-40B4-BE49-F238E27FC236}">
                  <a16:creationId xmlns:a16="http://schemas.microsoft.com/office/drawing/2014/main" id="{E32B1F2F-2AA2-34D7-FF63-DFE02702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25" t="20529" r="22096"/>
            <a:stretch>
              <a:fillRect/>
            </a:stretch>
          </p:blipFill>
          <p:spPr bwMode="auto">
            <a:xfrm>
              <a:off x="3248025" y="731838"/>
              <a:ext cx="5508625" cy="60245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descr="Arrow points to the Choroid&#10; (pulled away from sclera)&#10;">
              <a:extLst>
                <a:ext uri="{FF2B5EF4-FFF2-40B4-BE49-F238E27FC236}">
                  <a16:creationId xmlns:a16="http://schemas.microsoft.com/office/drawing/2014/main" id="{6C7C1644-DF01-F769-074F-AA08F35A941D}"/>
                </a:ext>
              </a:extLst>
            </p:cNvPr>
            <p:cNvCxnSpPr/>
            <p:nvPr/>
          </p:nvCxnSpPr>
          <p:spPr>
            <a:xfrm>
              <a:off x="2997200" y="3124200"/>
              <a:ext cx="1052513"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s to the Tapetum lucidum&#10; (reflecting surface of choroid)&#10;">
              <a:extLst>
                <a:ext uri="{FF2B5EF4-FFF2-40B4-BE49-F238E27FC236}">
                  <a16:creationId xmlns:a16="http://schemas.microsoft.com/office/drawing/2014/main" id="{CDA4DEBB-B436-31EC-A76B-ECFC52495B59}"/>
                </a:ext>
              </a:extLst>
            </p:cNvPr>
            <p:cNvCxnSpPr/>
            <p:nvPr/>
          </p:nvCxnSpPr>
          <p:spPr>
            <a:xfrm>
              <a:off x="3248025" y="3886200"/>
              <a:ext cx="128905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654" name="TextBox 32" descr="Tapetum lucidum&#10; (reflecting surface of choroid)&#10;">
              <a:extLst>
                <a:ext uri="{FF2B5EF4-FFF2-40B4-BE49-F238E27FC236}">
                  <a16:creationId xmlns:a16="http://schemas.microsoft.com/office/drawing/2014/main" id="{637BD9B7-8AF2-2C53-4A9E-62BA3F5FD944}"/>
                </a:ext>
              </a:extLst>
            </p:cNvPr>
            <p:cNvSpPr txBox="1">
              <a:spLocks noChangeArrowheads="1"/>
            </p:cNvSpPr>
            <p:nvPr/>
          </p:nvSpPr>
          <p:spPr bwMode="auto">
            <a:xfrm>
              <a:off x="174625" y="3562350"/>
              <a:ext cx="28225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800" b="1" dirty="0">
                  <a:solidFill>
                    <a:srgbClr val="000000"/>
                  </a:solidFill>
                </a:rPr>
                <a:t>Tapetum lucidum</a:t>
              </a:r>
            </a:p>
            <a:p>
              <a:pPr algn="ctr" eaLnBrk="1" hangingPunct="1">
                <a:spcBef>
                  <a:spcPct val="0"/>
                </a:spcBef>
                <a:buFont typeface="Arial" panose="020B0604020202020204" pitchFamily="34" charset="0"/>
                <a:buNone/>
              </a:pPr>
              <a:r>
                <a:rPr lang="en-US" altLang="en-US" sz="1800" b="1" dirty="0">
                  <a:solidFill>
                    <a:srgbClr val="000000"/>
                  </a:solidFill>
                </a:rPr>
                <a:t> </a:t>
              </a:r>
              <a:r>
                <a:rPr lang="en-US" altLang="en-US" sz="1600" b="1" dirty="0">
                  <a:solidFill>
                    <a:srgbClr val="000000"/>
                  </a:solidFill>
                </a:rPr>
                <a:t>(reflecting surface of choroid)</a:t>
              </a:r>
            </a:p>
          </p:txBody>
        </p:sp>
        <p:cxnSp>
          <p:nvCxnSpPr>
            <p:cNvPr id="19" name="Straight Connector 18">
              <a:extLst>
                <a:ext uri="{FF2B5EF4-FFF2-40B4-BE49-F238E27FC236}">
                  <a16:creationId xmlns:a16="http://schemas.microsoft.com/office/drawing/2014/main" id="{5D17AD3D-C1A0-52CA-7C2E-0A8685E0704E}"/>
                </a:ext>
                <a:ext uri="{C183D7F6-B498-43B3-948B-1728B52AA6E4}">
                  <adec:decorative xmlns:adec="http://schemas.microsoft.com/office/drawing/2017/decorative" val="1"/>
                </a:ext>
              </a:extLst>
            </p:cNvPr>
            <p:cNvCxnSpPr/>
            <p:nvPr/>
          </p:nvCxnSpPr>
          <p:spPr>
            <a:xfrm>
              <a:off x="2997200" y="3124200"/>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26AE6BE-BEB8-6D12-FAF0-FB9933D7C54E}"/>
                </a:ext>
                <a:ext uri="{C183D7F6-B498-43B3-948B-1728B52AA6E4}">
                  <adec:decorative xmlns:adec="http://schemas.microsoft.com/office/drawing/2017/decorative" val="1"/>
                </a:ext>
              </a:extLst>
            </p:cNvPr>
            <p:cNvCxnSpPr/>
            <p:nvPr/>
          </p:nvCxnSpPr>
          <p:spPr>
            <a:xfrm>
              <a:off x="2997200" y="3894138"/>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658" name="TextBox 32" descr="Choroid&#10; (pulled away from sclera)&#10;">
              <a:extLst>
                <a:ext uri="{FF2B5EF4-FFF2-40B4-BE49-F238E27FC236}">
                  <a16:creationId xmlns:a16="http://schemas.microsoft.com/office/drawing/2014/main" id="{6D7B27E2-FF01-97BA-442C-BB63E50519C9}"/>
                </a:ext>
              </a:extLst>
            </p:cNvPr>
            <p:cNvSpPr txBox="1">
              <a:spLocks noChangeArrowheads="1"/>
            </p:cNvSpPr>
            <p:nvPr/>
          </p:nvSpPr>
          <p:spPr bwMode="auto">
            <a:xfrm>
              <a:off x="157163" y="2809875"/>
              <a:ext cx="28241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800" b="1" dirty="0">
                  <a:solidFill>
                    <a:srgbClr val="000000"/>
                  </a:solidFill>
                </a:rPr>
                <a:t>Choroid</a:t>
              </a:r>
            </a:p>
            <a:p>
              <a:pPr algn="ctr" eaLnBrk="1" hangingPunct="1">
                <a:spcBef>
                  <a:spcPct val="0"/>
                </a:spcBef>
                <a:buFont typeface="Arial" panose="020B0604020202020204" pitchFamily="34" charset="0"/>
                <a:buNone/>
              </a:pPr>
              <a:r>
                <a:rPr lang="en-US" altLang="en-US" sz="1800" b="1" dirty="0">
                  <a:solidFill>
                    <a:srgbClr val="000000"/>
                  </a:solidFill>
                </a:rPr>
                <a:t> </a:t>
              </a:r>
              <a:r>
                <a:rPr lang="en-US" altLang="en-US" sz="1600" b="1" dirty="0">
                  <a:solidFill>
                    <a:srgbClr val="000000"/>
                  </a:solidFill>
                </a:rPr>
                <a:t>(pulled away from sclera)</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descr="Cow Eye Removed From the Orbit&#10;">
            <a:extLst>
              <a:ext uri="{FF2B5EF4-FFF2-40B4-BE49-F238E27FC236}">
                <a16:creationId xmlns:a16="http://schemas.microsoft.com/office/drawing/2014/main" id="{DD60AACE-8CF2-286D-C375-4F50C827907B}"/>
              </a:ext>
            </a:extLst>
          </p:cNvPr>
          <p:cNvSpPr txBox="1">
            <a:spLocks noGrp="1"/>
          </p:cNvSpPr>
          <p:nvPr>
            <p:ph type="title" idx="4294967295"/>
          </p:nvPr>
        </p:nvSpPr>
        <p:spPr bwMode="auto">
          <a:xfrm>
            <a:off x="0" y="109538"/>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Cow Eye Removed From the Orbit</a:t>
            </a:r>
          </a:p>
        </p:txBody>
      </p:sp>
      <p:sp>
        <p:nvSpPr>
          <p:cNvPr id="9" name="Rectangle 8">
            <a:extLst>
              <a:ext uri="{FF2B5EF4-FFF2-40B4-BE49-F238E27FC236}">
                <a16:creationId xmlns:a16="http://schemas.microsoft.com/office/drawing/2014/main" id="{3F8483F6-3460-6166-D875-AB21D3A006E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grpSp>
        <p:nvGrpSpPr>
          <p:cNvPr id="2" name="Group 1" descr="The image displays a cow eye that has been removed from its orbit, positioned against a blue background. The cornea is prominently visible, appearing as a smooth, dome-like, and slightly translucent structure. Surrounding the cornea is the ocular conjunctiva, which has a darker, textured appearance. The entire eye is encased in a pale, off-white adipose tissue cushion that adds bulk and appears uneven in texture around the eye. Labels identify each part: the cornea on the left, the adipose tissue cushion on the right, and the ocular conjunctiva below.">
            <a:extLst>
              <a:ext uri="{FF2B5EF4-FFF2-40B4-BE49-F238E27FC236}">
                <a16:creationId xmlns:a16="http://schemas.microsoft.com/office/drawing/2014/main" id="{D19341D5-3D72-6F22-255E-47C6F71802E4}"/>
              </a:ext>
            </a:extLst>
          </p:cNvPr>
          <p:cNvGrpSpPr/>
          <p:nvPr/>
        </p:nvGrpSpPr>
        <p:grpSpPr>
          <a:xfrm>
            <a:off x="103188" y="803275"/>
            <a:ext cx="8888412" cy="5913438"/>
            <a:chOff x="103188" y="803275"/>
            <a:chExt cx="8888412" cy="5913438"/>
          </a:xfrm>
        </p:grpSpPr>
        <p:pic>
          <p:nvPicPr>
            <p:cNvPr id="18434" name="Picture 2" descr="Cow Eye Removed From the Orbit&#10;">
              <a:extLst>
                <a:ext uri="{FF2B5EF4-FFF2-40B4-BE49-F238E27FC236}">
                  <a16:creationId xmlns:a16="http://schemas.microsoft.com/office/drawing/2014/main" id="{D7E64FAD-26BA-B47A-5E1C-0623F3B9DDB7}"/>
                </a:ext>
              </a:extLst>
            </p:cNvPr>
            <p:cNvPicPr>
              <a:picLocks noChangeAspect="1"/>
            </p:cNvPicPr>
            <p:nvPr/>
          </p:nvPicPr>
          <p:blipFill>
            <a:blip r:embed="rId2">
              <a:extLst>
                <a:ext uri="{28A0092B-C50C-407E-A947-70E740481C1C}">
                  <a14:useLocalDpi xmlns:a14="http://schemas.microsoft.com/office/drawing/2010/main" val="0"/>
                </a:ext>
              </a:extLst>
            </a:blip>
            <a:srcRect l="13333" t="11723" r="2931" b="2071"/>
            <a:stretch>
              <a:fillRect/>
            </a:stretch>
          </p:blipFill>
          <p:spPr bwMode="auto">
            <a:xfrm>
              <a:off x="1335088" y="803275"/>
              <a:ext cx="7656512" cy="5913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descr="Arrow points to the Cornea&#10;">
              <a:extLst>
                <a:ext uri="{FF2B5EF4-FFF2-40B4-BE49-F238E27FC236}">
                  <a16:creationId xmlns:a16="http://schemas.microsoft.com/office/drawing/2014/main" id="{916B69EE-2670-8FDF-4356-DACFF9D3502D}"/>
                </a:ext>
              </a:extLst>
            </p:cNvPr>
            <p:cNvCxnSpPr>
              <a:stCxn id="18437" idx="3"/>
            </p:cNvCxnSpPr>
            <p:nvPr/>
          </p:nvCxnSpPr>
          <p:spPr>
            <a:xfrm>
              <a:off x="1246188" y="2744788"/>
              <a:ext cx="19478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7" name="TextBox 32" descr="Cornea&#10;">
              <a:extLst>
                <a:ext uri="{FF2B5EF4-FFF2-40B4-BE49-F238E27FC236}">
                  <a16:creationId xmlns:a16="http://schemas.microsoft.com/office/drawing/2014/main" id="{E3682F3F-48E1-0D87-2ADE-94BED9321791}"/>
                </a:ext>
              </a:extLst>
            </p:cNvPr>
            <p:cNvSpPr txBox="1">
              <a:spLocks noChangeArrowheads="1"/>
            </p:cNvSpPr>
            <p:nvPr/>
          </p:nvSpPr>
          <p:spPr bwMode="auto">
            <a:xfrm>
              <a:off x="103188" y="2513013"/>
              <a:ext cx="11430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Cornea</a:t>
              </a:r>
            </a:p>
          </p:txBody>
        </p:sp>
        <p:cxnSp>
          <p:nvCxnSpPr>
            <p:cNvPr id="12" name="Straight Arrow Connector 11" descr="Arrow points to the Adipose tissue cushion&#10;">
              <a:extLst>
                <a:ext uri="{FF2B5EF4-FFF2-40B4-BE49-F238E27FC236}">
                  <a16:creationId xmlns:a16="http://schemas.microsoft.com/office/drawing/2014/main" id="{018FC5E8-6A52-F476-FFEC-4BD20FCF1560}"/>
                </a:ext>
              </a:extLst>
            </p:cNvPr>
            <p:cNvCxnSpPr/>
            <p:nvPr/>
          </p:nvCxnSpPr>
          <p:spPr>
            <a:xfrm>
              <a:off x="7658100" y="2139950"/>
              <a:ext cx="0" cy="11144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9" name="TextBox 32" descr="Adipose tissue cushion&#10;">
              <a:extLst>
                <a:ext uri="{FF2B5EF4-FFF2-40B4-BE49-F238E27FC236}">
                  <a16:creationId xmlns:a16="http://schemas.microsoft.com/office/drawing/2014/main" id="{A718EED8-1D81-6FE2-AD66-5FD2E09924BA}"/>
                </a:ext>
              </a:extLst>
            </p:cNvPr>
            <p:cNvSpPr txBox="1">
              <a:spLocks noChangeArrowheads="1"/>
            </p:cNvSpPr>
            <p:nvPr/>
          </p:nvSpPr>
          <p:spPr bwMode="auto">
            <a:xfrm>
              <a:off x="6477000" y="1295400"/>
              <a:ext cx="23622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Adipose tissue cushion</a:t>
              </a:r>
            </a:p>
          </p:txBody>
        </p:sp>
        <p:cxnSp>
          <p:nvCxnSpPr>
            <p:cNvPr id="11" name="Straight Arrow Connector 10" descr="Arrow points to the Ocular conjunctiva&#10;">
              <a:extLst>
                <a:ext uri="{FF2B5EF4-FFF2-40B4-BE49-F238E27FC236}">
                  <a16:creationId xmlns:a16="http://schemas.microsoft.com/office/drawing/2014/main" id="{55C85988-A51B-0CD1-3A5D-BA5E54BD3F21}"/>
                </a:ext>
              </a:extLst>
            </p:cNvPr>
            <p:cNvCxnSpPr>
              <a:stCxn id="18442" idx="0"/>
            </p:cNvCxnSpPr>
            <p:nvPr/>
          </p:nvCxnSpPr>
          <p:spPr>
            <a:xfrm flipH="1" flipV="1">
              <a:off x="4591050" y="4268788"/>
              <a:ext cx="1676400" cy="7254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32" descr="Ocular conjunctiva&#10;">
              <a:extLst>
                <a:ext uri="{FF2B5EF4-FFF2-40B4-BE49-F238E27FC236}">
                  <a16:creationId xmlns:a16="http://schemas.microsoft.com/office/drawing/2014/main" id="{2D82E06F-DB7F-8A86-92A9-5E5FA057127F}"/>
                </a:ext>
              </a:extLst>
            </p:cNvPr>
            <p:cNvSpPr txBox="1">
              <a:spLocks noChangeArrowheads="1"/>
            </p:cNvSpPr>
            <p:nvPr/>
          </p:nvSpPr>
          <p:spPr bwMode="auto">
            <a:xfrm>
              <a:off x="5203825" y="4994275"/>
              <a:ext cx="21256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Ocular conjunctiva</a:t>
              </a:r>
            </a:p>
          </p:txBody>
        </p:sp>
        <p:cxnSp>
          <p:nvCxnSpPr>
            <p:cNvPr id="15" name="Straight Arrow Connector 14" descr="Arrow points to the Ocular conjunctiva&#10;">
              <a:extLst>
                <a:ext uri="{FF2B5EF4-FFF2-40B4-BE49-F238E27FC236}">
                  <a16:creationId xmlns:a16="http://schemas.microsoft.com/office/drawing/2014/main" id="{C6055B88-FD23-B290-68C3-C0E90A5423F7}"/>
                </a:ext>
              </a:extLst>
            </p:cNvPr>
            <p:cNvCxnSpPr>
              <a:stCxn id="18442" idx="0"/>
            </p:cNvCxnSpPr>
            <p:nvPr/>
          </p:nvCxnSpPr>
          <p:spPr>
            <a:xfrm flipH="1" flipV="1">
              <a:off x="4659313" y="4038600"/>
              <a:ext cx="1608137" cy="9556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descr="Cow Eye Removed From the Orbit (Posterior View)&#10;">
            <a:extLst>
              <a:ext uri="{FF2B5EF4-FFF2-40B4-BE49-F238E27FC236}">
                <a16:creationId xmlns:a16="http://schemas.microsoft.com/office/drawing/2014/main" id="{ACFB8A74-4961-C493-F61A-E2949EE77507}"/>
              </a:ext>
            </a:extLst>
          </p:cNvPr>
          <p:cNvSpPr txBox="1">
            <a:spLocks noGrp="1"/>
          </p:cNvSpPr>
          <p:nvPr>
            <p:ph type="title" idx="4294967295"/>
          </p:nvPr>
        </p:nvSpPr>
        <p:spPr bwMode="auto">
          <a:xfrm>
            <a:off x="0" y="230188"/>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Cow Eye Removed From the Orbit (</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Posterior View</a:t>
            </a: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p:txBody>
      </p:sp>
      <p:grpSp>
        <p:nvGrpSpPr>
          <p:cNvPr id="2" name="Group 1" descr="The image shows a dissected cow eye viewed from the posterior aspect, displayed on a light blue surface. The eye's external muscle and adipose tissues are visible. The optic nerve, labeled as CN II, appears cylindrical in shape. Two black text labels identify specific parts: one highlights the &quot;External muscle &amp; adipose tissues,&quot; and the other points to the &quot;Optic nerve (CN II).&quot;">
            <a:extLst>
              <a:ext uri="{FF2B5EF4-FFF2-40B4-BE49-F238E27FC236}">
                <a16:creationId xmlns:a16="http://schemas.microsoft.com/office/drawing/2014/main" id="{837B12A9-4663-EE77-20C3-15FD2B32B321}"/>
              </a:ext>
            </a:extLst>
          </p:cNvPr>
          <p:cNvGrpSpPr/>
          <p:nvPr/>
        </p:nvGrpSpPr>
        <p:grpSpPr>
          <a:xfrm>
            <a:off x="152400" y="1066800"/>
            <a:ext cx="8783638" cy="5334000"/>
            <a:chOff x="152400" y="1066800"/>
            <a:chExt cx="8783638" cy="5334000"/>
          </a:xfrm>
        </p:grpSpPr>
        <p:pic>
          <p:nvPicPr>
            <p:cNvPr id="19458" name="Picture 2" descr="Cow Eye Removed From the Orbit (Posterior View)&#10;">
              <a:extLst>
                <a:ext uri="{FF2B5EF4-FFF2-40B4-BE49-F238E27FC236}">
                  <a16:creationId xmlns:a16="http://schemas.microsoft.com/office/drawing/2014/main" id="{521BA45B-BDE9-5970-AE8C-5540A8E8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36" r="11789" b="-146"/>
            <a:stretch>
              <a:fillRect/>
            </a:stretch>
          </p:blipFill>
          <p:spPr bwMode="auto">
            <a:xfrm>
              <a:off x="152400" y="1066800"/>
              <a:ext cx="6446838" cy="533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descr="Arrow points to the Optic nerve (CN II)&#10;">
              <a:extLst>
                <a:ext uri="{FF2B5EF4-FFF2-40B4-BE49-F238E27FC236}">
                  <a16:creationId xmlns:a16="http://schemas.microsoft.com/office/drawing/2014/main" id="{E26D6FAF-5A8D-91FC-8B9E-092C9671B115}"/>
                </a:ext>
              </a:extLst>
            </p:cNvPr>
            <p:cNvCxnSpPr/>
            <p:nvPr/>
          </p:nvCxnSpPr>
          <p:spPr>
            <a:xfrm flipH="1">
              <a:off x="4038600" y="3932238"/>
              <a:ext cx="274637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1" name="TextBox 32" descr="Optic nerve (CN II)&#10;">
              <a:extLst>
                <a:ext uri="{FF2B5EF4-FFF2-40B4-BE49-F238E27FC236}">
                  <a16:creationId xmlns:a16="http://schemas.microsoft.com/office/drawing/2014/main" id="{6954B43A-E826-2252-9239-7918FC7AD4D9}"/>
                </a:ext>
              </a:extLst>
            </p:cNvPr>
            <p:cNvSpPr txBox="1">
              <a:spLocks noChangeArrowheads="1"/>
            </p:cNvSpPr>
            <p:nvPr/>
          </p:nvSpPr>
          <p:spPr bwMode="auto">
            <a:xfrm>
              <a:off x="6784975" y="3516313"/>
              <a:ext cx="1752600"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Optic nerve </a:t>
              </a:r>
              <a:r>
                <a:rPr lang="en-US" altLang="en-US" sz="1800" b="1" dirty="0">
                  <a:solidFill>
                    <a:srgbClr val="000000"/>
                  </a:solidFill>
                </a:rPr>
                <a:t>(CN II)</a:t>
              </a:r>
            </a:p>
          </p:txBody>
        </p:sp>
        <p:cxnSp>
          <p:nvCxnSpPr>
            <p:cNvPr id="12" name="Straight Arrow Connector 11" descr="Arrow points to the External muscle &amp; adipose tissues&#10;">
              <a:extLst>
                <a:ext uri="{FF2B5EF4-FFF2-40B4-BE49-F238E27FC236}">
                  <a16:creationId xmlns:a16="http://schemas.microsoft.com/office/drawing/2014/main" id="{57993438-B606-11A4-BDA7-BEA8AD8B2197}"/>
                </a:ext>
              </a:extLst>
            </p:cNvPr>
            <p:cNvCxnSpPr>
              <a:cxnSpLocks/>
              <a:stCxn id="19463" idx="1"/>
            </p:cNvCxnSpPr>
            <p:nvPr/>
          </p:nvCxnSpPr>
          <p:spPr>
            <a:xfrm flipH="1">
              <a:off x="5562600" y="2001838"/>
              <a:ext cx="1222375" cy="1198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3" name="TextBox 32" descr="External muscle &amp; adipose tissues&#10;">
              <a:extLst>
                <a:ext uri="{FF2B5EF4-FFF2-40B4-BE49-F238E27FC236}">
                  <a16:creationId xmlns:a16="http://schemas.microsoft.com/office/drawing/2014/main" id="{AC58B130-C6AB-22C1-1761-4F66AAA3046E}"/>
                </a:ext>
              </a:extLst>
            </p:cNvPr>
            <p:cNvSpPr txBox="1">
              <a:spLocks noChangeArrowheads="1"/>
            </p:cNvSpPr>
            <p:nvPr/>
          </p:nvSpPr>
          <p:spPr bwMode="auto">
            <a:xfrm>
              <a:off x="6784975" y="1401763"/>
              <a:ext cx="215106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External muscle &amp; adipose tissues</a:t>
              </a:r>
            </a:p>
          </p:txBody>
        </p:sp>
        <p:cxnSp>
          <p:nvCxnSpPr>
            <p:cNvPr id="13" name="Straight Arrow Connector 12" descr="Arrow points to the External muscle &amp; adipose tissues&#10;">
              <a:extLst>
                <a:ext uri="{FF2B5EF4-FFF2-40B4-BE49-F238E27FC236}">
                  <a16:creationId xmlns:a16="http://schemas.microsoft.com/office/drawing/2014/main" id="{A73B6730-4268-9F81-5860-B0434D12EBCF}"/>
                </a:ext>
              </a:extLst>
            </p:cNvPr>
            <p:cNvCxnSpPr>
              <a:cxnSpLocks/>
            </p:cNvCxnSpPr>
            <p:nvPr/>
          </p:nvCxnSpPr>
          <p:spPr>
            <a:xfrm flipH="1" flipV="1">
              <a:off x="5961063" y="2003513"/>
              <a:ext cx="823912" cy="158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C100A766-A5E4-184B-3B01-528A52B9D7A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descr="Coronal Section of Cow Eye&#10;Posterior Cavity With the Vitreous Humor&#10;">
            <a:extLst>
              <a:ext uri="{FF2B5EF4-FFF2-40B4-BE49-F238E27FC236}">
                <a16:creationId xmlns:a16="http://schemas.microsoft.com/office/drawing/2014/main" id="{BCC880CD-81C3-92C6-B311-86B255E29A2B}"/>
              </a:ext>
            </a:extLst>
          </p:cNvPr>
          <p:cNvSpPr txBox="1">
            <a:spLocks noGrp="1"/>
          </p:cNvSpPr>
          <p:nvPr>
            <p:ph type="title" idx="4294967295"/>
          </p:nvPr>
        </p:nvSpPr>
        <p:spPr bwMode="auto">
          <a:xfrm>
            <a:off x="-4763" y="109538"/>
            <a:ext cx="9144001"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Posterior Cavity With the Vitreous Humor</a:t>
            </a:r>
            <a:endPar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20482" name="Picture 2" descr="The image shows a coronal section of a cow eye, clearly illustrating the posterior cavity filled with vitreous humor. The eye sections are displayed against a light blue background. The upper section exhibits the smooth, shiny surface and translucent, gelatinous appearance of the vitreous humor. The lower section reveals the spherical lens, partially covered by the glossy, reflective vitreous humor.&#10;&#10;">
            <a:extLst>
              <a:ext uri="{FF2B5EF4-FFF2-40B4-BE49-F238E27FC236}">
                <a16:creationId xmlns:a16="http://schemas.microsoft.com/office/drawing/2014/main" id="{007D2B92-5D62-2FC7-6E7F-5FE032478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02" t="26996" r="31972" b="3687"/>
          <a:stretch>
            <a:fillRect/>
          </a:stretch>
        </p:blipFill>
        <p:spPr bwMode="auto">
          <a:xfrm>
            <a:off x="2133600" y="1219200"/>
            <a:ext cx="5257800" cy="5478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E76D9C9E-CE86-8EC3-29CF-ED3DB884323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descr="Coronal Section of Cow Eye&#10;Posterior View of Lens With (A) and Without (B) the Vitreous Humor&#10;">
            <a:extLst>
              <a:ext uri="{FF2B5EF4-FFF2-40B4-BE49-F238E27FC236}">
                <a16:creationId xmlns:a16="http://schemas.microsoft.com/office/drawing/2014/main" id="{10F87F18-376A-BC6F-A7F0-583EE361D3F9}"/>
              </a:ext>
            </a:extLst>
          </p:cNvPr>
          <p:cNvSpPr txBox="1">
            <a:spLocks noGrp="1"/>
          </p:cNvSpPr>
          <p:nvPr>
            <p:ph type="title" idx="4294967295"/>
          </p:nvPr>
        </p:nvSpPr>
        <p:spPr bwMode="auto">
          <a:xfrm>
            <a:off x="-4763" y="249238"/>
            <a:ext cx="9144001"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Posterior View of Lens With (A) and Without (B) the Vitreous Humor</a:t>
            </a:r>
            <a:endPar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3" name="Group 2" descr="The image consists of two closely spaced photographs showing a coronal section of a cow eye, illustrating the posterior view of the lens. The left image, labeled &quot;A,&quot; includes the vitreous humor, which appears as a clear, gelatinous mass with the lens highlighted in the center. The right image, labeled &quot;B,&quot; shows the same section with the vitreous humor removed.">
            <a:extLst>
              <a:ext uri="{FF2B5EF4-FFF2-40B4-BE49-F238E27FC236}">
                <a16:creationId xmlns:a16="http://schemas.microsoft.com/office/drawing/2014/main" id="{0811B0C0-0E2D-DF09-7E25-4366544C96BA}"/>
              </a:ext>
            </a:extLst>
          </p:cNvPr>
          <p:cNvGrpSpPr/>
          <p:nvPr/>
        </p:nvGrpSpPr>
        <p:grpSpPr>
          <a:xfrm>
            <a:off x="82550" y="1558925"/>
            <a:ext cx="8980488" cy="3505200"/>
            <a:chOff x="82550" y="1558925"/>
            <a:chExt cx="8980488" cy="3505200"/>
          </a:xfrm>
        </p:grpSpPr>
        <p:pic>
          <p:nvPicPr>
            <p:cNvPr id="21506" name="Picture 3" descr="Coronal Section of Cow Eye&#10;Posterior View of Lens (B) Without the Vitreous Humor&#10;">
              <a:extLst>
                <a:ext uri="{FF2B5EF4-FFF2-40B4-BE49-F238E27FC236}">
                  <a16:creationId xmlns:a16="http://schemas.microsoft.com/office/drawing/2014/main" id="{DF62EF9F-6B3E-CB6F-8E2A-8165EEEAA6CB}"/>
                </a:ext>
              </a:extLst>
            </p:cNvPr>
            <p:cNvPicPr>
              <a:picLocks noChangeAspect="1"/>
            </p:cNvPicPr>
            <p:nvPr/>
          </p:nvPicPr>
          <p:blipFill>
            <a:blip r:embed="rId2">
              <a:extLst>
                <a:ext uri="{28A0092B-C50C-407E-A947-70E740481C1C}">
                  <a14:useLocalDpi xmlns:a14="http://schemas.microsoft.com/office/drawing/2010/main" val="0"/>
                </a:ext>
              </a:extLst>
            </a:blip>
            <a:srcRect t="15434" b="16138"/>
            <a:stretch>
              <a:fillRect/>
            </a:stretch>
          </p:blipFill>
          <p:spPr bwMode="auto">
            <a:xfrm>
              <a:off x="5257800" y="1558925"/>
              <a:ext cx="3805238"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3" descr="Coronal Section of Cow Eye&#10;Posterior View of Lens (A) with the Vitreous Humor&#10;">
              <a:extLst>
                <a:ext uri="{FF2B5EF4-FFF2-40B4-BE49-F238E27FC236}">
                  <a16:creationId xmlns:a16="http://schemas.microsoft.com/office/drawing/2014/main" id="{835EB7A5-CCEB-826A-006D-61428D8FE238}"/>
                </a:ext>
              </a:extLst>
            </p:cNvPr>
            <p:cNvPicPr>
              <a:picLocks noChangeAspect="1"/>
            </p:cNvPicPr>
            <p:nvPr/>
          </p:nvPicPr>
          <p:blipFill>
            <a:blip r:embed="rId3">
              <a:extLst>
                <a:ext uri="{28A0092B-C50C-407E-A947-70E740481C1C}">
                  <a14:useLocalDpi xmlns:a14="http://schemas.microsoft.com/office/drawing/2010/main" val="0"/>
                </a:ext>
              </a:extLst>
            </a:blip>
            <a:srcRect t="7294" r="4655" b="8736"/>
            <a:stretch>
              <a:fillRect/>
            </a:stretch>
          </p:blipFill>
          <p:spPr bwMode="auto">
            <a:xfrm>
              <a:off x="82550" y="1558925"/>
              <a:ext cx="509905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9" name="TextBox 32">
              <a:extLst>
                <a:ext uri="{FF2B5EF4-FFF2-40B4-BE49-F238E27FC236}">
                  <a16:creationId xmlns:a16="http://schemas.microsoft.com/office/drawing/2014/main" id="{E08AB5CD-379C-B91F-2379-F92AF4CA0978}"/>
                </a:ext>
              </a:extLst>
            </p:cNvPr>
            <p:cNvSpPr txBox="1">
              <a:spLocks noChangeArrowheads="1"/>
            </p:cNvSpPr>
            <p:nvPr/>
          </p:nvSpPr>
          <p:spPr bwMode="auto">
            <a:xfrm>
              <a:off x="8551863" y="4578350"/>
              <a:ext cx="506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FFFF"/>
                  </a:solidFill>
                </a:rPr>
                <a:t>B</a:t>
              </a:r>
            </a:p>
          </p:txBody>
        </p:sp>
        <p:sp>
          <p:nvSpPr>
            <p:cNvPr id="21510" name="TextBox 32">
              <a:extLst>
                <a:ext uri="{FF2B5EF4-FFF2-40B4-BE49-F238E27FC236}">
                  <a16:creationId xmlns:a16="http://schemas.microsoft.com/office/drawing/2014/main" id="{647AC326-1C62-8517-6CCC-4B0585776C1C}"/>
                </a:ext>
              </a:extLst>
            </p:cNvPr>
            <p:cNvSpPr txBox="1">
              <a:spLocks noChangeArrowheads="1"/>
            </p:cNvSpPr>
            <p:nvPr/>
          </p:nvSpPr>
          <p:spPr bwMode="auto">
            <a:xfrm>
              <a:off x="4675188" y="4578350"/>
              <a:ext cx="506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FFFFFF"/>
                  </a:solidFill>
                </a:rPr>
                <a:t>A</a:t>
              </a:r>
            </a:p>
          </p:txBody>
        </p:sp>
      </p:grpSp>
      <p:sp>
        <p:nvSpPr>
          <p:cNvPr id="8" name="Rectangle 7">
            <a:extLst>
              <a:ext uri="{FF2B5EF4-FFF2-40B4-BE49-F238E27FC236}">
                <a16:creationId xmlns:a16="http://schemas.microsoft.com/office/drawing/2014/main" id="{5899250C-4E43-47B7-DFB2-EDF46EDA5D5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descr="Coronal Section of Cow Eye&#10;(Posterior View of the Ciliary Body With Lens Moved to the Side)&#10;">
            <a:extLst>
              <a:ext uri="{FF2B5EF4-FFF2-40B4-BE49-F238E27FC236}">
                <a16:creationId xmlns:a16="http://schemas.microsoft.com/office/drawing/2014/main" id="{975EC450-10F6-7129-49DD-78A46EBF7515}"/>
              </a:ext>
            </a:extLst>
          </p:cNvPr>
          <p:cNvSpPr txBox="1">
            <a:spLocks noGrp="1"/>
          </p:cNvSpPr>
          <p:nvPr>
            <p:ph type="title" idx="4294967295"/>
          </p:nvPr>
        </p:nvSpPr>
        <p:spPr bwMode="auto">
          <a:xfrm>
            <a:off x="0" y="1397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(Posterior View of the Ciliary Body With Lens Moved to the Side)</a:t>
            </a:r>
          </a:p>
        </p:txBody>
      </p:sp>
      <p:sp>
        <p:nvSpPr>
          <p:cNvPr id="17" name="Rectangle 16">
            <a:extLst>
              <a:ext uri="{FF2B5EF4-FFF2-40B4-BE49-F238E27FC236}">
                <a16:creationId xmlns:a16="http://schemas.microsoft.com/office/drawing/2014/main" id="{21B63872-2825-88B2-EFED-0B634B36F0E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grpSp>
        <p:nvGrpSpPr>
          <p:cNvPr id="19" name="Group 18" descr="The image displays a coronal section of a cow eye, highlighting the posterior view of the ciliary body with the lens shifted to the side. The lens is prominently visible on the left, appearing as a round, yellow structure. The eye is partially dissected, revealing internal components with labels identifying specific parts. The ciliary body appears dark and ribbed in texture, surrounding the iris, which forms a dark ring around the pupil—an oval-shaped opening.">
            <a:extLst>
              <a:ext uri="{FF2B5EF4-FFF2-40B4-BE49-F238E27FC236}">
                <a16:creationId xmlns:a16="http://schemas.microsoft.com/office/drawing/2014/main" id="{402F1BCA-AAEA-E674-889D-A961AA05538D}"/>
              </a:ext>
            </a:extLst>
          </p:cNvPr>
          <p:cNvGrpSpPr/>
          <p:nvPr/>
        </p:nvGrpSpPr>
        <p:grpSpPr>
          <a:xfrm>
            <a:off x="349250" y="1409700"/>
            <a:ext cx="8569325" cy="4686300"/>
            <a:chOff x="349250" y="1409700"/>
            <a:chExt cx="8569325" cy="4686300"/>
          </a:xfrm>
        </p:grpSpPr>
        <p:pic>
          <p:nvPicPr>
            <p:cNvPr id="22530" name="Picture 2" descr="Coronal Section of Cow Eye&#10;(Posterior View of the Ciliary Body With Lens Moved to the Side)&#10;">
              <a:extLst>
                <a:ext uri="{FF2B5EF4-FFF2-40B4-BE49-F238E27FC236}">
                  <a16:creationId xmlns:a16="http://schemas.microsoft.com/office/drawing/2014/main" id="{3BE169DD-AD8F-0CE7-7899-8D53AAE59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6248400"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descr="Arrow points to the Lens&#10; ">
              <a:extLst>
                <a:ext uri="{FF2B5EF4-FFF2-40B4-BE49-F238E27FC236}">
                  <a16:creationId xmlns:a16="http://schemas.microsoft.com/office/drawing/2014/main" id="{7648B344-D99A-81AA-50BF-2106BAACAA0D}"/>
                </a:ext>
              </a:extLst>
            </p:cNvPr>
            <p:cNvCxnSpPr>
              <a:stCxn id="22533" idx="3"/>
            </p:cNvCxnSpPr>
            <p:nvPr/>
          </p:nvCxnSpPr>
          <p:spPr>
            <a:xfrm flipV="1">
              <a:off x="1295400" y="3479800"/>
              <a:ext cx="1447800" cy="269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32" descr="Lens&#10;">
              <a:extLst>
                <a:ext uri="{FF2B5EF4-FFF2-40B4-BE49-F238E27FC236}">
                  <a16:creationId xmlns:a16="http://schemas.microsoft.com/office/drawing/2014/main" id="{ED34DDBE-0DA7-7D0B-F46F-0C9FC2F88965}"/>
                </a:ext>
              </a:extLst>
            </p:cNvPr>
            <p:cNvSpPr txBox="1">
              <a:spLocks noChangeArrowheads="1"/>
            </p:cNvSpPr>
            <p:nvPr/>
          </p:nvSpPr>
          <p:spPr bwMode="auto">
            <a:xfrm>
              <a:off x="349250" y="3276600"/>
              <a:ext cx="94615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Lens</a:t>
              </a:r>
            </a:p>
          </p:txBody>
        </p:sp>
        <p:sp>
          <p:nvSpPr>
            <p:cNvPr id="9" name="Left Brace 8">
              <a:extLst>
                <a:ext uri="{FF2B5EF4-FFF2-40B4-BE49-F238E27FC236}">
                  <a16:creationId xmlns:a16="http://schemas.microsoft.com/office/drawing/2014/main" id="{2157DA4B-5128-C06B-DED7-7CFC0A4DFD20}"/>
                </a:ext>
                <a:ext uri="{C183D7F6-B498-43B3-948B-1728B52AA6E4}">
                  <adec:decorative xmlns:adec="http://schemas.microsoft.com/office/drawing/2017/decorative" val="1"/>
                </a:ext>
              </a:extLst>
            </p:cNvPr>
            <p:cNvSpPr/>
            <p:nvPr/>
          </p:nvSpPr>
          <p:spPr>
            <a:xfrm rot="10800000">
              <a:off x="4903788" y="4389438"/>
              <a:ext cx="525462" cy="352425"/>
            </a:xfrm>
            <a:prstGeom prst="leftBrace">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prstClr val="black"/>
                </a:solidFill>
              </a:endParaRPr>
            </a:p>
          </p:txBody>
        </p:sp>
        <p:sp>
          <p:nvSpPr>
            <p:cNvPr id="15" name="Left Brace 14">
              <a:extLst>
                <a:ext uri="{FF2B5EF4-FFF2-40B4-BE49-F238E27FC236}">
                  <a16:creationId xmlns:a16="http://schemas.microsoft.com/office/drawing/2014/main" id="{10D5194D-43FC-2ECA-00F8-3CDD37ADB7B1}"/>
                </a:ext>
                <a:ext uri="{C183D7F6-B498-43B3-948B-1728B52AA6E4}">
                  <adec:decorative xmlns:adec="http://schemas.microsoft.com/office/drawing/2017/decorative" val="1"/>
                </a:ext>
              </a:extLst>
            </p:cNvPr>
            <p:cNvSpPr/>
            <p:nvPr/>
          </p:nvSpPr>
          <p:spPr>
            <a:xfrm rot="10800000">
              <a:off x="4895850" y="4741863"/>
              <a:ext cx="533400" cy="820737"/>
            </a:xfrm>
            <a:prstGeom prst="leftBrace">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prstClr val="black"/>
                </a:solidFill>
              </a:endParaRPr>
            </a:p>
          </p:txBody>
        </p:sp>
        <p:sp>
          <p:nvSpPr>
            <p:cNvPr id="22536" name="TextBox 32" descr="Pupil&#10;">
              <a:extLst>
                <a:ext uri="{FF2B5EF4-FFF2-40B4-BE49-F238E27FC236}">
                  <a16:creationId xmlns:a16="http://schemas.microsoft.com/office/drawing/2014/main" id="{C6BBA93B-0E29-6C82-0A94-450DA5D55DD9}"/>
                </a:ext>
              </a:extLst>
            </p:cNvPr>
            <p:cNvSpPr txBox="1">
              <a:spLocks noChangeArrowheads="1"/>
            </p:cNvSpPr>
            <p:nvPr/>
          </p:nvSpPr>
          <p:spPr bwMode="auto">
            <a:xfrm>
              <a:off x="7924800" y="3325813"/>
              <a:ext cx="94615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Pupil</a:t>
              </a:r>
            </a:p>
          </p:txBody>
        </p:sp>
        <p:cxnSp>
          <p:nvCxnSpPr>
            <p:cNvPr id="16" name="Straight Connector 15">
              <a:extLst>
                <a:ext uri="{FF2B5EF4-FFF2-40B4-BE49-F238E27FC236}">
                  <a16:creationId xmlns:a16="http://schemas.microsoft.com/office/drawing/2014/main" id="{A2C73F16-4EAD-3EED-8D48-ADF5023230C8}"/>
                </a:ext>
                <a:ext uri="{C183D7F6-B498-43B3-948B-1728B52AA6E4}">
                  <adec:decorative xmlns:adec="http://schemas.microsoft.com/office/drawing/2017/decorative" val="1"/>
                </a:ext>
              </a:extLst>
            </p:cNvPr>
            <p:cNvCxnSpPr/>
            <p:nvPr/>
          </p:nvCxnSpPr>
          <p:spPr>
            <a:xfrm>
              <a:off x="7696200" y="5103813"/>
              <a:ext cx="2079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538" name="TextBox 32" descr="Ciliary body&#10;">
              <a:extLst>
                <a:ext uri="{FF2B5EF4-FFF2-40B4-BE49-F238E27FC236}">
                  <a16:creationId xmlns:a16="http://schemas.microsoft.com/office/drawing/2014/main" id="{370908A0-DEC5-24B5-90E1-30AF0BB082D7}"/>
                </a:ext>
              </a:extLst>
            </p:cNvPr>
            <p:cNvSpPr txBox="1">
              <a:spLocks noChangeArrowheads="1"/>
            </p:cNvSpPr>
            <p:nvPr/>
          </p:nvSpPr>
          <p:spPr bwMode="auto">
            <a:xfrm>
              <a:off x="7904163" y="4876800"/>
              <a:ext cx="101441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Ciliary body</a:t>
              </a:r>
            </a:p>
          </p:txBody>
        </p:sp>
        <p:sp>
          <p:nvSpPr>
            <p:cNvPr id="22539" name="TextBox 32" descr="Iris&#10;">
              <a:extLst>
                <a:ext uri="{FF2B5EF4-FFF2-40B4-BE49-F238E27FC236}">
                  <a16:creationId xmlns:a16="http://schemas.microsoft.com/office/drawing/2014/main" id="{50A8ED71-DD7C-C52A-BDF5-C2DC544D2939}"/>
                </a:ext>
              </a:extLst>
            </p:cNvPr>
            <p:cNvSpPr txBox="1">
              <a:spLocks noChangeArrowheads="1"/>
            </p:cNvSpPr>
            <p:nvPr/>
          </p:nvSpPr>
          <p:spPr bwMode="auto">
            <a:xfrm>
              <a:off x="7889875" y="4335463"/>
              <a:ext cx="1014413"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Iris</a:t>
              </a:r>
            </a:p>
          </p:txBody>
        </p:sp>
        <p:cxnSp>
          <p:nvCxnSpPr>
            <p:cNvPr id="24" name="Straight Arrow Connector 23" descr="Arrow points to the Ciliary body&#10;">
              <a:extLst>
                <a:ext uri="{FF2B5EF4-FFF2-40B4-BE49-F238E27FC236}">
                  <a16:creationId xmlns:a16="http://schemas.microsoft.com/office/drawing/2014/main" id="{28FEDA3C-1E90-2FD8-23F7-B035C6013F65}"/>
                </a:ext>
              </a:extLst>
            </p:cNvPr>
            <p:cNvCxnSpPr>
              <a:endCxn id="15" idx="1"/>
            </p:cNvCxnSpPr>
            <p:nvPr/>
          </p:nvCxnSpPr>
          <p:spPr>
            <a:xfrm flipH="1">
              <a:off x="5429250" y="5103813"/>
              <a:ext cx="2266950" cy="476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descr="Arrow points to the Iris&#10;">
              <a:extLst>
                <a:ext uri="{FF2B5EF4-FFF2-40B4-BE49-F238E27FC236}">
                  <a16:creationId xmlns:a16="http://schemas.microsoft.com/office/drawing/2014/main" id="{539E8434-10D9-8121-86CA-022CD073DF69}"/>
                </a:ext>
              </a:extLst>
            </p:cNvPr>
            <p:cNvCxnSpPr>
              <a:endCxn id="9" idx="1"/>
            </p:cNvCxnSpPr>
            <p:nvPr/>
          </p:nvCxnSpPr>
          <p:spPr>
            <a:xfrm flipH="1">
              <a:off x="5429250" y="4565650"/>
              <a:ext cx="2284413"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descr="Arrow points to the Pupil&#10;">
              <a:extLst>
                <a:ext uri="{FF2B5EF4-FFF2-40B4-BE49-F238E27FC236}">
                  <a16:creationId xmlns:a16="http://schemas.microsoft.com/office/drawing/2014/main" id="{416F3E79-13F3-22A0-A3A3-F5F5E055D625}"/>
                </a:ext>
              </a:extLst>
            </p:cNvPr>
            <p:cNvCxnSpPr/>
            <p:nvPr/>
          </p:nvCxnSpPr>
          <p:spPr>
            <a:xfrm flipH="1">
              <a:off x="5095875" y="3594100"/>
              <a:ext cx="2600325"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D7F846-3506-4644-EC74-0F3ED5DBF332}"/>
                </a:ext>
                <a:ext uri="{C183D7F6-B498-43B3-948B-1728B52AA6E4}">
                  <adec:decorative xmlns:adec="http://schemas.microsoft.com/office/drawing/2017/decorative" val="1"/>
                </a:ext>
              </a:extLst>
            </p:cNvPr>
            <p:cNvCxnSpPr/>
            <p:nvPr/>
          </p:nvCxnSpPr>
          <p:spPr>
            <a:xfrm>
              <a:off x="7696200" y="456565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CEAA2F-A5F5-33C2-FC6C-EE945CC874D3}"/>
                </a:ext>
                <a:ext uri="{C183D7F6-B498-43B3-948B-1728B52AA6E4}">
                  <adec:decorative xmlns:adec="http://schemas.microsoft.com/office/drawing/2017/decorative" val="1"/>
                </a:ext>
              </a:extLst>
            </p:cNvPr>
            <p:cNvCxnSpPr/>
            <p:nvPr/>
          </p:nvCxnSpPr>
          <p:spPr>
            <a:xfrm>
              <a:off x="7696200" y="35941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descr="Coronal Section of Cow Eye / Layers of the Eyeball &#10;">
            <a:extLst>
              <a:ext uri="{FF2B5EF4-FFF2-40B4-BE49-F238E27FC236}">
                <a16:creationId xmlns:a16="http://schemas.microsoft.com/office/drawing/2014/main" id="{1EDC42F9-9253-8557-7700-9DCC6127EEED}"/>
              </a:ext>
            </a:extLst>
          </p:cNvPr>
          <p:cNvSpPr txBox="1">
            <a:spLocks noGrp="1"/>
          </p:cNvSpPr>
          <p:nvPr>
            <p:ph type="title" idx="4294967295"/>
          </p:nvPr>
        </p:nvSpPr>
        <p:spPr bwMode="auto">
          <a:xfrm>
            <a:off x="0"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 / Layers of the Eyeball </a:t>
            </a:r>
          </a:p>
        </p:txBody>
      </p:sp>
      <p:sp>
        <p:nvSpPr>
          <p:cNvPr id="15" name="Rectangle 14">
            <a:extLst>
              <a:ext uri="{FF2B5EF4-FFF2-40B4-BE49-F238E27FC236}">
                <a16:creationId xmlns:a16="http://schemas.microsoft.com/office/drawing/2014/main" id="{41464809-BF1F-33C0-8D8F-DE2CA6AC2CC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cxnSp>
        <p:nvCxnSpPr>
          <p:cNvPr id="32" name="Straight Connector 31">
            <a:extLst>
              <a:ext uri="{FF2B5EF4-FFF2-40B4-BE49-F238E27FC236}">
                <a16:creationId xmlns:a16="http://schemas.microsoft.com/office/drawing/2014/main" id="{1E80C59D-3510-11F7-C3C1-2732DB2698B2}"/>
              </a:ext>
              <a:ext uri="{C183D7F6-B498-43B3-948B-1728B52AA6E4}">
                <adec:decorative xmlns:adec="http://schemas.microsoft.com/office/drawing/2017/decorative" val="1"/>
              </a:ext>
            </a:extLst>
          </p:cNvPr>
          <p:cNvCxnSpPr/>
          <p:nvPr/>
        </p:nvCxnSpPr>
        <p:spPr>
          <a:xfrm>
            <a:off x="2997200" y="4679950"/>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descr="The image shows a coronal section of a cow's eye, illustrating the various layers of the eyeball. The section reveals the internal structures, with the outermost layer being the sclera—a white, fibrous tissue. Beneath the sclera lies the choroid, partially pulled away and visible as a dark layer. The tapetum lucidum, a reflective part of the choroid, appears as an iridescent layer with dark and light blue hues. The retina is also present, appearing folded. Each layer is labeled with arrows pointing from a box on the left side of the image.">
            <a:extLst>
              <a:ext uri="{FF2B5EF4-FFF2-40B4-BE49-F238E27FC236}">
                <a16:creationId xmlns:a16="http://schemas.microsoft.com/office/drawing/2014/main" id="{A4DC221B-EFE3-23E3-3B61-1216B76D4AD3}"/>
              </a:ext>
            </a:extLst>
          </p:cNvPr>
          <p:cNvGrpSpPr/>
          <p:nvPr/>
        </p:nvGrpSpPr>
        <p:grpSpPr>
          <a:xfrm>
            <a:off x="157163" y="703263"/>
            <a:ext cx="8936037" cy="5451475"/>
            <a:chOff x="157163" y="703263"/>
            <a:chExt cx="8936037" cy="5451475"/>
          </a:xfrm>
        </p:grpSpPr>
        <p:pic>
          <p:nvPicPr>
            <p:cNvPr id="23554" name="Picture 2" descr="Coronal Section of Cow Eye / Layers of the Eyeball &#10;">
              <a:extLst>
                <a:ext uri="{FF2B5EF4-FFF2-40B4-BE49-F238E27FC236}">
                  <a16:creationId xmlns:a16="http://schemas.microsoft.com/office/drawing/2014/main" id="{349BE250-F561-5D32-0C11-F4A494C7C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230" t="14578" r="17242"/>
            <a:stretch>
              <a:fillRect/>
            </a:stretch>
          </p:blipFill>
          <p:spPr bwMode="auto">
            <a:xfrm>
              <a:off x="3246438" y="703263"/>
              <a:ext cx="5846762" cy="5451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descr="Arrow points to the Retina (folded)&#10;">
              <a:extLst>
                <a:ext uri="{FF2B5EF4-FFF2-40B4-BE49-F238E27FC236}">
                  <a16:creationId xmlns:a16="http://schemas.microsoft.com/office/drawing/2014/main" id="{2F9AC8D8-1D14-33DB-2BB0-E75D0D0EFEF9}"/>
                </a:ext>
              </a:extLst>
            </p:cNvPr>
            <p:cNvCxnSpPr/>
            <p:nvPr/>
          </p:nvCxnSpPr>
          <p:spPr>
            <a:xfrm flipV="1">
              <a:off x="3248025" y="4648200"/>
              <a:ext cx="2085975" cy="317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points to the Choroid&#10; (pulled away from sclera)&#10;">
              <a:extLst>
                <a:ext uri="{FF2B5EF4-FFF2-40B4-BE49-F238E27FC236}">
                  <a16:creationId xmlns:a16="http://schemas.microsoft.com/office/drawing/2014/main" id="{6ECD4E19-825F-FAC0-C72D-C09CD83CF61E}"/>
                </a:ext>
              </a:extLst>
            </p:cNvPr>
            <p:cNvCxnSpPr/>
            <p:nvPr/>
          </p:nvCxnSpPr>
          <p:spPr>
            <a:xfrm>
              <a:off x="2997200" y="3124200"/>
              <a:ext cx="172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558" name="TextBox 32" descr="Retina (folded)&#10;">
              <a:extLst>
                <a:ext uri="{FF2B5EF4-FFF2-40B4-BE49-F238E27FC236}">
                  <a16:creationId xmlns:a16="http://schemas.microsoft.com/office/drawing/2014/main" id="{9F912389-5D3F-74FD-E685-9D19E7374D6A}"/>
                </a:ext>
              </a:extLst>
            </p:cNvPr>
            <p:cNvSpPr txBox="1">
              <a:spLocks noChangeArrowheads="1"/>
            </p:cNvSpPr>
            <p:nvPr/>
          </p:nvSpPr>
          <p:spPr bwMode="auto">
            <a:xfrm>
              <a:off x="200025" y="4495800"/>
              <a:ext cx="279717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rgbClr val="000000"/>
                  </a:solidFill>
                </a:rPr>
                <a:t>Retina (folded)</a:t>
              </a:r>
            </a:p>
          </p:txBody>
        </p:sp>
        <p:cxnSp>
          <p:nvCxnSpPr>
            <p:cNvPr id="11" name="Straight Arrow Connector 10" descr="Arrow points to the Sclera&#10;">
              <a:extLst>
                <a:ext uri="{FF2B5EF4-FFF2-40B4-BE49-F238E27FC236}">
                  <a16:creationId xmlns:a16="http://schemas.microsoft.com/office/drawing/2014/main" id="{6869B009-7C21-0B11-682B-6FE5FAD4B930}"/>
                </a:ext>
              </a:extLst>
            </p:cNvPr>
            <p:cNvCxnSpPr/>
            <p:nvPr/>
          </p:nvCxnSpPr>
          <p:spPr>
            <a:xfrm>
              <a:off x="4572000" y="2170113"/>
              <a:ext cx="0" cy="5730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s to the Tapetum lucidum&#10; (reflecting surface of choroid)&#10;">
              <a:extLst>
                <a:ext uri="{FF2B5EF4-FFF2-40B4-BE49-F238E27FC236}">
                  <a16:creationId xmlns:a16="http://schemas.microsoft.com/office/drawing/2014/main" id="{10C7D49D-114E-24CB-A1F1-24E131D11128}"/>
                </a:ext>
              </a:extLst>
            </p:cNvPr>
            <p:cNvCxnSpPr/>
            <p:nvPr/>
          </p:nvCxnSpPr>
          <p:spPr>
            <a:xfrm>
              <a:off x="3248025" y="3902075"/>
              <a:ext cx="1749425" cy="793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561" name="TextBox 32" descr="Tapetum lucidum&#10; (reflecting surface of choroid)&#10;">
              <a:extLst>
                <a:ext uri="{FF2B5EF4-FFF2-40B4-BE49-F238E27FC236}">
                  <a16:creationId xmlns:a16="http://schemas.microsoft.com/office/drawing/2014/main" id="{BE58485C-8481-0553-C2C7-7EFD1FC50DA3}"/>
                </a:ext>
              </a:extLst>
            </p:cNvPr>
            <p:cNvSpPr txBox="1">
              <a:spLocks noChangeArrowheads="1"/>
            </p:cNvSpPr>
            <p:nvPr/>
          </p:nvSpPr>
          <p:spPr bwMode="auto">
            <a:xfrm>
              <a:off x="173038" y="3578225"/>
              <a:ext cx="28225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800" b="1" dirty="0">
                  <a:solidFill>
                    <a:srgbClr val="000000"/>
                  </a:solidFill>
                </a:rPr>
                <a:t>Tapetum lucidum</a:t>
              </a:r>
            </a:p>
            <a:p>
              <a:pPr algn="ctr" eaLnBrk="1" hangingPunct="1">
                <a:spcBef>
                  <a:spcPct val="0"/>
                </a:spcBef>
                <a:buFont typeface="Arial" panose="020B0604020202020204" pitchFamily="34" charset="0"/>
                <a:buNone/>
              </a:pPr>
              <a:r>
                <a:rPr lang="en-US" altLang="en-US" sz="1800" b="1" dirty="0">
                  <a:solidFill>
                    <a:srgbClr val="000000"/>
                  </a:solidFill>
                </a:rPr>
                <a:t> </a:t>
              </a:r>
              <a:r>
                <a:rPr lang="en-US" altLang="en-US" sz="1600" b="1" dirty="0">
                  <a:solidFill>
                    <a:srgbClr val="000000"/>
                  </a:solidFill>
                </a:rPr>
                <a:t>(reflecting surface of choroid)</a:t>
              </a:r>
            </a:p>
          </p:txBody>
        </p:sp>
        <p:sp>
          <p:nvSpPr>
            <p:cNvPr id="23562" name="TextBox 32" descr="Sclera&#10;">
              <a:extLst>
                <a:ext uri="{FF2B5EF4-FFF2-40B4-BE49-F238E27FC236}">
                  <a16:creationId xmlns:a16="http://schemas.microsoft.com/office/drawing/2014/main" id="{AC728EE0-1275-592D-25DE-B885558E4F3B}"/>
                </a:ext>
              </a:extLst>
            </p:cNvPr>
            <p:cNvSpPr txBox="1">
              <a:spLocks noChangeArrowheads="1"/>
            </p:cNvSpPr>
            <p:nvPr/>
          </p:nvSpPr>
          <p:spPr bwMode="auto">
            <a:xfrm>
              <a:off x="200025" y="1985963"/>
              <a:ext cx="279717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rgbClr val="000000"/>
                  </a:solidFill>
                </a:rPr>
                <a:t>Sclera</a:t>
              </a:r>
            </a:p>
          </p:txBody>
        </p:sp>
        <p:cxnSp>
          <p:nvCxnSpPr>
            <p:cNvPr id="14" name="Straight Connector 13">
              <a:extLst>
                <a:ext uri="{FF2B5EF4-FFF2-40B4-BE49-F238E27FC236}">
                  <a16:creationId xmlns:a16="http://schemas.microsoft.com/office/drawing/2014/main" id="{8544C421-F6E6-41D1-A736-7338C288E7FA}"/>
                </a:ext>
                <a:ext uri="{C183D7F6-B498-43B3-948B-1728B52AA6E4}">
                  <adec:decorative xmlns:adec="http://schemas.microsoft.com/office/drawing/2017/decorative" val="1"/>
                </a:ext>
              </a:extLst>
            </p:cNvPr>
            <p:cNvCxnSpPr/>
            <p:nvPr/>
          </p:nvCxnSpPr>
          <p:spPr>
            <a:xfrm>
              <a:off x="2995613" y="2170113"/>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6EF882-4DBE-250B-2609-9A60BD28436D}"/>
                </a:ext>
                <a:ext uri="{C183D7F6-B498-43B3-948B-1728B52AA6E4}">
                  <adec:decorative xmlns:adec="http://schemas.microsoft.com/office/drawing/2017/decorative" val="1"/>
                </a:ext>
              </a:extLst>
            </p:cNvPr>
            <p:cNvCxnSpPr/>
            <p:nvPr/>
          </p:nvCxnSpPr>
          <p:spPr>
            <a:xfrm>
              <a:off x="2997200" y="3124200"/>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497D9E-553E-A92C-40BA-72A4493452B1}"/>
                </a:ext>
                <a:ext uri="{C183D7F6-B498-43B3-948B-1728B52AA6E4}">
                  <adec:decorative xmlns:adec="http://schemas.microsoft.com/office/drawing/2017/decorative" val="1"/>
                </a:ext>
              </a:extLst>
            </p:cNvPr>
            <p:cNvCxnSpPr>
              <a:stCxn id="23561" idx="3"/>
            </p:cNvCxnSpPr>
            <p:nvPr/>
          </p:nvCxnSpPr>
          <p:spPr>
            <a:xfrm>
              <a:off x="2995613" y="3902075"/>
              <a:ext cx="250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568" name="TextBox 32" descr="Choroid&#10; (pulled away from sclera)&#10;">
              <a:extLst>
                <a:ext uri="{FF2B5EF4-FFF2-40B4-BE49-F238E27FC236}">
                  <a16:creationId xmlns:a16="http://schemas.microsoft.com/office/drawing/2014/main" id="{914F2CDE-5E9C-79CC-BB2B-36FA078A5243}"/>
                </a:ext>
              </a:extLst>
            </p:cNvPr>
            <p:cNvSpPr txBox="1">
              <a:spLocks noChangeArrowheads="1"/>
            </p:cNvSpPr>
            <p:nvPr/>
          </p:nvSpPr>
          <p:spPr bwMode="auto">
            <a:xfrm>
              <a:off x="157163" y="2809875"/>
              <a:ext cx="28241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800" b="1" dirty="0">
                  <a:solidFill>
                    <a:srgbClr val="000000"/>
                  </a:solidFill>
                </a:rPr>
                <a:t>Choroid</a:t>
              </a:r>
            </a:p>
            <a:p>
              <a:pPr algn="ctr" eaLnBrk="1" hangingPunct="1">
                <a:spcBef>
                  <a:spcPct val="0"/>
                </a:spcBef>
                <a:buFont typeface="Arial" panose="020B0604020202020204" pitchFamily="34" charset="0"/>
                <a:buNone/>
              </a:pPr>
              <a:r>
                <a:rPr lang="en-US" altLang="en-US" sz="1800" b="1" dirty="0">
                  <a:solidFill>
                    <a:srgbClr val="000000"/>
                  </a:solidFill>
                </a:rPr>
                <a:t> </a:t>
              </a:r>
              <a:r>
                <a:rPr lang="en-US" altLang="en-US" sz="1600" b="1" dirty="0">
                  <a:solidFill>
                    <a:srgbClr val="000000"/>
                  </a:solidFill>
                </a:rPr>
                <a:t>(pulled away from sclera)</a:t>
              </a:r>
            </a:p>
          </p:txBody>
        </p:sp>
        <p:cxnSp>
          <p:nvCxnSpPr>
            <p:cNvPr id="35" name="Straight Connector 34" descr="Leader points to the Sclera">
              <a:extLst>
                <a:ext uri="{FF2B5EF4-FFF2-40B4-BE49-F238E27FC236}">
                  <a16:creationId xmlns:a16="http://schemas.microsoft.com/office/drawing/2014/main" id="{6766A960-D2AF-EDA3-3227-514A0C151657}"/>
                </a:ext>
              </a:extLst>
            </p:cNvPr>
            <p:cNvCxnSpPr/>
            <p:nvPr/>
          </p:nvCxnSpPr>
          <p:spPr>
            <a:xfrm>
              <a:off x="3248025" y="2165350"/>
              <a:ext cx="1323975" cy="476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descr="Coronal Section of Cow Eye / The Retina &#10;">
            <a:extLst>
              <a:ext uri="{FF2B5EF4-FFF2-40B4-BE49-F238E27FC236}">
                <a16:creationId xmlns:a16="http://schemas.microsoft.com/office/drawing/2014/main" id="{472F0446-1615-B8BC-86C0-A4FFDCA6676D}"/>
              </a:ext>
            </a:extLst>
          </p:cNvPr>
          <p:cNvSpPr txBox="1">
            <a:spLocks noGrp="1"/>
          </p:cNvSpPr>
          <p:nvPr>
            <p:ph type="title" idx="4294967295"/>
          </p:nvPr>
        </p:nvSpPr>
        <p:spPr bwMode="auto">
          <a:xfrm>
            <a:off x="-4763" y="152400"/>
            <a:ext cx="9144001"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 / The Retina </a:t>
            </a:r>
          </a:p>
        </p:txBody>
      </p:sp>
      <p:grpSp>
        <p:nvGrpSpPr>
          <p:cNvPr id="2" name="Group 1" descr="The image shows a coronal section of a cow's eye, focusing on the retina. The view centers on the interior structure of the eye, revealing a distinct, textured layer. The optic disc—also known as the blind spot—is highlighted near the top of the section with a black arrow and labeled text. Below this, the retina stretches across the inner surface, displaying an intricate, vein-like texture. The area surrounding the eye is out of focus, providing contrast to the detailed structures within.">
            <a:extLst>
              <a:ext uri="{FF2B5EF4-FFF2-40B4-BE49-F238E27FC236}">
                <a16:creationId xmlns:a16="http://schemas.microsoft.com/office/drawing/2014/main" id="{2E872A98-DDC5-6195-DA76-A4FE5F4BBFE3}"/>
              </a:ext>
            </a:extLst>
          </p:cNvPr>
          <p:cNvGrpSpPr/>
          <p:nvPr/>
        </p:nvGrpSpPr>
        <p:grpSpPr>
          <a:xfrm>
            <a:off x="508000" y="1125538"/>
            <a:ext cx="7735888" cy="5580062"/>
            <a:chOff x="508000" y="1125538"/>
            <a:chExt cx="7735888" cy="5580062"/>
          </a:xfrm>
        </p:grpSpPr>
        <p:pic>
          <p:nvPicPr>
            <p:cNvPr id="24578" name="Picture 2" descr="Coronal Section of Cow Eye / The Retina &#10;">
              <a:extLst>
                <a:ext uri="{FF2B5EF4-FFF2-40B4-BE49-F238E27FC236}">
                  <a16:creationId xmlns:a16="http://schemas.microsoft.com/office/drawing/2014/main" id="{E1AD1654-2E6B-CA49-4BD9-DF7F42D45BE1}"/>
                </a:ext>
              </a:extLst>
            </p:cNvPr>
            <p:cNvPicPr>
              <a:picLocks noChangeAspect="1"/>
            </p:cNvPicPr>
            <p:nvPr/>
          </p:nvPicPr>
          <p:blipFill>
            <a:blip r:embed="rId2">
              <a:extLst>
                <a:ext uri="{28A0092B-C50C-407E-A947-70E740481C1C}">
                  <a14:useLocalDpi xmlns:a14="http://schemas.microsoft.com/office/drawing/2010/main" val="0"/>
                </a:ext>
              </a:extLst>
            </a:blip>
            <a:srcRect l="12637" r="10359"/>
            <a:stretch>
              <a:fillRect/>
            </a:stretch>
          </p:blipFill>
          <p:spPr bwMode="auto">
            <a:xfrm>
              <a:off x="2514600" y="1125538"/>
              <a:ext cx="5729288" cy="5580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descr="Arrow points to the Optic disc (Blind spot)&#10;">
              <a:extLst>
                <a:ext uri="{FF2B5EF4-FFF2-40B4-BE49-F238E27FC236}">
                  <a16:creationId xmlns:a16="http://schemas.microsoft.com/office/drawing/2014/main" id="{F4F09CF3-4E80-0E7E-C50C-69B2722F18A3}"/>
                </a:ext>
              </a:extLst>
            </p:cNvPr>
            <p:cNvCxnSpPr/>
            <p:nvPr/>
          </p:nvCxnSpPr>
          <p:spPr>
            <a:xfrm>
              <a:off x="4229519" y="1600200"/>
              <a:ext cx="76200" cy="21097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1" name="TextBox 32" descr="Optic disc (Blind spot)&#10;">
              <a:extLst>
                <a:ext uri="{FF2B5EF4-FFF2-40B4-BE49-F238E27FC236}">
                  <a16:creationId xmlns:a16="http://schemas.microsoft.com/office/drawing/2014/main" id="{AF1BF175-EE3A-B280-33F4-F79A34D4540A}"/>
                </a:ext>
              </a:extLst>
            </p:cNvPr>
            <p:cNvSpPr txBox="1">
              <a:spLocks noChangeArrowheads="1"/>
            </p:cNvSpPr>
            <p:nvPr/>
          </p:nvSpPr>
          <p:spPr bwMode="auto">
            <a:xfrm>
              <a:off x="508000" y="1184275"/>
              <a:ext cx="1889125"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Optic disc </a:t>
              </a:r>
              <a:r>
                <a:rPr lang="en-US" altLang="en-US" sz="1800" b="1" dirty="0">
                  <a:solidFill>
                    <a:srgbClr val="000000"/>
                  </a:solidFill>
                </a:rPr>
                <a:t>(Blind spot)</a:t>
              </a:r>
            </a:p>
          </p:txBody>
        </p:sp>
        <p:cxnSp>
          <p:nvCxnSpPr>
            <p:cNvPr id="13" name="Straight Arrow Connector 12" descr="Arrow points to the Retina&#10;">
              <a:extLst>
                <a:ext uri="{FF2B5EF4-FFF2-40B4-BE49-F238E27FC236}">
                  <a16:creationId xmlns:a16="http://schemas.microsoft.com/office/drawing/2014/main" id="{ACA024AC-876B-703A-CDB8-1B3E13471F8E}"/>
                </a:ext>
              </a:extLst>
            </p:cNvPr>
            <p:cNvCxnSpPr/>
            <p:nvPr/>
          </p:nvCxnSpPr>
          <p:spPr>
            <a:xfrm>
              <a:off x="2397125" y="4572000"/>
              <a:ext cx="12684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3" name="TextBox 32" descr="Retina&#10;">
              <a:extLst>
                <a:ext uri="{FF2B5EF4-FFF2-40B4-BE49-F238E27FC236}">
                  <a16:creationId xmlns:a16="http://schemas.microsoft.com/office/drawing/2014/main" id="{2EA8680D-B8D0-99AB-F56F-BB4B7D5CE8A4}"/>
                </a:ext>
              </a:extLst>
            </p:cNvPr>
            <p:cNvSpPr txBox="1">
              <a:spLocks noChangeArrowheads="1"/>
            </p:cNvSpPr>
            <p:nvPr/>
          </p:nvSpPr>
          <p:spPr bwMode="auto">
            <a:xfrm>
              <a:off x="1370013" y="4343400"/>
              <a:ext cx="105092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Retina</a:t>
              </a:r>
            </a:p>
          </p:txBody>
        </p:sp>
        <p:cxnSp>
          <p:nvCxnSpPr>
            <p:cNvPr id="37" name="Straight Connector 36" descr="Leader points to the Optic disc (Blind spot)&#10;">
              <a:extLst>
                <a:ext uri="{FF2B5EF4-FFF2-40B4-BE49-F238E27FC236}">
                  <a16:creationId xmlns:a16="http://schemas.microsoft.com/office/drawing/2014/main" id="{E3C682C7-49AA-A9B6-9C62-0CDFC3222A41}"/>
                </a:ext>
              </a:extLst>
            </p:cNvPr>
            <p:cNvCxnSpPr/>
            <p:nvPr/>
          </p:nvCxnSpPr>
          <p:spPr>
            <a:xfrm>
              <a:off x="2397125" y="1600200"/>
              <a:ext cx="18700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F29E8FF8-B073-A1B1-7D4E-B05DC926475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1" descr="Coronal Section of Cow Eye&#10;(Retina is Pulled Away to Show Its Point of Exit = Optic Disc )&#10;">
            <a:extLst>
              <a:ext uri="{FF2B5EF4-FFF2-40B4-BE49-F238E27FC236}">
                <a16:creationId xmlns:a16="http://schemas.microsoft.com/office/drawing/2014/main" id="{7A4B00F7-7F51-1511-150E-2EFE6B7A163F}"/>
              </a:ext>
            </a:extLst>
          </p:cNvPr>
          <p:cNvSpPr txBox="1">
            <a:spLocks noGrp="1"/>
          </p:cNvSpPr>
          <p:nvPr>
            <p:ph type="title" idx="4294967295"/>
          </p:nvPr>
        </p:nvSpPr>
        <p:spPr bwMode="auto">
          <a:xfrm>
            <a:off x="0" y="2460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Coronal Section of Cow Eye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(Retina is Pulled Away to Show Its Point of Exit = Optic Disc )</a:t>
            </a:r>
          </a:p>
        </p:txBody>
      </p:sp>
      <p:sp>
        <p:nvSpPr>
          <p:cNvPr id="16" name="Rectangle 15">
            <a:extLst>
              <a:ext uri="{FF2B5EF4-FFF2-40B4-BE49-F238E27FC236}">
                <a16:creationId xmlns:a16="http://schemas.microsoft.com/office/drawing/2014/main" id="{623D7DBC-B003-42CB-D0DB-B2F4C760A50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grpSp>
        <p:nvGrpSpPr>
          <p:cNvPr id="2" name="Group 1" descr="The image displays two close-up photos of a dissected cow eye. The left photo shows the interior of the eyeball, highlighting the pulled-away retina, with the optic disc visible as a small, slightly demarcated spot. The surrounding inner surface appears smooth, with a bluish tint near the edges. The right photo focuses on a section of the retina and optic nerve. The retina appears as a yellow structure held by forceps, while the optic nerve is a thicker, cord-like structure protruding from the eye. Labels indicate key parts: &quot;Retina,&quot; &quot;Optic disc (Blind spot),&quot; and &quot;Optic nerve (CN II).&quot;">
            <a:extLst>
              <a:ext uri="{FF2B5EF4-FFF2-40B4-BE49-F238E27FC236}">
                <a16:creationId xmlns:a16="http://schemas.microsoft.com/office/drawing/2014/main" id="{52EF66D4-1109-B93D-74A1-4D939139ED6D}"/>
              </a:ext>
            </a:extLst>
          </p:cNvPr>
          <p:cNvGrpSpPr/>
          <p:nvPr/>
        </p:nvGrpSpPr>
        <p:grpSpPr>
          <a:xfrm>
            <a:off x="152400" y="1620838"/>
            <a:ext cx="8897938" cy="4919662"/>
            <a:chOff x="152400" y="1620838"/>
            <a:chExt cx="8897938" cy="4919662"/>
          </a:xfrm>
        </p:grpSpPr>
        <p:pic>
          <p:nvPicPr>
            <p:cNvPr id="25602" name="Picture 4" descr="Coronal Section of Cow Eye&#10;(Retina is Pulled Away to Show Its Point of Exit = Optic Disc )&#10;">
              <a:extLst>
                <a:ext uri="{FF2B5EF4-FFF2-40B4-BE49-F238E27FC236}">
                  <a16:creationId xmlns:a16="http://schemas.microsoft.com/office/drawing/2014/main" id="{4F174EB0-FA56-89D7-3261-15431E5E1719}"/>
                </a:ext>
              </a:extLst>
            </p:cNvPr>
            <p:cNvPicPr>
              <a:picLocks noChangeAspect="1"/>
            </p:cNvPicPr>
            <p:nvPr/>
          </p:nvPicPr>
          <p:blipFill>
            <a:blip r:embed="rId3">
              <a:extLst>
                <a:ext uri="{28A0092B-C50C-407E-A947-70E740481C1C}">
                  <a14:useLocalDpi xmlns:a14="http://schemas.microsoft.com/office/drawing/2010/main" val="0"/>
                </a:ext>
              </a:extLst>
            </a:blip>
            <a:srcRect l="12219" t="10545" r="8009"/>
            <a:stretch>
              <a:fillRect/>
            </a:stretch>
          </p:blipFill>
          <p:spPr bwMode="auto">
            <a:xfrm>
              <a:off x="152400" y="1620838"/>
              <a:ext cx="4686300" cy="3941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3" descr="Coronal Section of Cow Eye&#10;(Retina is Pulled Away to Show Its Point of Exit = Optic Disc )&#10;">
              <a:extLst>
                <a:ext uri="{FF2B5EF4-FFF2-40B4-BE49-F238E27FC236}">
                  <a16:creationId xmlns:a16="http://schemas.microsoft.com/office/drawing/2014/main" id="{5D3A53D4-CFD0-780B-722B-45F23AF405FA}"/>
                </a:ext>
              </a:extLst>
            </p:cNvPr>
            <p:cNvPicPr>
              <a:picLocks noChangeAspect="1"/>
            </p:cNvPicPr>
            <p:nvPr/>
          </p:nvPicPr>
          <p:blipFill>
            <a:blip r:embed="rId4">
              <a:extLst>
                <a:ext uri="{28A0092B-C50C-407E-A947-70E740481C1C}">
                  <a14:useLocalDpi xmlns:a14="http://schemas.microsoft.com/office/drawing/2010/main" val="0"/>
                </a:ext>
              </a:extLst>
            </a:blip>
            <a:srcRect l="19431" t="12236" r="25417" b="16418"/>
            <a:stretch>
              <a:fillRect/>
            </a:stretch>
          </p:blipFill>
          <p:spPr bwMode="auto">
            <a:xfrm>
              <a:off x="5002213" y="1620838"/>
              <a:ext cx="3990975" cy="3941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descr="Arrow points to the Optic disc (Blind spot)&#10;">
              <a:extLst>
                <a:ext uri="{FF2B5EF4-FFF2-40B4-BE49-F238E27FC236}">
                  <a16:creationId xmlns:a16="http://schemas.microsoft.com/office/drawing/2014/main" id="{CAAE6C4F-A4F5-7CA8-8704-9BD6C09C4F87}"/>
                </a:ext>
              </a:extLst>
            </p:cNvPr>
            <p:cNvCxnSpPr/>
            <p:nvPr/>
          </p:nvCxnSpPr>
          <p:spPr>
            <a:xfrm flipH="1">
              <a:off x="2066925" y="3810000"/>
              <a:ext cx="126365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606" name="TextBox 32">
              <a:extLst>
                <a:ext uri="{FF2B5EF4-FFF2-40B4-BE49-F238E27FC236}">
                  <a16:creationId xmlns:a16="http://schemas.microsoft.com/office/drawing/2014/main" id="{2E72624C-1FA7-0182-FC79-652C44AA62BD}"/>
                </a:ext>
              </a:extLst>
            </p:cNvPr>
            <p:cNvSpPr txBox="1">
              <a:spLocks noChangeArrowheads="1"/>
            </p:cNvSpPr>
            <p:nvPr/>
          </p:nvSpPr>
          <p:spPr bwMode="auto">
            <a:xfrm>
              <a:off x="2386013" y="5802313"/>
              <a:ext cx="1889125" cy="738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Optic disc </a:t>
              </a:r>
              <a:r>
                <a:rPr lang="en-US" altLang="en-US" sz="1800" b="1" dirty="0">
                  <a:solidFill>
                    <a:srgbClr val="000000"/>
                  </a:solidFill>
                </a:rPr>
                <a:t>(Blind spot)</a:t>
              </a:r>
            </a:p>
          </p:txBody>
        </p:sp>
        <p:cxnSp>
          <p:nvCxnSpPr>
            <p:cNvPr id="13" name="Straight Arrow Connector 12" descr="Arrow points to the Retina &#10;">
              <a:extLst>
                <a:ext uri="{FF2B5EF4-FFF2-40B4-BE49-F238E27FC236}">
                  <a16:creationId xmlns:a16="http://schemas.microsoft.com/office/drawing/2014/main" id="{F6A8E627-289A-58EF-2103-ABAF7CD61BF4}"/>
                </a:ext>
              </a:extLst>
            </p:cNvPr>
            <p:cNvCxnSpPr/>
            <p:nvPr/>
          </p:nvCxnSpPr>
          <p:spPr>
            <a:xfrm flipV="1">
              <a:off x="1143000" y="3881438"/>
              <a:ext cx="0" cy="19208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8" name="TextBox 32" descr="Retina &#10;">
              <a:extLst>
                <a:ext uri="{FF2B5EF4-FFF2-40B4-BE49-F238E27FC236}">
                  <a16:creationId xmlns:a16="http://schemas.microsoft.com/office/drawing/2014/main" id="{CA2A3E19-27F2-BC4F-7AFE-B772672BBEB7}"/>
                </a:ext>
              </a:extLst>
            </p:cNvPr>
            <p:cNvSpPr txBox="1">
              <a:spLocks noChangeArrowheads="1"/>
            </p:cNvSpPr>
            <p:nvPr/>
          </p:nvSpPr>
          <p:spPr bwMode="auto">
            <a:xfrm>
              <a:off x="617538" y="5802313"/>
              <a:ext cx="10509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Retina </a:t>
              </a:r>
              <a:endParaRPr lang="en-US" altLang="en-US" sz="1800" b="1" dirty="0">
                <a:solidFill>
                  <a:srgbClr val="000000"/>
                </a:solidFill>
              </a:endParaRPr>
            </a:p>
          </p:txBody>
        </p:sp>
        <p:cxnSp>
          <p:nvCxnSpPr>
            <p:cNvPr id="14" name="Straight Arrow Connector 13" descr="Arrow points to the Retina&#10;">
              <a:extLst>
                <a:ext uri="{FF2B5EF4-FFF2-40B4-BE49-F238E27FC236}">
                  <a16:creationId xmlns:a16="http://schemas.microsoft.com/office/drawing/2014/main" id="{A344FC9E-0AC3-EA7D-016E-4B27CB644F3A}"/>
                </a:ext>
              </a:extLst>
            </p:cNvPr>
            <p:cNvCxnSpPr>
              <a:stCxn id="25611" idx="0"/>
            </p:cNvCxnSpPr>
            <p:nvPr/>
          </p:nvCxnSpPr>
          <p:spPr>
            <a:xfrm flipV="1">
              <a:off x="6705600" y="3290888"/>
              <a:ext cx="0" cy="25114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s to the Optic nerve&#10;(CN II)&#10;">
              <a:extLst>
                <a:ext uri="{FF2B5EF4-FFF2-40B4-BE49-F238E27FC236}">
                  <a16:creationId xmlns:a16="http://schemas.microsoft.com/office/drawing/2014/main" id="{6FA01B2A-277E-35C8-7CF4-C4C2FA3694AC}"/>
                </a:ext>
              </a:extLst>
            </p:cNvPr>
            <p:cNvCxnSpPr/>
            <p:nvPr/>
          </p:nvCxnSpPr>
          <p:spPr>
            <a:xfrm flipV="1">
              <a:off x="8302625" y="4159250"/>
              <a:ext cx="0" cy="16430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11" name="TextBox 32" descr="Retina&#10;">
              <a:extLst>
                <a:ext uri="{FF2B5EF4-FFF2-40B4-BE49-F238E27FC236}">
                  <a16:creationId xmlns:a16="http://schemas.microsoft.com/office/drawing/2014/main" id="{4790D3DE-BED5-0357-4FEA-78E07802C71B}"/>
                </a:ext>
              </a:extLst>
            </p:cNvPr>
            <p:cNvSpPr txBox="1">
              <a:spLocks noChangeArrowheads="1"/>
            </p:cNvSpPr>
            <p:nvPr/>
          </p:nvSpPr>
          <p:spPr bwMode="auto">
            <a:xfrm>
              <a:off x="6180138" y="5802313"/>
              <a:ext cx="1050925"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Retina</a:t>
              </a:r>
            </a:p>
          </p:txBody>
        </p:sp>
        <p:sp>
          <p:nvSpPr>
            <p:cNvPr id="25612" name="TextBox 32" descr="Optic nerve&#10;(CN II)&#10;">
              <a:extLst>
                <a:ext uri="{FF2B5EF4-FFF2-40B4-BE49-F238E27FC236}">
                  <a16:creationId xmlns:a16="http://schemas.microsoft.com/office/drawing/2014/main" id="{B2F65459-AEAC-6D00-D27F-6E3BF7721686}"/>
                </a:ext>
              </a:extLst>
            </p:cNvPr>
            <p:cNvSpPr txBox="1">
              <a:spLocks noChangeArrowheads="1"/>
            </p:cNvSpPr>
            <p:nvPr/>
          </p:nvSpPr>
          <p:spPr bwMode="auto">
            <a:xfrm>
              <a:off x="7289800" y="5786438"/>
              <a:ext cx="1760538" cy="738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000000"/>
                  </a:solidFill>
                </a:rPr>
                <a:t>Optic nerve</a:t>
              </a:r>
            </a:p>
            <a:p>
              <a:pPr algn="ctr" eaLnBrk="1" hangingPunct="1">
                <a:spcBef>
                  <a:spcPct val="0"/>
                </a:spcBef>
                <a:buFontTx/>
                <a:buNone/>
              </a:pPr>
              <a:r>
                <a:rPr lang="en-US" altLang="en-US" sz="1800" b="1" dirty="0">
                  <a:solidFill>
                    <a:srgbClr val="000000"/>
                  </a:solidFill>
                </a:rPr>
                <a:t>(CN II)</a:t>
              </a:r>
            </a:p>
          </p:txBody>
        </p:sp>
        <p:cxnSp>
          <p:nvCxnSpPr>
            <p:cNvPr id="21" name="Straight Connector 20" descr="Leader points to the Optic disc (Blind spot)&#10;">
              <a:extLst>
                <a:ext uri="{FF2B5EF4-FFF2-40B4-BE49-F238E27FC236}">
                  <a16:creationId xmlns:a16="http://schemas.microsoft.com/office/drawing/2014/main" id="{3D08D1F9-39A9-2609-21DC-4F394D50B9AB}"/>
                </a:ext>
              </a:extLst>
            </p:cNvPr>
            <p:cNvCxnSpPr/>
            <p:nvPr/>
          </p:nvCxnSpPr>
          <p:spPr>
            <a:xfrm>
              <a:off x="3330575" y="3810000"/>
              <a:ext cx="0" cy="1752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1B869A-AD66-6788-6A91-95BBB324C72C}"/>
                </a:ext>
                <a:ext uri="{C183D7F6-B498-43B3-948B-1728B52AA6E4}">
                  <adec:decorative xmlns:adec="http://schemas.microsoft.com/office/drawing/2017/decorative" val="1"/>
                </a:ext>
              </a:extLst>
            </p:cNvPr>
            <p:cNvCxnSpPr>
              <a:endCxn id="25606" idx="0"/>
            </p:cNvCxnSpPr>
            <p:nvPr/>
          </p:nvCxnSpPr>
          <p:spPr>
            <a:xfrm>
              <a:off x="3330575" y="5573713"/>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6776</TotalTime>
  <Words>265</Words>
  <Application>Microsoft Office PowerPoint</Application>
  <PresentationFormat>On-screen Show (4:3)</PresentationFormat>
  <Paragraphs>61</Paragraphs>
  <Slides>10</Slides>
  <Notes>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vt:i4>
      </vt:variant>
    </vt:vector>
  </HeadingPairs>
  <TitlesOfParts>
    <vt:vector size="14" baseType="lpstr">
      <vt:lpstr>Arial</vt:lpstr>
      <vt:lpstr>Calibri</vt:lpstr>
      <vt:lpstr>Office Theme</vt:lpstr>
      <vt:lpstr>1_Office Theme</vt:lpstr>
      <vt:lpstr>Cow Eye Dissection </vt:lpstr>
      <vt:lpstr>Cow Eye Removed From the Orbit</vt:lpstr>
      <vt:lpstr>Cow Eye Removed From the Orbit (Posterior View)</vt:lpstr>
      <vt:lpstr>Coronal Section of Cow Eye Posterior Cavity With the Vitreous Humor</vt:lpstr>
      <vt:lpstr>Coronal Section of Cow Eye Posterior View of Lens With (A) and Without (B) the Vitreous Humor</vt:lpstr>
      <vt:lpstr>Coronal Section of Cow Eye (Posterior View of the Ciliary Body With Lens Moved to the Side)</vt:lpstr>
      <vt:lpstr>Coronal Section of Cow Eye / Layers of the Eyeball </vt:lpstr>
      <vt:lpstr>Coronal Section of Cow Eye / The Retina </vt:lpstr>
      <vt:lpstr>Coronal Section of Cow Eye (Retina is Pulled Away to Show Its Point of Exit = Optic Disc )</vt:lpstr>
      <vt:lpstr>Coronal Section of Cow Eye / Tapetum Lucidum</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Seminole State</dc:creator>
  <cp:lastModifiedBy>Laila Nimri</cp:lastModifiedBy>
  <cp:revision>345</cp:revision>
  <dcterms:created xsi:type="dcterms:W3CDTF">2013-10-11T15:07:13Z</dcterms:created>
  <dcterms:modified xsi:type="dcterms:W3CDTF">2026-01-25T20:16:49Z</dcterms:modified>
</cp:coreProperties>
</file>